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5"/>
  </p:notesMasterIdLst>
  <p:handoutMasterIdLst>
    <p:handoutMasterId r:id="rId16"/>
  </p:handoutMasterIdLst>
  <p:sldIdLst>
    <p:sldId id="280" r:id="rId9"/>
    <p:sldId id="652" r:id="rId10"/>
    <p:sldId id="665" r:id="rId11"/>
    <p:sldId id="676" r:id="rId12"/>
    <p:sldId id="682" r:id="rId13"/>
    <p:sldId id="683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bi.microsoft.com/en-us/gatewa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270238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Power BI Service</a:t>
            </a:r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Service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Create and format visualizations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service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dashboards</a:t>
            </a:r>
            <a:endParaRPr lang="en-US" sz="1100" b="1" spc="3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Q&amp;A natural language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Gateway</a:t>
            </a:r>
            <a:endParaRPr lang="en-US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A8823CF-4536-471E-9C26-B7F08AFD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13" y="1598389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Gauge, Cards, and KPIs;</a:t>
            </a:r>
          </a:p>
          <a:p>
            <a:pPr lvl="1"/>
            <a:r>
              <a:rPr lang="en-US" sz="1400" dirty="0"/>
              <a:t>Page view and page size settings;</a:t>
            </a:r>
          </a:p>
          <a:p>
            <a:pPr lvl="1"/>
            <a:r>
              <a:rPr lang="en-US" sz="1400" dirty="0"/>
              <a:t>Show categories with no data; </a:t>
            </a:r>
          </a:p>
          <a:p>
            <a:pPr lvl="1"/>
            <a:r>
              <a:rPr lang="en-US" sz="1400" dirty="0"/>
              <a:t>Positioning, aligning, and sorting visuals;</a:t>
            </a:r>
          </a:p>
          <a:p>
            <a:pPr lvl="1"/>
            <a:r>
              <a:rPr lang="en-US" sz="1400" dirty="0"/>
              <a:t>Default summarization, default categorization;</a:t>
            </a:r>
          </a:p>
          <a:p>
            <a:pPr lvl="1"/>
            <a:r>
              <a:rPr lang="en-US" sz="1400" dirty="0"/>
              <a:t>Themes and themes gallery;</a:t>
            </a:r>
          </a:p>
          <a:p>
            <a:pPr lvl="1"/>
            <a:r>
              <a:rPr lang="en-US" sz="1400" dirty="0"/>
              <a:t>Working with bookmarks;</a:t>
            </a:r>
          </a:p>
          <a:p>
            <a:pPr lvl="1"/>
            <a:r>
              <a:rPr lang="en-US" sz="1400" dirty="0"/>
              <a:t>Selection panel;</a:t>
            </a:r>
          </a:p>
          <a:p>
            <a:pPr lvl="1"/>
            <a:r>
              <a:rPr lang="en-US" sz="1400" dirty="0"/>
              <a:t>Rename measure for visualization;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Service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r>
              <a:rPr lang="en-US" sz="1400" dirty="0">
                <a:latin typeface="+mn-lt"/>
              </a:rPr>
              <a:t>Power BI Service - </a:t>
            </a:r>
            <a:r>
              <a:rPr lang="en-US" sz="1400" dirty="0">
                <a:latin typeface="+mn-lt"/>
                <a:hlinkClick r:id="rId3"/>
              </a:rPr>
              <a:t>https://app.powerbi.com</a:t>
            </a:r>
            <a:endParaRPr lang="en-US" sz="1400" dirty="0"/>
          </a:p>
          <a:p>
            <a:pPr lvl="1"/>
            <a:r>
              <a:rPr lang="en-US" sz="1400" dirty="0"/>
              <a:t>Introduction to Power BI Service;</a:t>
            </a:r>
          </a:p>
          <a:p>
            <a:pPr lvl="1"/>
            <a:r>
              <a:rPr lang="en-US" sz="1400" dirty="0"/>
              <a:t>Publish from Power BI Desktop to the Service;</a:t>
            </a:r>
          </a:p>
          <a:p>
            <a:pPr lvl="1"/>
            <a:r>
              <a:rPr lang="en-US" sz="1400" dirty="0"/>
              <a:t>Overview of dashboards and Power BI Service; </a:t>
            </a:r>
          </a:p>
          <a:p>
            <a:pPr lvl="1"/>
            <a:r>
              <a:rPr lang="en-US" sz="1400" dirty="0"/>
              <a:t>Pin a tile on a dashboard; </a:t>
            </a:r>
          </a:p>
          <a:p>
            <a:pPr lvl="1"/>
            <a:r>
              <a:rPr lang="en-US" sz="1400" dirty="0"/>
              <a:t>Add widgets to your dashboard;</a:t>
            </a:r>
          </a:p>
          <a:p>
            <a:pPr lvl="1"/>
            <a:r>
              <a:rPr lang="en-US" sz="1400" dirty="0"/>
              <a:t>Navigating content in Power BI Service;</a:t>
            </a:r>
          </a:p>
          <a:p>
            <a:pPr lvl="1"/>
            <a:r>
              <a:rPr lang="en-US" sz="1400" dirty="0"/>
              <a:t>Sharing a dashboard;</a:t>
            </a:r>
          </a:p>
          <a:p>
            <a:pPr lvl="1"/>
            <a:r>
              <a:rPr lang="en-US" sz="1400" dirty="0"/>
              <a:t>Display your dashboard and report tiles in Focus mode;</a:t>
            </a:r>
          </a:p>
          <a:p>
            <a:pPr lvl="1"/>
            <a:r>
              <a:rPr lang="en-US" sz="1400" dirty="0"/>
              <a:t>Power BI Q&amp;A natural language queries; </a:t>
            </a:r>
          </a:p>
          <a:p>
            <a:pPr lvl="1"/>
            <a:r>
              <a:rPr lang="en-US" sz="1400" dirty="0"/>
              <a:t>Install and configure Personal Gateway;</a:t>
            </a:r>
          </a:p>
          <a:p>
            <a:pPr lvl="1"/>
            <a:r>
              <a:rPr lang="en-US" sz="1400" dirty="0"/>
              <a:t>Power BI Gateway - </a:t>
            </a:r>
            <a:r>
              <a:rPr lang="en-US" sz="1400" dirty="0">
                <a:hlinkClick r:id="rId4"/>
              </a:rPr>
              <a:t>https://powerbi.microsoft.com/en-us/gateway/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DOCID-1506477047-6930</_dlc_DocId>
    <_dlc_DocIdUrl xmlns="5ede5379-f79c-4964-9301-1140f96aa672">
      <Url>https://epam.sharepoint.com/sites/LMSO/_layouts/15/DocIdRedir.aspx?ID=DOCID-1506477047-6930</Url>
      <Description>DOCID-1506477047-6930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9b994499-688a-4c81-bb09-d15746d9e4fa"/>
    <ds:schemaRef ds:uri="5ede5379-f79c-4964-9301-1140f96aa67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0232C6-479B-4E7C-851C-2888D0CC8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869B3FB-22AD-4C95-B6AE-D0FED7C4094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201</Words>
  <Application>Microsoft Office PowerPoint</Application>
  <PresentationFormat>On-screen Show (16:9)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Lucida Grande</vt:lpstr>
      <vt:lpstr>Trebuchet MS</vt:lpstr>
      <vt:lpstr>Cover Slides</vt:lpstr>
      <vt:lpstr>Breakers</vt:lpstr>
      <vt:lpstr>Covers</vt:lpstr>
      <vt:lpstr>General</vt:lpstr>
      <vt:lpstr> Power BI Service</vt:lpstr>
      <vt:lpstr>Power BI Service</vt:lpstr>
      <vt:lpstr>Create and format visualizations </vt:lpstr>
      <vt:lpstr>Visualizing Your Data</vt:lpstr>
      <vt:lpstr>Power BI Service</vt:lpstr>
      <vt:lpstr>Power BI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39</cp:revision>
  <dcterms:created xsi:type="dcterms:W3CDTF">2021-02-07T11:54:25Z</dcterms:created>
  <dcterms:modified xsi:type="dcterms:W3CDTF">2022-02-23T17:52:42Z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922f6301-ce47-4eda-ab83-491e06f67c22</vt:lpwstr>
  </property>
</Properties>
</file>