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5"/>
  </p:notesMasterIdLst>
  <p:handoutMasterIdLst>
    <p:handoutMasterId r:id="rId16"/>
  </p:handoutMasterIdLst>
  <p:sldIdLst>
    <p:sldId id="280" r:id="rId9"/>
    <p:sldId id="652" r:id="rId10"/>
    <p:sldId id="682" r:id="rId11"/>
    <p:sldId id="683" r:id="rId12"/>
    <p:sldId id="684" r:id="rId13"/>
    <p:sldId id="676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51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ru-ru/blog/share-your-excel-data-with-power-bi-publisher-for-excel-previ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86" y="1024131"/>
            <a:ext cx="4617141" cy="2702384"/>
          </a:xfrm>
        </p:spPr>
        <p:txBody>
          <a:bodyPr/>
          <a:lstStyle/>
          <a:p>
            <a:r>
              <a:rPr lang="en-US" sz="4800" i="0" dirty="0">
                <a:effectLst/>
              </a:rPr>
              <a:t>Power BI Service </a:t>
            </a:r>
            <a:br>
              <a:rPr lang="en-US" sz="4800" i="0" dirty="0">
                <a:effectLst/>
              </a:rPr>
            </a:br>
            <a:r>
              <a:rPr lang="en-US" sz="4800" i="0" dirty="0">
                <a:effectLst/>
              </a:rPr>
              <a:t>and working </a:t>
            </a:r>
            <a:br>
              <a:rPr lang="en-US" sz="4800" i="0" dirty="0">
                <a:effectLst/>
              </a:rPr>
            </a:br>
            <a:r>
              <a:rPr lang="en-US" sz="4800" i="0" dirty="0">
                <a:effectLst/>
              </a:rPr>
              <a:t>with excel</a:t>
            </a:r>
            <a:endParaRPr lang="en-US" sz="4800" dirty="0"/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Service and working with excel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service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Settings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Power BI notifications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Share, print, and export a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</a:t>
            </a:r>
            <a:r>
              <a:rPr lang="en-US" dirty="0"/>
              <a:t>Working with excel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A4230C5-8763-4667-AC0A-66CA8007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34" y="1449107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Service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Power BI Service - </a:t>
            </a:r>
            <a:r>
              <a:rPr lang="en-US" sz="1400" dirty="0">
                <a:latin typeface="+mn-lt"/>
                <a:hlinkClick r:id="rId3"/>
              </a:rPr>
              <a:t>https://app.powerbi.com</a:t>
            </a:r>
            <a:endParaRPr lang="en-US" sz="1400" dirty="0"/>
          </a:p>
          <a:p>
            <a:pPr lvl="1"/>
            <a:r>
              <a:rPr lang="en-US" sz="1400" dirty="0"/>
              <a:t>Dashboard settings</a:t>
            </a:r>
          </a:p>
          <a:p>
            <a:pPr lvl="1"/>
            <a:r>
              <a:rPr lang="en-US" sz="1400" dirty="0"/>
              <a:t>Power BI Email Subscriptions </a:t>
            </a:r>
          </a:p>
          <a:p>
            <a:pPr lvl="1"/>
            <a:r>
              <a:rPr lang="en-US" sz="1400" dirty="0"/>
              <a:t>Power BI notifications</a:t>
            </a:r>
          </a:p>
          <a:p>
            <a:pPr lvl="1"/>
            <a:r>
              <a:rPr lang="en-US" sz="1400" dirty="0"/>
              <a:t>Alerts in the Power BI service</a:t>
            </a:r>
          </a:p>
          <a:p>
            <a:pPr lvl="1"/>
            <a:r>
              <a:rPr lang="en-US" sz="1400" dirty="0"/>
              <a:t>Dashboard display options </a:t>
            </a:r>
          </a:p>
          <a:p>
            <a:pPr lvl="1"/>
            <a:r>
              <a:rPr lang="en-US" sz="1400" dirty="0"/>
              <a:t>Pin a live page to a dashboard </a:t>
            </a:r>
          </a:p>
          <a:p>
            <a:pPr lvl="1"/>
            <a:r>
              <a:rPr lang="en-US" sz="1400" dirty="0"/>
              <a:t>Customize dashboard tiles </a:t>
            </a:r>
          </a:p>
          <a:p>
            <a:pPr lvl="1"/>
            <a:r>
              <a:rPr lang="en-US" sz="1400" dirty="0"/>
              <a:t>Share, print, and export a dashboard</a:t>
            </a:r>
          </a:p>
          <a:p>
            <a:pPr lvl="1"/>
            <a:r>
              <a:rPr lang="en-US" sz="1400" dirty="0"/>
              <a:t>Report Settings</a:t>
            </a:r>
          </a:p>
          <a:p>
            <a:pPr lvl="1"/>
            <a:r>
              <a:rPr lang="en-US" sz="1400" dirty="0"/>
              <a:t>Personal settings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 Working with excel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33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Working with excel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Upload an Excel table to Power BI service </a:t>
            </a:r>
          </a:p>
          <a:p>
            <a:pPr lvl="1"/>
            <a:r>
              <a:rPr lang="en-US" sz="1400" dirty="0"/>
              <a:t>Power BI Publisher from excel - </a:t>
            </a:r>
            <a:r>
              <a:rPr lang="en-US" sz="1400" dirty="0">
                <a:hlinkClick r:id="rId3"/>
              </a:rPr>
              <a:t>https://powerbi.microsoft.com/ru-ru/blog/share-your-excel-data-with-power-bi-publisher-for-excel-preview/</a:t>
            </a:r>
            <a:endParaRPr lang="en-US" sz="1400" dirty="0"/>
          </a:p>
          <a:p>
            <a:pPr lvl="1"/>
            <a:r>
              <a:rPr lang="en-US" sz="1400" dirty="0"/>
              <a:t>Pinning Excel tables</a:t>
            </a:r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Excel data with BI content (Power Pivot)</a:t>
            </a:r>
          </a:p>
          <a:p>
            <a:pPr lvl="1"/>
            <a:r>
              <a:rPr lang="en-US" sz="1400" dirty="0"/>
              <a:t>Analyze with Excel </a:t>
            </a:r>
          </a:p>
          <a:p>
            <a:pPr lvl="1"/>
            <a:r>
              <a:rPr lang="en-US" sz="1400" dirty="0"/>
              <a:t>Connect to OneDrive for Business, Excel high fidelity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DOCID-1506477047-6933</_dlc_DocId>
    <_dlc_DocIdUrl xmlns="5ede5379-f79c-4964-9301-1140f96aa672">
      <Url>https://epam.sharepoint.com/sites/LMSO/_layouts/15/DocIdRedir.aspx?ID=DOCID-1506477047-6933</Url>
      <Description>DOCID-1506477047-6933</Description>
    </_dlc_DocIdUrl>
  </documentManagement>
</p:properties>
</file>

<file path=customXml/itemProps1.xml><?xml version="1.0" encoding="utf-8"?>
<ds:datastoreItem xmlns:ds="http://schemas.openxmlformats.org/officeDocument/2006/customXml" ds:itemID="{8EF63998-347D-4714-820A-8CD2D101641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8B538E-217D-40A6-A493-E904B6F5F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dcmitype/"/>
    <ds:schemaRef ds:uri="5ede5379-f79c-4964-9301-1140f96aa672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b994499-688a-4c81-bb09-d15746d9e4f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167</Words>
  <Application>Microsoft Office PowerPoint</Application>
  <PresentationFormat>On-screen Show (16:9)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Lucida Grande</vt:lpstr>
      <vt:lpstr>Trebuchet MS</vt:lpstr>
      <vt:lpstr>Cover Slides</vt:lpstr>
      <vt:lpstr>Breakers</vt:lpstr>
      <vt:lpstr>Covers</vt:lpstr>
      <vt:lpstr>General</vt:lpstr>
      <vt:lpstr>Power BI Service  and working  with excel</vt:lpstr>
      <vt:lpstr>Power BI Service and working with excel</vt:lpstr>
      <vt:lpstr>Power BI Service</vt:lpstr>
      <vt:lpstr>Power BI Service</vt:lpstr>
      <vt:lpstr>Power BI Service Working with excel</vt:lpstr>
      <vt:lpstr>Working with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43</cp:revision>
  <dcterms:created xsi:type="dcterms:W3CDTF">2021-02-07T11:54:25Z</dcterms:created>
  <dcterms:modified xsi:type="dcterms:W3CDTF">2022-02-23T17:57:09Z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e160d672-9232-4ed5-ae1d-279f5a12c511</vt:lpwstr>
  </property>
</Properties>
</file>