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  <p:sldMasterId id="2147483753" r:id="rId5"/>
    <p:sldMasterId id="2147483758" r:id="rId6"/>
    <p:sldMasterId id="2147483762" r:id="rId7"/>
  </p:sldMasterIdLst>
  <p:notesMasterIdLst>
    <p:notesMasterId r:id="rId47"/>
  </p:notesMasterIdLst>
  <p:handoutMasterIdLst>
    <p:handoutMasterId r:id="rId48"/>
  </p:handoutMasterIdLst>
  <p:sldIdLst>
    <p:sldId id="276" r:id="rId8"/>
    <p:sldId id="627" r:id="rId9"/>
    <p:sldId id="628" r:id="rId10"/>
    <p:sldId id="629" r:id="rId11"/>
    <p:sldId id="567" r:id="rId12"/>
    <p:sldId id="546" r:id="rId13"/>
    <p:sldId id="563" r:id="rId14"/>
    <p:sldId id="568" r:id="rId15"/>
    <p:sldId id="649" r:id="rId16"/>
    <p:sldId id="572" r:id="rId17"/>
    <p:sldId id="571" r:id="rId18"/>
    <p:sldId id="574" r:id="rId19"/>
    <p:sldId id="573" r:id="rId20"/>
    <p:sldId id="575" r:id="rId21"/>
    <p:sldId id="576" r:id="rId22"/>
    <p:sldId id="577" r:id="rId23"/>
    <p:sldId id="578" r:id="rId24"/>
    <p:sldId id="579" r:id="rId25"/>
    <p:sldId id="635" r:id="rId26"/>
    <p:sldId id="570" r:id="rId27"/>
    <p:sldId id="636" r:id="rId28"/>
    <p:sldId id="581" r:id="rId29"/>
    <p:sldId id="582" r:id="rId30"/>
    <p:sldId id="648" r:id="rId31"/>
    <p:sldId id="637" r:id="rId32"/>
    <p:sldId id="638" r:id="rId33"/>
    <p:sldId id="639" r:id="rId34"/>
    <p:sldId id="585" r:id="rId35"/>
    <p:sldId id="640" r:id="rId36"/>
    <p:sldId id="641" r:id="rId37"/>
    <p:sldId id="587" r:id="rId38"/>
    <p:sldId id="569" r:id="rId39"/>
    <p:sldId id="642" r:id="rId40"/>
    <p:sldId id="643" r:id="rId41"/>
    <p:sldId id="644" r:id="rId42"/>
    <p:sldId id="589" r:id="rId43"/>
    <p:sldId id="646" r:id="rId44"/>
    <p:sldId id="590" r:id="rId45"/>
    <p:sldId id="647" r:id="rId46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2746"/>
    <a:srgbClr val="A3C644"/>
    <a:srgbClr val="999999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59EDBB-B018-4072-A55E-D4D0A393797B}" v="45" dt="2019-02-27T19:34:04.48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1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ladimir Mitiurin" userId="S::vladimir_mitiurin@epam.com::8d88fd7b-b9d1-4cfb-adc2-cbef0b7f0772" providerId="AD" clId="Web-{6E7A765E-C035-6310-03F6-73960513CE4F}"/>
    <pc:docChg chg="modSld">
      <pc:chgData name="Vladimir Mitiurin" userId="S::vladimir_mitiurin@epam.com::8d88fd7b-b9d1-4cfb-adc2-cbef0b7f0772" providerId="AD" clId="Web-{6E7A765E-C035-6310-03F6-73960513CE4F}" dt="2019-02-26T09:10:40.142" v="5" actId="20577"/>
      <pc:docMkLst>
        <pc:docMk/>
      </pc:docMkLst>
      <pc:sldChg chg="modSp">
        <pc:chgData name="Vladimir Mitiurin" userId="S::vladimir_mitiurin@epam.com::8d88fd7b-b9d1-4cfb-adc2-cbef0b7f0772" providerId="AD" clId="Web-{6E7A765E-C035-6310-03F6-73960513CE4F}" dt="2019-02-26T09:10:40.142" v="5" actId="20577"/>
        <pc:sldMkLst>
          <pc:docMk/>
          <pc:sldMk cId="659730707" sldId="268"/>
        </pc:sldMkLst>
        <pc:spChg chg="mod">
          <ac:chgData name="Vladimir Mitiurin" userId="S::vladimir_mitiurin@epam.com::8d88fd7b-b9d1-4cfb-adc2-cbef0b7f0772" providerId="AD" clId="Web-{6E7A765E-C035-6310-03F6-73960513CE4F}" dt="2019-02-26T09:10:40.142" v="5" actId="20577"/>
          <ac:spMkLst>
            <pc:docMk/>
            <pc:sldMk cId="659730707" sldId="268"/>
            <ac:spMk id="6" creationId="{00000000-0000-0000-0000-000000000000}"/>
          </ac:spMkLst>
        </pc:spChg>
      </pc:sldChg>
    </pc:docChg>
  </pc:docChgLst>
  <pc:docChgLst>
    <pc:chgData name="Andrey Potapov" userId="10ffae6e-656f-4a8a-9117-a53fb250c25f" providerId="ADAL" clId="{5353A9D9-F35B-4993-9428-9D16A93C3DCB}"/>
    <pc:docChg chg="custSel addSld delSld modSld">
      <pc:chgData name="Andrey Potapov" userId="10ffae6e-656f-4a8a-9117-a53fb250c25f" providerId="ADAL" clId="{5353A9D9-F35B-4993-9428-9D16A93C3DCB}" dt="2019-02-26T07:10:43.657" v="30"/>
      <pc:docMkLst>
        <pc:docMk/>
      </pc:docMkLst>
      <pc:sldChg chg="addSp delSp modSp">
        <pc:chgData name="Andrey Potapov" userId="10ffae6e-656f-4a8a-9117-a53fb250c25f" providerId="ADAL" clId="{5353A9D9-F35B-4993-9428-9D16A93C3DCB}" dt="2019-02-26T07:08:03.544" v="5" actId="1076"/>
        <pc:sldMkLst>
          <pc:docMk/>
          <pc:sldMk cId="1166735952" sldId="258"/>
        </pc:sldMkLst>
        <pc:picChg chg="add mod">
          <ac:chgData name="Andrey Potapov" userId="10ffae6e-656f-4a8a-9117-a53fb250c25f" providerId="ADAL" clId="{5353A9D9-F35B-4993-9428-9D16A93C3DCB}" dt="2019-02-26T07:08:03.544" v="5" actId="1076"/>
          <ac:picMkLst>
            <pc:docMk/>
            <pc:sldMk cId="1166735952" sldId="258"/>
            <ac:picMk id="2" creationId="{9158D0BD-BF98-431A-8720-7424E7DB7FD6}"/>
          </ac:picMkLst>
        </pc:picChg>
        <pc:picChg chg="del">
          <ac:chgData name="Andrey Potapov" userId="10ffae6e-656f-4a8a-9117-a53fb250c25f" providerId="ADAL" clId="{5353A9D9-F35B-4993-9428-9D16A93C3DCB}" dt="2019-02-26T07:07:53.095" v="1" actId="478"/>
          <ac:picMkLst>
            <pc:docMk/>
            <pc:sldMk cId="1166735952" sldId="258"/>
            <ac:picMk id="7" creationId="{CBDE651F-218F-4A92-9A2A-EC3092C4CBE0}"/>
          </ac:picMkLst>
        </pc:picChg>
      </pc:sldChg>
      <pc:sldChg chg="modSp">
        <pc:chgData name="Andrey Potapov" userId="10ffae6e-656f-4a8a-9117-a53fb250c25f" providerId="ADAL" clId="{5353A9D9-F35B-4993-9428-9D16A93C3DCB}" dt="2019-02-26T07:10:21.158" v="25"/>
        <pc:sldMkLst>
          <pc:docMk/>
          <pc:sldMk cId="4185520189" sldId="599"/>
        </pc:sldMkLst>
        <pc:spChg chg="mod">
          <ac:chgData name="Andrey Potapov" userId="10ffae6e-656f-4a8a-9117-a53fb250c25f" providerId="ADAL" clId="{5353A9D9-F35B-4993-9428-9D16A93C3DCB}" dt="2019-02-26T07:10:21.158" v="25"/>
          <ac:spMkLst>
            <pc:docMk/>
            <pc:sldMk cId="4185520189" sldId="599"/>
            <ac:spMk id="3" creationId="{78652A51-BFA2-464C-B1CD-A44A39751212}"/>
          </ac:spMkLst>
        </pc:spChg>
        <pc:spChg chg="mod">
          <ac:chgData name="Andrey Potapov" userId="10ffae6e-656f-4a8a-9117-a53fb250c25f" providerId="ADAL" clId="{5353A9D9-F35B-4993-9428-9D16A93C3DCB}" dt="2019-02-26T07:09:09.193" v="15" actId="20577"/>
          <ac:spMkLst>
            <pc:docMk/>
            <pc:sldMk cId="4185520189" sldId="599"/>
            <ac:spMk id="40" creationId="{00000000-0000-0000-0000-000000000000}"/>
          </ac:spMkLst>
        </pc:spChg>
      </pc:sldChg>
      <pc:sldChg chg="modSp add">
        <pc:chgData name="Andrey Potapov" userId="10ffae6e-656f-4a8a-9117-a53fb250c25f" providerId="ADAL" clId="{5353A9D9-F35B-4993-9428-9D16A93C3DCB}" dt="2019-02-26T07:08:54.553" v="11" actId="20577"/>
        <pc:sldMkLst>
          <pc:docMk/>
          <pc:sldMk cId="345937993" sldId="600"/>
        </pc:sldMkLst>
        <pc:spChg chg="mod">
          <ac:chgData name="Andrey Potapov" userId="10ffae6e-656f-4a8a-9117-a53fb250c25f" providerId="ADAL" clId="{5353A9D9-F35B-4993-9428-9D16A93C3DCB}" dt="2019-02-26T07:08:54.553" v="11" actId="20577"/>
          <ac:spMkLst>
            <pc:docMk/>
            <pc:sldMk cId="345937993" sldId="600"/>
            <ac:spMk id="40" creationId="{00000000-0000-0000-0000-000000000000}"/>
          </ac:spMkLst>
        </pc:spChg>
      </pc:sldChg>
      <pc:sldChg chg="modSp add">
        <pc:chgData name="Andrey Potapov" userId="10ffae6e-656f-4a8a-9117-a53fb250c25f" providerId="ADAL" clId="{5353A9D9-F35B-4993-9428-9D16A93C3DCB}" dt="2019-02-26T07:09:04.577" v="13"/>
        <pc:sldMkLst>
          <pc:docMk/>
          <pc:sldMk cId="2909297061" sldId="601"/>
        </pc:sldMkLst>
        <pc:spChg chg="mod">
          <ac:chgData name="Andrey Potapov" userId="10ffae6e-656f-4a8a-9117-a53fb250c25f" providerId="ADAL" clId="{5353A9D9-F35B-4993-9428-9D16A93C3DCB}" dt="2019-02-26T07:09:04.577" v="13"/>
          <ac:spMkLst>
            <pc:docMk/>
            <pc:sldMk cId="2909297061" sldId="601"/>
            <ac:spMk id="40" creationId="{00000000-0000-0000-0000-000000000000}"/>
          </ac:spMkLst>
        </pc:spChg>
      </pc:sldChg>
    </pc:docChg>
  </pc:docChgLst>
  <pc:docChgLst>
    <pc:chgData name="Vladimir Mitiurin" userId="8d88fd7b-b9d1-4cfb-adc2-cbef0b7f0772" providerId="ADAL" clId="{4A59EDBB-B018-4072-A55E-D4D0A393797B}"/>
    <pc:docChg chg="undo custSel addSld delSld modSld sldOrd">
      <pc:chgData name="Vladimir Mitiurin" userId="8d88fd7b-b9d1-4cfb-adc2-cbef0b7f0772" providerId="ADAL" clId="{4A59EDBB-B018-4072-A55E-D4D0A393797B}" dt="2019-02-28T05:48:10.447" v="117" actId="20577"/>
      <pc:docMkLst>
        <pc:docMk/>
      </pc:docMkLst>
      <pc:sldChg chg="modSp">
        <pc:chgData name="Vladimir Mitiurin" userId="8d88fd7b-b9d1-4cfb-adc2-cbef0b7f0772" providerId="ADAL" clId="{4A59EDBB-B018-4072-A55E-D4D0A393797B}" dt="2019-02-27T18:04:09.539" v="96" actId="20577"/>
        <pc:sldMkLst>
          <pc:docMk/>
          <pc:sldMk cId="1166735952" sldId="258"/>
        </pc:sldMkLst>
        <pc:spChg chg="mod">
          <ac:chgData name="Vladimir Mitiurin" userId="8d88fd7b-b9d1-4cfb-adc2-cbef0b7f0772" providerId="ADAL" clId="{4A59EDBB-B018-4072-A55E-D4D0A393797B}" dt="2019-02-27T18:04:09.539" v="96" actId="20577"/>
          <ac:spMkLst>
            <pc:docMk/>
            <pc:sldMk cId="1166735952" sldId="258"/>
            <ac:spMk id="8" creationId="{30CB4107-093C-4672-AD73-7CA9BBAF9CB0}"/>
          </ac:spMkLst>
        </pc:spChg>
      </pc:sldChg>
      <pc:sldChg chg="modSp">
        <pc:chgData name="Vladimir Mitiurin" userId="8d88fd7b-b9d1-4cfb-adc2-cbef0b7f0772" providerId="ADAL" clId="{4A59EDBB-B018-4072-A55E-D4D0A393797B}" dt="2019-02-26T09:11:26.465" v="0"/>
        <pc:sldMkLst>
          <pc:docMk/>
          <pc:sldMk cId="659730707" sldId="268"/>
        </pc:sldMkLst>
        <pc:spChg chg="mod">
          <ac:chgData name="Vladimir Mitiurin" userId="8d88fd7b-b9d1-4cfb-adc2-cbef0b7f0772" providerId="ADAL" clId="{4A59EDBB-B018-4072-A55E-D4D0A393797B}" dt="2019-02-26T09:11:26.465" v="0"/>
          <ac:spMkLst>
            <pc:docMk/>
            <pc:sldMk cId="659730707" sldId="268"/>
            <ac:spMk id="6" creationId="{00000000-0000-0000-0000-000000000000}"/>
          </ac:spMkLst>
        </pc:spChg>
      </pc:sldChg>
      <pc:sldChg chg="modSp">
        <pc:chgData name="Vladimir Mitiurin" userId="8d88fd7b-b9d1-4cfb-adc2-cbef0b7f0772" providerId="ADAL" clId="{4A59EDBB-B018-4072-A55E-D4D0A393797B}" dt="2019-02-27T10:07:36.184" v="48" actId="20577"/>
        <pc:sldMkLst>
          <pc:docMk/>
          <pc:sldMk cId="1125004775" sldId="569"/>
        </pc:sldMkLst>
        <pc:spChg chg="mod">
          <ac:chgData name="Vladimir Mitiurin" userId="8d88fd7b-b9d1-4cfb-adc2-cbef0b7f0772" providerId="ADAL" clId="{4A59EDBB-B018-4072-A55E-D4D0A393797B}" dt="2019-02-27T10:07:36.184" v="48" actId="20577"/>
          <ac:spMkLst>
            <pc:docMk/>
            <pc:sldMk cId="1125004775" sldId="569"/>
            <ac:spMk id="11" creationId="{00000000-0000-0000-0000-000000000000}"/>
          </ac:spMkLst>
        </pc:spChg>
      </pc:sldChg>
      <pc:sldChg chg="addSp delSp">
        <pc:chgData name="Vladimir Mitiurin" userId="8d88fd7b-b9d1-4cfb-adc2-cbef0b7f0772" providerId="ADAL" clId="{4A59EDBB-B018-4072-A55E-D4D0A393797B}" dt="2019-02-26T09:21:42.403" v="36"/>
        <pc:sldMkLst>
          <pc:docMk/>
          <pc:sldMk cId="3386449000" sldId="570"/>
        </pc:sldMkLst>
        <pc:grpChg chg="add del">
          <ac:chgData name="Vladimir Mitiurin" userId="8d88fd7b-b9d1-4cfb-adc2-cbef0b7f0772" providerId="ADAL" clId="{4A59EDBB-B018-4072-A55E-D4D0A393797B}" dt="2019-02-26T09:21:42.403" v="36"/>
          <ac:grpSpMkLst>
            <pc:docMk/>
            <pc:sldMk cId="3386449000" sldId="570"/>
            <ac:grpSpMk id="5" creationId="{602F027B-B98B-4492-8BA3-6CF2204F2FB3}"/>
          </ac:grpSpMkLst>
        </pc:grpChg>
      </pc:sldChg>
      <pc:sldChg chg="delSp">
        <pc:chgData name="Vladimir Mitiurin" userId="8d88fd7b-b9d1-4cfb-adc2-cbef0b7f0772" providerId="ADAL" clId="{4A59EDBB-B018-4072-A55E-D4D0A393797B}" dt="2019-02-26T09:12:13.994" v="6" actId="478"/>
        <pc:sldMkLst>
          <pc:docMk/>
          <pc:sldMk cId="2926399490" sldId="571"/>
        </pc:sldMkLst>
        <pc:grpChg chg="del">
          <ac:chgData name="Vladimir Mitiurin" userId="8d88fd7b-b9d1-4cfb-adc2-cbef0b7f0772" providerId="ADAL" clId="{4A59EDBB-B018-4072-A55E-D4D0A393797B}" dt="2019-02-26T09:12:13.994" v="6" actId="478"/>
          <ac:grpSpMkLst>
            <pc:docMk/>
            <pc:sldMk cId="2926399490" sldId="571"/>
            <ac:grpSpMk id="5" creationId="{00000000-0000-0000-0000-000000000000}"/>
          </ac:grpSpMkLst>
        </pc:grpChg>
      </pc:sldChg>
      <pc:sldChg chg="addSp delSp">
        <pc:chgData name="Vladimir Mitiurin" userId="8d88fd7b-b9d1-4cfb-adc2-cbef0b7f0772" providerId="ADAL" clId="{4A59EDBB-B018-4072-A55E-D4D0A393797B}" dt="2019-02-26T09:12:02.627" v="5"/>
        <pc:sldMkLst>
          <pc:docMk/>
          <pc:sldMk cId="3905169631" sldId="572"/>
        </pc:sldMkLst>
        <pc:spChg chg="add del">
          <ac:chgData name="Vladimir Mitiurin" userId="8d88fd7b-b9d1-4cfb-adc2-cbef0b7f0772" providerId="ADAL" clId="{4A59EDBB-B018-4072-A55E-D4D0A393797B}" dt="2019-02-26T09:11:56.822" v="4"/>
          <ac:spMkLst>
            <pc:docMk/>
            <pc:sldMk cId="3905169631" sldId="572"/>
            <ac:spMk id="2" creationId="{DF6EDA45-3619-417A-A832-DAC386BA6AD6}"/>
          </ac:spMkLst>
        </pc:spChg>
        <pc:grpChg chg="add">
          <ac:chgData name="Vladimir Mitiurin" userId="8d88fd7b-b9d1-4cfb-adc2-cbef0b7f0772" providerId="ADAL" clId="{4A59EDBB-B018-4072-A55E-D4D0A393797B}" dt="2019-02-26T09:12:02.627" v="5"/>
          <ac:grpSpMkLst>
            <pc:docMk/>
            <pc:sldMk cId="3905169631" sldId="572"/>
            <ac:grpSpMk id="6" creationId="{4FB23FBB-0340-461B-9183-FD98C200FCD0}"/>
          </ac:grpSpMkLst>
        </pc:grpChg>
      </pc:sldChg>
      <pc:sldChg chg="ord">
        <pc:chgData name="Vladimir Mitiurin" userId="8d88fd7b-b9d1-4cfb-adc2-cbef0b7f0772" providerId="ADAL" clId="{4A59EDBB-B018-4072-A55E-D4D0A393797B}" dt="2019-02-26T09:14:33.274" v="7"/>
        <pc:sldMkLst>
          <pc:docMk/>
          <pc:sldMk cId="1334610155" sldId="580"/>
        </pc:sldMkLst>
      </pc:sldChg>
      <pc:sldChg chg="addSp delSp">
        <pc:chgData name="Vladimir Mitiurin" userId="8d88fd7b-b9d1-4cfb-adc2-cbef0b7f0772" providerId="ADAL" clId="{4A59EDBB-B018-4072-A55E-D4D0A393797B}" dt="2019-02-27T10:06:55.857" v="40" actId="478"/>
        <pc:sldMkLst>
          <pc:docMk/>
          <pc:sldMk cId="598902000" sldId="583"/>
        </pc:sldMkLst>
        <pc:grpChg chg="add del">
          <ac:chgData name="Vladimir Mitiurin" userId="8d88fd7b-b9d1-4cfb-adc2-cbef0b7f0772" providerId="ADAL" clId="{4A59EDBB-B018-4072-A55E-D4D0A393797B}" dt="2019-02-27T10:06:55.857" v="40" actId="478"/>
          <ac:grpSpMkLst>
            <pc:docMk/>
            <pc:sldMk cId="598902000" sldId="583"/>
            <ac:grpSpMk id="5" creationId="{3259A8D6-06CA-4E40-B209-D835081E01E2}"/>
          </ac:grpSpMkLst>
        </pc:grpChg>
      </pc:sldChg>
      <pc:sldChg chg="addSp">
        <pc:chgData name="Vladimir Mitiurin" userId="8d88fd7b-b9d1-4cfb-adc2-cbef0b7f0772" providerId="ADAL" clId="{4A59EDBB-B018-4072-A55E-D4D0A393797B}" dt="2019-02-26T09:21:48.950" v="37"/>
        <pc:sldMkLst>
          <pc:docMk/>
          <pc:sldMk cId="3852585093" sldId="584"/>
        </pc:sldMkLst>
        <pc:grpChg chg="add">
          <ac:chgData name="Vladimir Mitiurin" userId="8d88fd7b-b9d1-4cfb-adc2-cbef0b7f0772" providerId="ADAL" clId="{4A59EDBB-B018-4072-A55E-D4D0A393797B}" dt="2019-02-26T09:21:48.950" v="37"/>
          <ac:grpSpMkLst>
            <pc:docMk/>
            <pc:sldMk cId="3852585093" sldId="584"/>
            <ac:grpSpMk id="5" creationId="{EDC26825-0780-44A1-AB43-9E869CAE60B9}"/>
          </ac:grpSpMkLst>
        </pc:grpChg>
      </pc:sldChg>
      <pc:sldChg chg="addSp modSp">
        <pc:chgData name="Vladimir Mitiurin" userId="8d88fd7b-b9d1-4cfb-adc2-cbef0b7f0772" providerId="ADAL" clId="{4A59EDBB-B018-4072-A55E-D4D0A393797B}" dt="2019-02-28T05:28:44.244" v="112" actId="14100"/>
        <pc:sldMkLst>
          <pc:docMk/>
          <pc:sldMk cId="3212249997" sldId="585"/>
        </pc:sldMkLst>
        <pc:spChg chg="add mod">
          <ac:chgData name="Vladimir Mitiurin" userId="8d88fd7b-b9d1-4cfb-adc2-cbef0b7f0772" providerId="ADAL" clId="{4A59EDBB-B018-4072-A55E-D4D0A393797B}" dt="2019-02-28T05:28:44.244" v="112" actId="14100"/>
          <ac:spMkLst>
            <pc:docMk/>
            <pc:sldMk cId="3212249997" sldId="585"/>
            <ac:spMk id="8" creationId="{9BE4CC68-C6C6-4CE2-9D27-60ED4B9ADF5A}"/>
          </ac:spMkLst>
        </pc:spChg>
        <pc:spChg chg="add mod">
          <ac:chgData name="Vladimir Mitiurin" userId="8d88fd7b-b9d1-4cfb-adc2-cbef0b7f0772" providerId="ADAL" clId="{4A59EDBB-B018-4072-A55E-D4D0A393797B}" dt="2019-02-28T05:28:36.521" v="110" actId="255"/>
          <ac:spMkLst>
            <pc:docMk/>
            <pc:sldMk cId="3212249997" sldId="585"/>
            <ac:spMk id="9" creationId="{471AA88B-EB6C-439E-B008-C4A95A1F902C}"/>
          </ac:spMkLst>
        </pc:spChg>
        <pc:spChg chg="mod">
          <ac:chgData name="Vladimir Mitiurin" userId="8d88fd7b-b9d1-4cfb-adc2-cbef0b7f0772" providerId="ADAL" clId="{4A59EDBB-B018-4072-A55E-D4D0A393797B}" dt="2019-02-28T05:28:41.658" v="111" actId="14100"/>
          <ac:spMkLst>
            <pc:docMk/>
            <pc:sldMk cId="3212249997" sldId="585"/>
            <ac:spMk id="11" creationId="{00000000-0000-0000-0000-000000000000}"/>
          </ac:spMkLst>
        </pc:spChg>
        <pc:grpChg chg="add">
          <ac:chgData name="Vladimir Mitiurin" userId="8d88fd7b-b9d1-4cfb-adc2-cbef0b7f0772" providerId="ADAL" clId="{4A59EDBB-B018-4072-A55E-D4D0A393797B}" dt="2019-02-26T09:18:07.320" v="19"/>
          <ac:grpSpMkLst>
            <pc:docMk/>
            <pc:sldMk cId="3212249997" sldId="585"/>
            <ac:grpSpMk id="5" creationId="{0CC68632-B3ED-4A01-9D88-D49A4214BF4B}"/>
          </ac:grpSpMkLst>
        </pc:grpChg>
      </pc:sldChg>
      <pc:sldChg chg="addSp">
        <pc:chgData name="Vladimir Mitiurin" userId="8d88fd7b-b9d1-4cfb-adc2-cbef0b7f0772" providerId="ADAL" clId="{4A59EDBB-B018-4072-A55E-D4D0A393797B}" dt="2019-02-26T11:43:34.160" v="38"/>
        <pc:sldMkLst>
          <pc:docMk/>
          <pc:sldMk cId="2358197331" sldId="590"/>
        </pc:sldMkLst>
        <pc:grpChg chg="add">
          <ac:chgData name="Vladimir Mitiurin" userId="8d88fd7b-b9d1-4cfb-adc2-cbef0b7f0772" providerId="ADAL" clId="{4A59EDBB-B018-4072-A55E-D4D0A393797B}" dt="2019-02-26T11:43:34.160" v="38"/>
          <ac:grpSpMkLst>
            <pc:docMk/>
            <pc:sldMk cId="2358197331" sldId="590"/>
            <ac:grpSpMk id="5" creationId="{F163B6CE-DD22-4753-9132-F276DF189509}"/>
          </ac:grpSpMkLst>
        </pc:grpChg>
      </pc:sldChg>
      <pc:sldChg chg="del">
        <pc:chgData name="Vladimir Mitiurin" userId="8d88fd7b-b9d1-4cfb-adc2-cbef0b7f0772" providerId="ADAL" clId="{4A59EDBB-B018-4072-A55E-D4D0A393797B}" dt="2019-02-27T10:06:48.389" v="39" actId="2696"/>
        <pc:sldMkLst>
          <pc:docMk/>
          <pc:sldMk cId="3113274671" sldId="592"/>
        </pc:sldMkLst>
      </pc:sldChg>
      <pc:sldChg chg="modSp">
        <pc:chgData name="Vladimir Mitiurin" userId="8d88fd7b-b9d1-4cfb-adc2-cbef0b7f0772" providerId="ADAL" clId="{4A59EDBB-B018-4072-A55E-D4D0A393797B}" dt="2019-02-28T05:48:10.447" v="117" actId="20577"/>
        <pc:sldMkLst>
          <pc:docMk/>
          <pc:sldMk cId="1576724674" sldId="597"/>
        </pc:sldMkLst>
        <pc:spChg chg="mod">
          <ac:chgData name="Vladimir Mitiurin" userId="8d88fd7b-b9d1-4cfb-adc2-cbef0b7f0772" providerId="ADAL" clId="{4A59EDBB-B018-4072-A55E-D4D0A393797B}" dt="2019-02-28T05:48:10.447" v="117" actId="20577"/>
          <ac:spMkLst>
            <pc:docMk/>
            <pc:sldMk cId="1576724674" sldId="597"/>
            <ac:spMk id="4" creationId="{00000000-0000-0000-0000-000000000000}"/>
          </ac:spMkLst>
        </pc:spChg>
      </pc:sldChg>
      <pc:sldChg chg="addSp delSp modSp">
        <pc:chgData name="Vladimir Mitiurin" userId="8d88fd7b-b9d1-4cfb-adc2-cbef0b7f0772" providerId="ADAL" clId="{4A59EDBB-B018-4072-A55E-D4D0A393797B}" dt="2019-02-26T09:20:39.681" v="33"/>
        <pc:sldMkLst>
          <pc:docMk/>
          <pc:sldMk cId="4185520189" sldId="599"/>
        </pc:sldMkLst>
        <pc:spChg chg="add del">
          <ac:chgData name="Vladimir Mitiurin" userId="8d88fd7b-b9d1-4cfb-adc2-cbef0b7f0772" providerId="ADAL" clId="{4A59EDBB-B018-4072-A55E-D4D0A393797B}" dt="2019-02-26T09:20:24.316" v="29"/>
          <ac:spMkLst>
            <pc:docMk/>
            <pc:sldMk cId="4185520189" sldId="599"/>
            <ac:spMk id="2" creationId="{393A534C-6A25-47F4-AC22-F6EE0675DB4A}"/>
          </ac:spMkLst>
        </pc:spChg>
        <pc:spChg chg="add del mod">
          <ac:chgData name="Vladimir Mitiurin" userId="8d88fd7b-b9d1-4cfb-adc2-cbef0b7f0772" providerId="ADAL" clId="{4A59EDBB-B018-4072-A55E-D4D0A393797B}" dt="2019-02-26T09:20:38.841" v="32" actId="478"/>
          <ac:spMkLst>
            <pc:docMk/>
            <pc:sldMk cId="4185520189" sldId="599"/>
            <ac:spMk id="3" creationId="{78652A51-BFA2-464C-B1CD-A44A39751212}"/>
          </ac:spMkLst>
        </pc:spChg>
        <pc:spChg chg="add">
          <ac:chgData name="Vladimir Mitiurin" userId="8d88fd7b-b9d1-4cfb-adc2-cbef0b7f0772" providerId="ADAL" clId="{4A59EDBB-B018-4072-A55E-D4D0A393797B}" dt="2019-02-26T09:20:39.681" v="33"/>
          <ac:spMkLst>
            <pc:docMk/>
            <pc:sldMk cId="4185520189" sldId="599"/>
            <ac:spMk id="8" creationId="{CBAF75B5-6BF0-4BF2-B9EB-BEC381C1BECA}"/>
          </ac:spMkLst>
        </pc:spChg>
      </pc:sldChg>
      <pc:sldChg chg="addSp delSp modSp add">
        <pc:chgData name="Vladimir Mitiurin" userId="8d88fd7b-b9d1-4cfb-adc2-cbef0b7f0772" providerId="ADAL" clId="{4A59EDBB-B018-4072-A55E-D4D0A393797B}" dt="2019-02-26T09:15:33.089" v="12"/>
        <pc:sldMkLst>
          <pc:docMk/>
          <pc:sldMk cId="346988598" sldId="603"/>
        </pc:sldMkLst>
        <pc:spChg chg="del mod">
          <ac:chgData name="Vladimir Mitiurin" userId="8d88fd7b-b9d1-4cfb-adc2-cbef0b7f0772" providerId="ADAL" clId="{4A59EDBB-B018-4072-A55E-D4D0A393797B}" dt="2019-02-26T09:15:30.425" v="11" actId="478"/>
          <ac:spMkLst>
            <pc:docMk/>
            <pc:sldMk cId="346988598" sldId="603"/>
            <ac:spMk id="11" creationId="{00000000-0000-0000-0000-000000000000}"/>
          </ac:spMkLst>
        </pc:spChg>
        <pc:grpChg chg="add">
          <ac:chgData name="Vladimir Mitiurin" userId="8d88fd7b-b9d1-4cfb-adc2-cbef0b7f0772" providerId="ADAL" clId="{4A59EDBB-B018-4072-A55E-D4D0A393797B}" dt="2019-02-26T09:15:33.089" v="12"/>
          <ac:grpSpMkLst>
            <pc:docMk/>
            <pc:sldMk cId="346988598" sldId="603"/>
            <ac:grpSpMk id="6" creationId="{0F0EC698-47E5-4028-8B3E-5A7087FA5C3C}"/>
          </ac:grpSpMkLst>
        </pc:grpChg>
        <pc:picChg chg="del">
          <ac:chgData name="Vladimir Mitiurin" userId="8d88fd7b-b9d1-4cfb-adc2-cbef0b7f0772" providerId="ADAL" clId="{4A59EDBB-B018-4072-A55E-D4D0A393797B}" dt="2019-02-26T09:15:26.488" v="9" actId="478"/>
          <ac:picMkLst>
            <pc:docMk/>
            <pc:sldMk cId="346988598" sldId="603"/>
            <ac:picMk id="3" creationId="{00000000-0000-0000-0000-000000000000}"/>
          </ac:picMkLst>
        </pc:picChg>
      </pc:sldChg>
      <pc:sldChg chg="modSp add ord">
        <pc:chgData name="Vladimir Mitiurin" userId="8d88fd7b-b9d1-4cfb-adc2-cbef0b7f0772" providerId="ADAL" clId="{4A59EDBB-B018-4072-A55E-D4D0A393797B}" dt="2019-02-26T09:16:41.447" v="15"/>
        <pc:sldMkLst>
          <pc:docMk/>
          <pc:sldMk cId="14964568" sldId="604"/>
        </pc:sldMkLst>
        <pc:spChg chg="mod">
          <ac:chgData name="Vladimir Mitiurin" userId="8d88fd7b-b9d1-4cfb-adc2-cbef0b7f0772" providerId="ADAL" clId="{4A59EDBB-B018-4072-A55E-D4D0A393797B}" dt="2019-02-26T09:16:41.447" v="15"/>
          <ac:spMkLst>
            <pc:docMk/>
            <pc:sldMk cId="14964568" sldId="604"/>
            <ac:spMk id="6" creationId="{00000000-0000-0000-0000-000000000000}"/>
          </ac:spMkLst>
        </pc:spChg>
      </pc:sldChg>
      <pc:sldChg chg="modSp add ord">
        <pc:chgData name="Vladimir Mitiurin" userId="8d88fd7b-b9d1-4cfb-adc2-cbef0b7f0772" providerId="ADAL" clId="{4A59EDBB-B018-4072-A55E-D4D0A393797B}" dt="2019-02-26T09:17:19.932" v="18"/>
        <pc:sldMkLst>
          <pc:docMk/>
          <pc:sldMk cId="3057318525" sldId="605"/>
        </pc:sldMkLst>
        <pc:spChg chg="mod">
          <ac:chgData name="Vladimir Mitiurin" userId="8d88fd7b-b9d1-4cfb-adc2-cbef0b7f0772" providerId="ADAL" clId="{4A59EDBB-B018-4072-A55E-D4D0A393797B}" dt="2019-02-26T09:17:19.932" v="18"/>
          <ac:spMkLst>
            <pc:docMk/>
            <pc:sldMk cId="3057318525" sldId="605"/>
            <ac:spMk id="6" creationId="{00000000-0000-0000-0000-000000000000}"/>
          </ac:spMkLst>
        </pc:spChg>
      </pc:sldChg>
      <pc:sldChg chg="modSp add ord">
        <pc:chgData name="Vladimir Mitiurin" userId="8d88fd7b-b9d1-4cfb-adc2-cbef0b7f0772" providerId="ADAL" clId="{4A59EDBB-B018-4072-A55E-D4D0A393797B}" dt="2019-02-26T09:19:34.563" v="25"/>
        <pc:sldMkLst>
          <pc:docMk/>
          <pc:sldMk cId="3837356304" sldId="606"/>
        </pc:sldMkLst>
        <pc:spChg chg="mod">
          <ac:chgData name="Vladimir Mitiurin" userId="8d88fd7b-b9d1-4cfb-adc2-cbef0b7f0772" providerId="ADAL" clId="{4A59EDBB-B018-4072-A55E-D4D0A393797B}" dt="2019-02-26T09:19:29.867" v="24" actId="1076"/>
          <ac:spMkLst>
            <pc:docMk/>
            <pc:sldMk cId="3837356304" sldId="606"/>
            <ac:spMk id="5" creationId="{00000000-0000-0000-0000-000000000000}"/>
          </ac:spMkLst>
        </pc:spChg>
        <pc:spChg chg="mod">
          <ac:chgData name="Vladimir Mitiurin" userId="8d88fd7b-b9d1-4cfb-adc2-cbef0b7f0772" providerId="ADAL" clId="{4A59EDBB-B018-4072-A55E-D4D0A393797B}" dt="2019-02-26T09:19:34.563" v="25"/>
          <ac:spMkLst>
            <pc:docMk/>
            <pc:sldMk cId="3837356304" sldId="606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186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09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48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89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61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25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24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32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92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1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4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599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30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585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770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275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088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674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107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773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cannot issue THROW with a NOWAIT command in order to cause immediate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 output.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You cannot issue THROW using a severity level higher than 16 by using the WITH LOG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clause as you can with RAISERROR.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37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42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cannot issue THROW with a NOWAIT command in order to cause immediate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 output.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You cannot issue THROW using a severity level higher than 16 by using the WITH LOG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clause as you can with RAISERROR.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498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99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08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Server ensures all these ACID properties through a variety of mechanisms. To maintain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atomicity, SQL Server treats every data DML or DDL command individually and will not allow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command to only partially succeed. Consider, for example, an UPDATE statement that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would update 500 rows in a table at the point in time that the transaction begins. The command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not finish until exactly all those 500 rows are updated. If something prevents that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 from updating all 500 rows, SQL Server will abort the command and roll back the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more than one command is present in a transaction, SQL Server will normally not allow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entire transaction to be committed unless both statements succeed. (If XACT_ABORT is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OFF, which is the default, you can insert code to decide whether to roll back the transaction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commit it. See the sections on TRY/CATCH and XACT_ABORT later in this lesson for more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information.)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consistency, SQL Server ensures that all constraints in the database are enforced. If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transaction attempts to insert a row that has an invalid foreign key, for example, then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Server will detect that a constraint would be violated, and generate an error message.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add logic to decide whether or not to roll back the transaction.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enforce transactional isolation, SQL Server ensures that when a transaction makes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changes to the database, none of the objects being changed by that transaction are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allowed to be changed by any other transactions. In other words, one transaction's changes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isolated from any other transaction activities. If two transactions want to change the same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data, one of them must wait until the other transaction is finished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71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54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59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05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 Levels and States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detect the transaction level or state by using two system functions: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@@TRANCOUNT can be queried to find the level of transaction.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level of 0 indicates that at this point, the code is not within a transaction.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level &gt; 0 indicates that there is an active transaction, and a number &gt; 1 indicates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nesting level of nested transactions.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XACT_STATE() can be queried to find the state of the transaction.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state of 0 indicates that there is no active transaction.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state of 1 indicates that there is an uncommitted transaction, and it can be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committed, but the nesting level is not reported.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state of -1 indicates that there is an uncommitted transaction, but it cannot be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committed due to a prior fatal error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68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549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4973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1052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41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054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8460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1769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9999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0074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1098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11956177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803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27768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2001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007856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7501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261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L="0" marR="23813" lvl="0" indent="23813" algn="ctr" defTabSz="3095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kumimoji="0" sz="1200" b="1" i="0" u="none" strike="noStrike" kern="0" cap="all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39011384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041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98338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71328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12784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408338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959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666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10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MSBI LAB</a:t>
            </a:r>
            <a:br>
              <a:rPr lang="en-US" dirty="0"/>
            </a:br>
            <a:r>
              <a:rPr lang="en-US" dirty="0"/>
              <a:t>S21.E08-SQL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/>
              <a:t>January 14, 2021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solidFill>
            <a:schemeClr val="bg1"/>
          </a:solidFill>
        </p:spPr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0FDABD4-2DCD-4020-A56B-71BE047EE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4153" y="1125140"/>
            <a:ext cx="3405340" cy="289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57187" y="1422400"/>
            <a:ext cx="755569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BEGIN TRANSACTION (BEGIN TRAN)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COMMIT TRANSACTION (COMMIT TRAN, COMMIT WORK, or just COMMIT)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ROLLBACK TRAN, ROLLBACK WORK, ROLLBACK.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B23FBB-0340-461B-9183-FD98C200FCD0}"/>
              </a:ext>
            </a:extLst>
          </p:cNvPr>
          <p:cNvGrpSpPr/>
          <p:nvPr/>
        </p:nvGrpSpPr>
        <p:grpSpPr>
          <a:xfrm>
            <a:off x="6511445" y="2526314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4A6EAD1-A181-47FC-A1A2-47466F3AA310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5273F6-5735-4A3F-A612-65FA6F11B1B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95BF907-FC33-4055-8874-8E9370FD7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Managing</a:t>
            </a:r>
            <a:r>
              <a:rPr lang="en-US" dirty="0"/>
              <a:t> Transactions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3E4923-773D-455A-9473-739B091B83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Transaction Commands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05169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57187" y="142240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@@TRANCOUNT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XACT_STATE()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DB38AF-EFA9-4B8F-9DB3-F5EA61C8B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Managing </a:t>
            </a:r>
            <a:r>
              <a:rPr lang="en-US" dirty="0"/>
              <a:t>Transactions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385B48-9495-4E21-8CE7-89C16CB927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Transaction Levels and States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26399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57187" y="142240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 err="1">
                <a:solidFill>
                  <a:srgbClr val="444444"/>
                </a:solidFill>
                <a:ea typeface="ＭＳ Ｐゴシック" pitchFamily="34" charset="-128"/>
              </a:rPr>
              <a:t>Autocommit</a:t>
            </a: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 (Default)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Implicit transaction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Explicit transaction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156CC2-8AFD-4CB1-B637-02FD55C16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Managing</a:t>
            </a:r>
            <a:r>
              <a:rPr lang="en-US" dirty="0"/>
              <a:t> Transactions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5E3553-B766-42CE-B00B-0B0B5DC944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Transaction Modes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48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587" y="1609778"/>
            <a:ext cx="3455435" cy="241009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93B7FA4-8EFC-4C86-8233-63FC3081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Managing</a:t>
            </a:r>
            <a:r>
              <a:rPr lang="en-US" dirty="0"/>
              <a:t> Transactions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760C16-81B5-4132-83CF-00027EDB3B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Transaction Modes: </a:t>
            </a:r>
            <a:r>
              <a:rPr lang="en-US" dirty="0"/>
              <a:t>AUTOCOMMIT</a:t>
            </a:r>
          </a:p>
        </p:txBody>
      </p:sp>
    </p:spTree>
    <p:extLst>
      <p:ext uri="{BB962C8B-B14F-4D97-AF65-F5344CB8AC3E}">
        <p14:creationId xmlns:p14="http://schemas.microsoft.com/office/powerpoint/2010/main" val="812152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899" y="1503470"/>
            <a:ext cx="4505325" cy="286702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28C5850-9CD7-491D-9189-152CD0E9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Managing</a:t>
            </a:r>
            <a:r>
              <a:rPr lang="en-US" dirty="0"/>
              <a:t> Transactions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8AC56-DEB8-4E97-882A-D68F4CE530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Transaction Modes: </a:t>
            </a:r>
            <a:r>
              <a:rPr lang="en-US" dirty="0"/>
              <a:t>Implicit transaction</a:t>
            </a:r>
          </a:p>
        </p:txBody>
      </p:sp>
    </p:spTree>
    <p:extLst>
      <p:ext uri="{BB962C8B-B14F-4D97-AF65-F5344CB8AC3E}">
        <p14:creationId xmlns:p14="http://schemas.microsoft.com/office/powerpoint/2010/main" val="3758480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260" y="1409379"/>
            <a:ext cx="4181475" cy="283845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E661489-3D3E-432F-98FC-824F8FA0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Managing</a:t>
            </a:r>
            <a:r>
              <a:rPr lang="en-US" dirty="0"/>
              <a:t> Transactions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7C5DAB-462E-421A-AACA-BF94993E9C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Transaction Modes: </a:t>
            </a:r>
            <a:r>
              <a:rPr lang="en-US" dirty="0"/>
              <a:t>Explicit transaction</a:t>
            </a:r>
          </a:p>
        </p:txBody>
      </p:sp>
    </p:spTree>
    <p:extLst>
      <p:ext uri="{BB962C8B-B14F-4D97-AF65-F5344CB8AC3E}">
        <p14:creationId xmlns:p14="http://schemas.microsoft.com/office/powerpoint/2010/main" val="4184704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371" y="1750994"/>
            <a:ext cx="6362700" cy="238125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47AFFF6-7F1E-418C-91C9-A75A6DE5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Managing</a:t>
            </a:r>
            <a:r>
              <a:rPr lang="en-US" dirty="0"/>
              <a:t> Transactions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43A87D-FA7E-4587-9A23-1D95CF4F43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Nested Transactions</a:t>
            </a:r>
            <a:endParaRPr lang="en-US" sz="12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4803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2099350"/>
            <a:ext cx="6362700" cy="229552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9AF4BF0-0353-42DC-8E81-EDDDAE5C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Managing</a:t>
            </a:r>
            <a:r>
              <a:rPr lang="en-US" dirty="0"/>
              <a:t> Transactions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ABD32D-E4D8-4F7B-B9B1-8B192C8B86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Nested Transactions: Rollback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12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778" y="2099350"/>
            <a:ext cx="6324600" cy="185737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FFB2B10-43AB-46A2-AD0F-E77F6663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Managing</a:t>
            </a:r>
            <a:r>
              <a:rPr lang="en-US" dirty="0"/>
              <a:t> Transactions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A9B646-384F-4732-81F5-4798C1D980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Nested Transactions: Rollback</a:t>
            </a:r>
          </a:p>
        </p:txBody>
      </p:sp>
    </p:spTree>
    <p:extLst>
      <p:ext uri="{BB962C8B-B14F-4D97-AF65-F5344CB8AC3E}">
        <p14:creationId xmlns:p14="http://schemas.microsoft.com/office/powerpoint/2010/main" val="2934118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3A76-6C9A-4E1A-B3DB-D84426DEB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Managing</a:t>
            </a:r>
            <a:r>
              <a:rPr lang="en-US" dirty="0"/>
              <a:t> Transactions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D719C-36F2-4359-8517-5D16DABDD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6F0F2C-6CE6-44A1-954C-29E17B89B725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0CCACE8-3A48-4DDE-8E40-8CC139E51D8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230F85-7250-47AB-914D-9EDBA74D652D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076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PREVIOUS PART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Designing and Implementing Views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97608"/>
            <a:ext cx="4418242" cy="356616"/>
          </a:xfrm>
        </p:spPr>
        <p:txBody>
          <a:bodyPr/>
          <a:lstStyle/>
          <a:p>
            <a:r>
              <a:rPr lang="en-US" sz="1100" b="1" spc="300" dirty="0"/>
              <a:t>Implementing User-Defined Functions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302725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Hierarchies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71" y="2907842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Introduction to Power BI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42F2B2B-0809-4206-AA76-64C2EF29833B}"/>
              </a:ext>
            </a:extLst>
          </p:cNvPr>
          <p:cNvSpPr txBox="1">
            <a:spLocks/>
          </p:cNvSpPr>
          <p:nvPr/>
        </p:nvSpPr>
        <p:spPr>
          <a:xfrm>
            <a:off x="357188" y="3513371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289087F8-ACFF-4DCF-8E4B-7C60C65AF783}"/>
              </a:ext>
            </a:extLst>
          </p:cNvPr>
          <p:cNvSpPr txBox="1">
            <a:spLocks/>
          </p:cNvSpPr>
          <p:nvPr/>
        </p:nvSpPr>
        <p:spPr>
          <a:xfrm>
            <a:off x="710971" y="3512135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Git Teamwork</a:t>
            </a:r>
            <a:endParaRPr lang="en-US" sz="11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9E7965D-8FB6-44C2-BFE9-DBA5FCEE0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8046" y="1200150"/>
            <a:ext cx="322876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59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57187" y="142240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Cross-database transactions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Distributed transactions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E6C56C-AF7C-4E4F-89DF-85188B32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Managing</a:t>
            </a:r>
            <a:r>
              <a:rPr lang="en-US" dirty="0"/>
              <a:t> Transactions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B1CA27-626A-468B-91F1-A34CC8F11F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Additional Transaction Options</a:t>
            </a:r>
          </a:p>
        </p:txBody>
      </p:sp>
    </p:spTree>
    <p:extLst>
      <p:ext uri="{BB962C8B-B14F-4D97-AF65-F5344CB8AC3E}">
        <p14:creationId xmlns:p14="http://schemas.microsoft.com/office/powerpoint/2010/main" val="3386449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3DB8-3432-4DDB-B1C8-29A19307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Basic locking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9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57188" y="1444625"/>
            <a:ext cx="450427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Shared locks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Exclusive locks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Advanced Locking Modes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/>
              <a:t>There are more advanced modes called update, intent, and schema locks used for special purposes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F30306-0439-49C8-B279-1DB5F26A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Locking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0FBF52-3684-4696-B678-B8A7F35190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Lock Types</a:t>
            </a:r>
          </a:p>
        </p:txBody>
      </p:sp>
    </p:spTree>
    <p:extLst>
      <p:ext uri="{BB962C8B-B14F-4D97-AF65-F5344CB8AC3E}">
        <p14:creationId xmlns:p14="http://schemas.microsoft.com/office/powerpoint/2010/main" val="3413305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50427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39" y="1770619"/>
            <a:ext cx="7595602" cy="235948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3BFCAD1-4E31-40F5-92AA-5A1988DD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Locking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768F03-A5E6-4386-85FB-407DB1F186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Lock Compatibility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40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50427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 b="1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BFCAD1-4E31-40F5-92AA-5A1988DD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Locking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768F03-A5E6-4386-85FB-407DB1F186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Lock Compatibility (Full Version)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C6200-2A33-4FCE-BA79-D305B0235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" y="1758950"/>
            <a:ext cx="78962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05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50427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 b="1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BFCAD1-4E31-40F5-92AA-5A1988DD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Locking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768F03-A5E6-4386-85FB-407DB1F186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Blocking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03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FB23FBB-0340-461B-9183-FD98C200FCD0}"/>
              </a:ext>
            </a:extLst>
          </p:cNvPr>
          <p:cNvGrpSpPr/>
          <p:nvPr/>
        </p:nvGrpSpPr>
        <p:grpSpPr>
          <a:xfrm>
            <a:off x="6511445" y="2526314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4A6EAD1-A181-47FC-A1A2-47466F3AA310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5273F6-5735-4A3F-A612-65FA6F11B1B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95BF907-FC33-4055-8874-8E9370FD7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Managing</a:t>
            </a:r>
            <a:r>
              <a:rPr lang="en-US" dirty="0"/>
              <a:t> Transactions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3E4923-773D-455A-9473-739B091B83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Dead locking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01732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C02C-B1E4-400D-8F91-24B9A954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Isolation Levels</a:t>
            </a:r>
          </a:p>
        </p:txBody>
      </p:sp>
    </p:spTree>
    <p:extLst>
      <p:ext uri="{BB962C8B-B14F-4D97-AF65-F5344CB8AC3E}">
        <p14:creationId xmlns:p14="http://schemas.microsoft.com/office/powerpoint/2010/main" val="1343395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1AA88B-EB6C-439E-B008-C4A95A1F902C}"/>
              </a:ext>
            </a:extLst>
          </p:cNvPr>
          <p:cNvSpPr txBox="1">
            <a:spLocks/>
          </p:cNvSpPr>
          <p:nvPr/>
        </p:nvSpPr>
        <p:spPr>
          <a:xfrm>
            <a:off x="492666" y="4350630"/>
            <a:ext cx="4706656" cy="38779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TRANSACTION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ISOLATION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LEVEL</a:t>
            </a:r>
            <a:endParaRPr lang="en-US" sz="1400" b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87CB62-9898-4C6F-A95A-72691F24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Isolation Levels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7CC2EF2-596D-4ACF-AF12-218F0640DA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r>
              <a:rPr lang="en-US" sz="1400" i="1" dirty="0"/>
              <a:t>Pessimistic</a:t>
            </a:r>
            <a:endParaRPr lang="en-US" sz="1400" b="1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READ UNCOMMITTED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READ COMMITED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REPEATABLE READ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SERIALIZABLE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400" b="1" dirty="0"/>
          </a:p>
          <a:p>
            <a:endParaRPr lang="en-US" sz="140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64C0FAD-98E7-4B3B-857A-50E9FFD1A2B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r>
              <a:rPr lang="en-US" sz="1400" i="1" dirty="0"/>
              <a:t>Optimistic</a:t>
            </a:r>
            <a:endParaRPr lang="en-US" sz="1400" b="1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READ COMMITTED SNAPSHOT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SNAPSHOT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400" b="1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12249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3A76-6C9A-4E1A-B3DB-D84426DEB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Isolation Levels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D719C-36F2-4359-8517-5D16DABDD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6F0F2C-6CE6-44A1-954C-29E17B89B725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0CCACE8-3A48-4DDE-8E40-8CC139E51D8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230F85-7250-47AB-914D-9EDBA74D652D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908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S21E08 AGENDA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Managing Transactions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97608"/>
            <a:ext cx="4418242" cy="356616"/>
          </a:xfrm>
        </p:spPr>
        <p:txBody>
          <a:bodyPr/>
          <a:lstStyle/>
          <a:p>
            <a:r>
              <a:rPr lang="en-US" sz="1100" b="1" spc="300" dirty="0"/>
              <a:t>Basic Locking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302725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Transaction Isolation Levels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71" y="2907842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Error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B74588B-402B-427D-9B5A-12DF4616E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8046" y="1200150"/>
            <a:ext cx="322876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28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FBA1-D610-4542-AFB6-BDEA98CB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514185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1971548"/>
            <a:ext cx="8104705" cy="122157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C2185E9-28BD-46B9-B6BF-47EA7B4F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DB44A0-B64C-4926-AB87-F0FEC881F4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Error Messages</a:t>
            </a:r>
          </a:p>
        </p:txBody>
      </p:sp>
    </p:spTree>
    <p:extLst>
      <p:ext uri="{BB962C8B-B14F-4D97-AF65-F5344CB8AC3E}">
        <p14:creationId xmlns:p14="http://schemas.microsoft.com/office/powerpoint/2010/main" val="138743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57187" y="1422400"/>
            <a:ext cx="8326259" cy="1706563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Error number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SQL Server error messages are numbered from 1 through 49999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Custom error messages are numbered 50001 and higher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The error number 50000 is reserved for a custom message that does not have a custom error number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5B9095-71FE-47FA-8FD8-6FCF2B89E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5FB46D-4F10-40F1-9328-56CCB1D60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Analyzing Error Messages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C4DDCA-60BC-443C-8D9E-5D011D923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3410221"/>
            <a:ext cx="8104705" cy="122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04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57187" y="1422400"/>
            <a:ext cx="8326259" cy="1942306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Severity level (0-25)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errors with a severity of 16 or higher are logged automatically to the SQL Server log and the Windows log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errors with a severity level from 19 through 25 can be specified only by members of the sysadmin server role.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severity level from 20 through 25 are considered fatal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errors with severity level 0 through 10 are informational only.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5B9095-71FE-47FA-8FD8-6FCF2B89E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5FB46D-4F10-40F1-9328-56CCB1D60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Analyzing Error Messages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EE432B-FA20-4872-9398-88CBF2798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3410221"/>
            <a:ext cx="8104705" cy="122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61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57187" y="1422400"/>
            <a:ext cx="8326259" cy="1942306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State 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This is an integer with a maximum value of 127, used by Microsoft for internal  purposes.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5B9095-71FE-47FA-8FD8-6FCF2B89E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5FB46D-4F10-40F1-9328-56CCB1D60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Analyzing Error Messages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EE432B-FA20-4872-9398-88CBF2798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3410221"/>
            <a:ext cx="8104705" cy="122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16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57187" y="1422400"/>
            <a:ext cx="8326259" cy="1942306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 </a:t>
            </a:r>
            <a:r>
              <a:rPr lang="en-US" sz="1600" dirty="0"/>
              <a:t>Error message 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The error message can be up to 255 Unicode characters long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SQL Server error messages are listed in </a:t>
            </a:r>
            <a:r>
              <a:rPr lang="en-US" sz="1300" dirty="0" err="1">
                <a:solidFill>
                  <a:srgbClr val="444444"/>
                </a:solidFill>
                <a:ea typeface="ＭＳ Ｐゴシック" pitchFamily="34" charset="-128"/>
              </a:rPr>
              <a:t>sys.messages</a:t>
            </a:r>
            <a:endParaRPr lang="en-US" sz="1300" dirty="0">
              <a:solidFill>
                <a:srgbClr val="444444"/>
              </a:solidFill>
              <a:ea typeface="ＭＳ Ｐゴシック" pitchFamily="34" charset="-128"/>
            </a:endParaRP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You can add your own custom error messages by using </a:t>
            </a:r>
            <a:r>
              <a:rPr lang="en-US" sz="1300" dirty="0" err="1">
                <a:solidFill>
                  <a:srgbClr val="444444"/>
                </a:solidFill>
                <a:ea typeface="ＭＳ Ｐゴシック" pitchFamily="34" charset="-128"/>
              </a:rPr>
              <a:t>sp_addmessage</a:t>
            </a:r>
            <a:endParaRPr lang="en-US" sz="1300" dirty="0">
              <a:solidFill>
                <a:srgbClr val="444444"/>
              </a:solidFill>
              <a:ea typeface="ＭＳ Ｐゴシック" pitchFamily="34" charset="-128"/>
            </a:endParaRP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5B9095-71FE-47FA-8FD8-6FCF2B89E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5FB46D-4F10-40F1-9328-56CCB1D60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Analyzing Error Messages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EE432B-FA20-4872-9398-88CBF2798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3410221"/>
            <a:ext cx="8104705" cy="122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04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RAISERROR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chemeClr val="accent1">
                    <a:lumMod val="90000"/>
                  </a:schemeClr>
                </a:solidFill>
                <a:ea typeface="ＭＳ Ｐゴシック" pitchFamily="34" charset="-128"/>
              </a:rPr>
              <a:t>THROW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724" y="1295396"/>
            <a:ext cx="5164680" cy="105023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782AF56-0B6C-4614-A701-3AE068EE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996B02-2765-4066-8BB5-2AF947C535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RAISING ERROR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838775-0757-46F2-BD1B-D7250EAD3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882" y="2948380"/>
            <a:ext cx="4489501" cy="10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132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57187" y="1343819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THROW does not use parentheses to delimit parameters.</a:t>
            </a:r>
          </a:p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THROW can be used without parameters, but only in the CATCH block of a TRY/CATCH construct.</a:t>
            </a:r>
          </a:p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When parameters are supplied, </a:t>
            </a:r>
            <a:r>
              <a:rPr lang="en-US" sz="1300" dirty="0" err="1">
                <a:solidFill>
                  <a:srgbClr val="444444"/>
                </a:solidFill>
                <a:ea typeface="ＭＳ Ｐゴシック" pitchFamily="34" charset="-128"/>
              </a:rPr>
              <a:t>error_number</a:t>
            </a: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, message, and state are all required.</a:t>
            </a:r>
          </a:p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The </a:t>
            </a:r>
            <a:r>
              <a:rPr lang="en-US" sz="1300" dirty="0" err="1">
                <a:solidFill>
                  <a:srgbClr val="444444"/>
                </a:solidFill>
                <a:ea typeface="ＭＳ Ｐゴシック" pitchFamily="34" charset="-128"/>
              </a:rPr>
              <a:t>error_number</a:t>
            </a: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 does not require a matching defined message in </a:t>
            </a:r>
            <a:r>
              <a:rPr lang="en-US" sz="1300" dirty="0" err="1">
                <a:solidFill>
                  <a:srgbClr val="444444"/>
                </a:solidFill>
                <a:ea typeface="ＭＳ Ｐゴシック" pitchFamily="34" charset="-128"/>
              </a:rPr>
              <a:t>sys.messages</a:t>
            </a: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.</a:t>
            </a:r>
          </a:p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The message parameter does not allow formatting, but you can use FORMATMESSAGE() with a variable to get the same effect.</a:t>
            </a:r>
          </a:p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The state parameter must be an integer that ranges from 0 to 255.</a:t>
            </a:r>
          </a:p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Any parameter can be a variable.</a:t>
            </a:r>
          </a:p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There is no severity parameter; the severity is always set to 16.</a:t>
            </a:r>
          </a:p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 THROW always terminates the batch except when it is used in a TRY block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82AF56-0B6C-4614-A701-3AE068EE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996B02-2765-4066-8BB5-2AF947C535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RAISING ERROR with THROW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802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>
                <a:solidFill>
                  <a:srgbClr val="444444"/>
                </a:solidFill>
                <a:ea typeface="ＭＳ Ｐゴシック" pitchFamily="34" charset="-128"/>
              </a:rPr>
              <a:t>Unstructured Error Handling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>
                <a:solidFill>
                  <a:srgbClr val="444444"/>
                </a:solidFill>
                <a:ea typeface="ＭＳ Ｐゴシック" pitchFamily="34" charset="-128"/>
              </a:rPr>
              <a:t>Using @@ERROR 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>
                <a:solidFill>
                  <a:srgbClr val="444444"/>
                </a:solidFill>
                <a:ea typeface="ＭＳ Ｐゴシック" pitchFamily="34" charset="-128"/>
              </a:rPr>
              <a:t>XACT_ABORT with Transactions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>
                <a:solidFill>
                  <a:srgbClr val="444444"/>
                </a:solidFill>
                <a:ea typeface="ＭＳ Ｐゴシック" pitchFamily="34" charset="-128"/>
              </a:rPr>
              <a:t>SET XACT_ABORT 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>
                <a:solidFill>
                  <a:srgbClr val="444444"/>
                </a:solidFill>
                <a:ea typeface="ＭＳ Ｐゴシック" pitchFamily="34" charset="-128"/>
              </a:rPr>
              <a:t>Structured Error Handling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>
                <a:solidFill>
                  <a:srgbClr val="444444"/>
                </a:solidFill>
                <a:ea typeface="ＭＳ Ｐゴシック" pitchFamily="34" charset="-128"/>
              </a:rPr>
              <a:t>Using TRY/CATCH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671D17-C182-4B1C-90D7-A1A256EF1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38D6A81-43EF-4865-9BF3-E3918096D3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Error Handling Approaches</a:t>
            </a:r>
          </a:p>
        </p:txBody>
      </p:sp>
    </p:spTree>
    <p:extLst>
      <p:ext uri="{BB962C8B-B14F-4D97-AF65-F5344CB8AC3E}">
        <p14:creationId xmlns:p14="http://schemas.microsoft.com/office/powerpoint/2010/main" val="23581973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3A76-6C9A-4E1A-B3DB-D84426DEB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D719C-36F2-4359-8517-5D16DABDD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6F0F2C-6CE6-44A1-954C-29E17B89B725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0CCACE8-3A48-4DDE-8E40-8CC139E51D8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230F85-7250-47AB-914D-9EDBA74D652D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993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D7CD-DC14-4DE0-B80B-2F0512AC8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Transactions</a:t>
            </a:r>
          </a:p>
        </p:txBody>
      </p:sp>
    </p:spTree>
    <p:extLst>
      <p:ext uri="{BB962C8B-B14F-4D97-AF65-F5344CB8AC3E}">
        <p14:creationId xmlns:p14="http://schemas.microsoft.com/office/powerpoint/2010/main" val="142636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57187" y="1422400"/>
            <a:ext cx="596320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Transaction is a logical unit of work.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All data manipulation language (DML) statements such as INSERT, UPDATE, and DELETE. Technically, even single SELECT statements are a type of transaction in SQL Server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All data definition language (DDL) statements such as CREATE TABLE and CREATE INDEX.</a:t>
            </a:r>
          </a:p>
        </p:txBody>
      </p:sp>
      <p:pic>
        <p:nvPicPr>
          <p:cNvPr id="1026" name="Picture 2" descr="http://www.pacrimadvisory.com/SiteAssets/representative-transaction-space/transaction-guy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300" y="1295396"/>
            <a:ext cx="2698476" cy="253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934568A-4A13-4534-8F21-86313A270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Managing</a:t>
            </a:r>
            <a:r>
              <a:rPr lang="en-US" dirty="0"/>
              <a:t> Transactions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A183B-39D2-463E-8BED-83FDADD611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Understanding Transactions</a:t>
            </a:r>
          </a:p>
        </p:txBody>
      </p:sp>
    </p:spTree>
    <p:extLst>
      <p:ext uri="{BB962C8B-B14F-4D97-AF65-F5344CB8AC3E}">
        <p14:creationId xmlns:p14="http://schemas.microsoft.com/office/powerpoint/2010/main" val="327623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57187" y="1424159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Atomicity 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Consistency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Isolation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Durability</a:t>
            </a:r>
            <a:endParaRPr lang="en-US" sz="1600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pic>
        <p:nvPicPr>
          <p:cNvPr id="2050" name="Picture 2" descr="https://lh6.googleusercontent.com/y9qoNuNGdd9COo0twXUrefyy6ZKmRs3iFPIMKpJ7UZRXqX7Bc5lXFutzaKLFf0ZPD4Sl7uDj1CvQoCh2kOd9ZNkKokw_-xZ-QUwX8mWkKDexO0I58O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881" y="1422400"/>
            <a:ext cx="6030931" cy="333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E74A5AF-77BE-4713-B0FC-670310D2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Managing</a:t>
            </a:r>
            <a:r>
              <a:rPr lang="en-US" dirty="0"/>
              <a:t> Transactions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76BB9F-883C-46EA-9510-68C3A08CCD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ACID Properties of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9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B11D20-BC3B-4B1B-B6AF-3F6A5294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Managing</a:t>
            </a:r>
            <a:r>
              <a:rPr lang="en-US" dirty="0"/>
              <a:t> Transactions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86AD0-99DA-4B65-BB33-76CA810B37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Transaction Log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C1C0FE-E1F3-46E3-A9E8-D4534E554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68" y="1794355"/>
            <a:ext cx="7983454" cy="291496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BBD55-0CF8-4FAF-AF5B-3EB381830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820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57187" y="1422400"/>
            <a:ext cx="545068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TRUNCATE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SELECT INTO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INSERT SELECT (only in non-indexed or empty table)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BULK INSERT (only in non-indexed or empty table)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35652D-A7AA-45D6-9A44-5BDB1374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Managing</a:t>
            </a:r>
            <a:r>
              <a:rPr lang="en-US" dirty="0"/>
              <a:t> Transactions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F5776F-9478-415C-9303-CDFAC8D078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Minimally Logged Operations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400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57187" y="142240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System transactions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User transactions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202" y="3768583"/>
            <a:ext cx="6718855" cy="66214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B35652D-A7AA-45D6-9A44-5BDB1374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Managing</a:t>
            </a:r>
            <a:r>
              <a:rPr lang="en-US" dirty="0"/>
              <a:t> Transactions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F5776F-9478-415C-9303-CDFAC8D078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Types of Transactions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2035434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3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4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8fb4810-c3cf-44db-bdf0-77d94482a97a">
      <UserInfo>
        <DisplayName>Vladimir Mitiurin</DisplayName>
        <AccountId>14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848A6E75B0409A42E310CF3F8F4E" ma:contentTypeVersion="4" ma:contentTypeDescription="Create a new document." ma:contentTypeScope="" ma:versionID="1f74bb98edc28091374bbc6334961465">
  <xsd:schema xmlns:xsd="http://www.w3.org/2001/XMLSchema" xmlns:xs="http://www.w3.org/2001/XMLSchema" xmlns:p="http://schemas.microsoft.com/office/2006/metadata/properties" xmlns:ns2="609121fb-01d0-49fe-b3fd-9a3e3a0646a9" xmlns:ns3="c8fb4810-c3cf-44db-bdf0-77d94482a97a" targetNamespace="http://schemas.microsoft.com/office/2006/metadata/properties" ma:root="true" ma:fieldsID="a6f6063613ae5a1e9406fd437b4bafa6" ns2:_="" ns3:_="">
    <xsd:import namespace="609121fb-01d0-49fe-b3fd-9a3e3a0646a9"/>
    <xsd:import namespace="c8fb4810-c3cf-44db-bdf0-77d94482a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121fb-01d0-49fe-b3fd-9a3e3a0646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b4810-c3cf-44db-bdf0-77d94482a9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609121fb-01d0-49fe-b3fd-9a3e3a0646a9"/>
    <ds:schemaRef ds:uri="c8fb4810-c3cf-44db-bdf0-77d94482a97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A2F80D8-7679-463F-81F1-4595CB1F2EC9}">
  <ds:schemaRefs>
    <ds:schemaRef ds:uri="609121fb-01d0-49fe-b3fd-9a3e3a0646a9"/>
    <ds:schemaRef ds:uri="c8fb4810-c3cf-44db-bdf0-77d94482a97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4902</TotalTime>
  <Words>1311</Words>
  <Application>Microsoft Office PowerPoint</Application>
  <PresentationFormat>On-screen Show (16:9)</PresentationFormat>
  <Paragraphs>247</Paragraphs>
  <Slides>39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Arial</vt:lpstr>
      <vt:lpstr>Arial Black</vt:lpstr>
      <vt:lpstr>Calibri</vt:lpstr>
      <vt:lpstr>Calibri Light</vt:lpstr>
      <vt:lpstr>Consolas</vt:lpstr>
      <vt:lpstr>Lucida Grande</vt:lpstr>
      <vt:lpstr>Trebuchet MS</vt:lpstr>
      <vt:lpstr>Cover Slides</vt:lpstr>
      <vt:lpstr>Breakers</vt:lpstr>
      <vt:lpstr>Covers</vt:lpstr>
      <vt:lpstr>General</vt:lpstr>
      <vt:lpstr>MSBI LAB S21.E08-SQL</vt:lpstr>
      <vt:lpstr>IN THE PREVIOUS PART</vt:lpstr>
      <vt:lpstr>S21E08 AGENDA</vt:lpstr>
      <vt:lpstr>Implementing Transactions</vt:lpstr>
      <vt:lpstr>Managing Transactions</vt:lpstr>
      <vt:lpstr>Managing Transactions</vt:lpstr>
      <vt:lpstr>Managing Transactions</vt:lpstr>
      <vt:lpstr>Managing Transactions</vt:lpstr>
      <vt:lpstr>Managing Transactions</vt:lpstr>
      <vt:lpstr>Managing Transactions</vt:lpstr>
      <vt:lpstr>Managing Transactions</vt:lpstr>
      <vt:lpstr>Managing Transactions</vt:lpstr>
      <vt:lpstr>Managing Transactions</vt:lpstr>
      <vt:lpstr>Managing Transactions</vt:lpstr>
      <vt:lpstr>Managing Transactions</vt:lpstr>
      <vt:lpstr>Managing Transactions</vt:lpstr>
      <vt:lpstr>Managing Transactions</vt:lpstr>
      <vt:lpstr>Managing Transactions</vt:lpstr>
      <vt:lpstr>Managing Transactions</vt:lpstr>
      <vt:lpstr>Managing Transactions</vt:lpstr>
      <vt:lpstr>Basic locking</vt:lpstr>
      <vt:lpstr>Basic Locking</vt:lpstr>
      <vt:lpstr>Basic Locking</vt:lpstr>
      <vt:lpstr>Basic Locking</vt:lpstr>
      <vt:lpstr>Basic Locking</vt:lpstr>
      <vt:lpstr>Managing Transactions</vt:lpstr>
      <vt:lpstr>Transaction Isolation Levels</vt:lpstr>
      <vt:lpstr>Transaction Isolation Levels</vt:lpstr>
      <vt:lpstr>Transaction Isolation Levels</vt:lpstr>
      <vt:lpstr>Error Handling</vt:lpstr>
      <vt:lpstr>Error Handling</vt:lpstr>
      <vt:lpstr>Error Handling</vt:lpstr>
      <vt:lpstr>Error Handling</vt:lpstr>
      <vt:lpstr>Error Handling</vt:lpstr>
      <vt:lpstr>Error Handling</vt:lpstr>
      <vt:lpstr>Error Handling</vt:lpstr>
      <vt:lpstr>Error Handling</vt:lpstr>
      <vt:lpstr>Error Handling</vt:lpstr>
      <vt:lpstr>Error Handling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Vladimir Mitiurin</cp:lastModifiedBy>
  <cp:revision>17</cp:revision>
  <cp:lastPrinted>2014-07-09T13:30:36Z</cp:lastPrinted>
  <dcterms:created xsi:type="dcterms:W3CDTF">2015-03-18T06:37:43Z</dcterms:created>
  <dcterms:modified xsi:type="dcterms:W3CDTF">2021-01-13T17:11:02Z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0x0101009B22848A6E75B0409A42E310CF3F8F4E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  <property fmtid="{D5CDD505-2E9C-101B-9397-08002B2CF9AE}" pid="5" name="AuthorIds_UIVersion_1024">
    <vt:lpwstr>6</vt:lpwstr>
  </property>
</Properties>
</file>