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7"/>
  </p:notesMasterIdLst>
  <p:handoutMasterIdLst>
    <p:handoutMasterId r:id="rId28"/>
  </p:handoutMasterIdLst>
  <p:sldIdLst>
    <p:sldId id="258" r:id="rId5"/>
    <p:sldId id="784" r:id="rId6"/>
    <p:sldId id="805" r:id="rId7"/>
    <p:sldId id="790" r:id="rId8"/>
    <p:sldId id="804" r:id="rId9"/>
    <p:sldId id="778" r:id="rId10"/>
    <p:sldId id="798" r:id="rId11"/>
    <p:sldId id="799" r:id="rId12"/>
    <p:sldId id="800" r:id="rId13"/>
    <p:sldId id="779" r:id="rId14"/>
    <p:sldId id="782" r:id="rId15"/>
    <p:sldId id="780" r:id="rId16"/>
    <p:sldId id="801" r:id="rId17"/>
    <p:sldId id="786" r:id="rId18"/>
    <p:sldId id="787" r:id="rId19"/>
    <p:sldId id="802" r:id="rId20"/>
    <p:sldId id="754" r:id="rId21"/>
    <p:sldId id="755" r:id="rId22"/>
    <p:sldId id="757" r:id="rId23"/>
    <p:sldId id="759" r:id="rId24"/>
    <p:sldId id="781" r:id="rId25"/>
    <p:sldId id="803" r:id="rId2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2D9"/>
    <a:srgbClr val="A3C644"/>
    <a:srgbClr val="1A9CB0"/>
    <a:srgbClr val="B22746"/>
    <a:srgbClr val="999999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930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Strelnykova" userId="S::anna_strelnykova@epam.com::54de8a21-7207-4416-a105-90b16df9aede" providerId="AD" clId="Web-{189F8AF5-6CAF-45D3-B2DB-0C215ADE5EBF}"/>
    <pc:docChg chg="modSld">
      <pc:chgData name="Anna Strelnykova" userId="S::anna_strelnykova@epam.com::54de8a21-7207-4416-a105-90b16df9aede" providerId="AD" clId="Web-{189F8AF5-6CAF-45D3-B2DB-0C215ADE5EBF}" dt="2018-08-02T15:11:39.458" v="0" actId="1076"/>
      <pc:docMkLst>
        <pc:docMk/>
      </pc:docMkLst>
      <pc:sldChg chg="modSp">
        <pc:chgData name="Anna Strelnykova" userId="S::anna_strelnykova@epam.com::54de8a21-7207-4416-a105-90b16df9aede" providerId="AD" clId="Web-{189F8AF5-6CAF-45D3-B2DB-0C215ADE5EBF}" dt="2018-08-02T15:11:39.458" v="0" actId="1076"/>
        <pc:sldMkLst>
          <pc:docMk/>
          <pc:sldMk cId="3449976887" sldId="741"/>
        </pc:sldMkLst>
        <pc:spChg chg="mod">
          <ac:chgData name="Anna Strelnykova" userId="S::anna_strelnykova@epam.com::54de8a21-7207-4416-a105-90b16df9aede" providerId="AD" clId="Web-{189F8AF5-6CAF-45D3-B2DB-0C215ADE5EBF}" dt="2018-08-02T15:11:39.458" v="0" actId="1076"/>
          <ac:spMkLst>
            <pc:docMk/>
            <pc:sldMk cId="3449976887" sldId="74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4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Jan 29,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3190EC-D156-4666-82E1-1AC3C8704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902" y="452227"/>
            <a:ext cx="4630767" cy="39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Managers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43649" y="871841"/>
            <a:ext cx="1574790" cy="66479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58068" y="855481"/>
          <a:ext cx="7062642" cy="3719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Connects to ActiveX Data Objects (ADO) objects.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ADO.NET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 .NET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CACHE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Reads data from the data flow or from a cache file (.caw), and can save data to the cache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DQS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Quality Services server and a Data Quality Services database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Excel workbook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file or a folder.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data in a single flat file.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 to an FTP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webserver.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MSMQ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message queue.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MSOLAP100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instance of SQL Server Analysis Services or an Analysis Services project.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MULTIFLATFILE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multiple data files and folders.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OLEDB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an OLE DB provider.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ODBC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data source by using ODBC.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SMOServer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SQL Server Management Objects (SMO)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SMTP</a:t>
                      </a:r>
                      <a:endParaRPr lang="en-US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an SMTP mail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WMI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Connects to a server and specifies the scope of Windows Management Instrumentation (WMI) management on the server.</a:t>
                      </a:r>
                      <a:endParaRPr lang="en-US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6551" marR="6551" marT="655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0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Managers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25842" y="958969"/>
            <a:ext cx="425369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32-Bit and 64-Bit Data Providers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575435"/>
            <a:ext cx="3916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https://msdn.microsoft.com/en-us/ms140203.aspx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development environment is a 32-bit environment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SSIS execution environment  is dictated by the underlying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68394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Connection Managers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89233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Connection Managers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842447" y="4231408"/>
            <a:ext cx="7304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https://datatellblog.wordpress.com/2015/01/13/ssis-data-flows-ado-net-vs-ole-db-vs-odbc/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4619" y="1440610"/>
            <a:ext cx="8004348" cy="259282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ADO.NET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OLE DB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4357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Containers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For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 err="1"/>
              <a:t>Foreach</a:t>
            </a:r>
            <a:r>
              <a:rPr lang="en-US" sz="2300" b="1" dirty="0"/>
              <a:t>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Sequence container	</a:t>
            </a:r>
          </a:p>
        </p:txBody>
      </p:sp>
    </p:spTree>
    <p:extLst>
      <p:ext uri="{BB962C8B-B14F-4D97-AF65-F5344CB8AC3E}">
        <p14:creationId xmlns:p14="http://schemas.microsoft.com/office/powerpoint/2010/main" val="202067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Precedence Constraints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27" y="1295978"/>
            <a:ext cx="5427210" cy="33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Data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963" y="1009531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Data Flow Transformations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1606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In previous episode: MSBI.Dev.S20E13 MSBI.SSIS.Part01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6459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topics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About this sub course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Goals and approach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Expected Result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Tools and Technologies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 Warehousing Concepts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What is Data Warehousing?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Conventional data warehouses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Conventional data warehouse Systems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Modern data warehouse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Modern Data Warehouse Systems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Installation of tools for Visual Studio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SSIS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SSRS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SSAS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0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UN Statistic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 Statistic Project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53764"/>
            <a:ext cx="182473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UN Statistic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950ADC-E942-4FAC-A882-1C3CE63C3327}"/>
              </a:ext>
            </a:extLst>
          </p:cNvPr>
          <p:cNvSpPr/>
          <p:nvPr/>
        </p:nvSpPr>
        <p:spPr>
          <a:xfrm>
            <a:off x="508959" y="1430463"/>
            <a:ext cx="4572000" cy="2940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Create a Project and Repo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Create DB and SSIS project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Solution Diagram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Data transformation workflow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Dimensional Model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fr-FR" sz="2000" b="1" dirty="0"/>
              <a:t> Homework</a:t>
            </a:r>
          </a:p>
        </p:txBody>
      </p:sp>
    </p:spTree>
    <p:extLst>
      <p:ext uri="{BB962C8B-B14F-4D97-AF65-F5344CB8AC3E}">
        <p14:creationId xmlns:p14="http://schemas.microsoft.com/office/powerpoint/2010/main" val="301645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1606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In previous episode: MSBI.Dev.S20E13 MSBI.SSIS.Part01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79935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ETL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ETL Tools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SSIS architecture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Creating SSIS Packages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 the SQL Server Import and Export Wizard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 SSIS Packages in SSDT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Introducing Control Flow, Data Flow, and Connection Managers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 Statistic Project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Review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First step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Solution Diagram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 transformation workflow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Dimensional Model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Homework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2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MSBI.Dev.S20E14 (MSBI.SSIS.E02)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8552D-C439-4349-827D-66E60232587A}"/>
              </a:ext>
            </a:extLst>
          </p:cNvPr>
          <p:cNvSpPr/>
          <p:nvPr/>
        </p:nvSpPr>
        <p:spPr>
          <a:xfrm>
            <a:off x="277092" y="901074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---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Create SSIS  Project with different Deployment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Project deployment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Package deployment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Different version of  SQL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Connection Managers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Package-scoped connection managers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Project-scoped connection managers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32-Bit and 64-Bit Data Providers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Designing and Implementing Control Flow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Control Flow Tasks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Containers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Precedence Constraints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MSBI.Dev.S20E14 (MSBI.SSIS.E02)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8552D-C439-4349-827D-66E60232587A}"/>
              </a:ext>
            </a:extLst>
          </p:cNvPr>
          <p:cNvSpPr/>
          <p:nvPr/>
        </p:nvSpPr>
        <p:spPr>
          <a:xfrm>
            <a:off x="277092" y="90107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Designing and Implementing Data Flow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Creating a Data Flow Task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Defining Data Flow Source Adapters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Defining Data Flow Destination Adapters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SSIS Data Types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 Statistic Project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subtopics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Create a Project and Repo	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Create DB and SSIS project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Solution Diagram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 transformation workflow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Dimensional Model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  -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subtopic</a:t>
            </a:r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: </a:t>
            </a:r>
            <a:r>
              <a:rPr lang="en-US" sz="1200" dirty="0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Homework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---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Create SSIS  Project with different Deployment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SSIS  Project with different Deployment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950ADC-E942-4FAC-A882-1C3CE63C3327}"/>
              </a:ext>
            </a:extLst>
          </p:cNvPr>
          <p:cNvSpPr/>
          <p:nvPr/>
        </p:nvSpPr>
        <p:spPr>
          <a:xfrm>
            <a:off x="353683" y="921505"/>
            <a:ext cx="4572000" cy="1424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Project deployment model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Package deployment model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Different version of  SQL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38747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Connection Managers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Managers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950ADC-E942-4FAC-A882-1C3CE63C3327}"/>
              </a:ext>
            </a:extLst>
          </p:cNvPr>
          <p:cNvSpPr/>
          <p:nvPr/>
        </p:nvSpPr>
        <p:spPr>
          <a:xfrm>
            <a:off x="353683" y="921505"/>
            <a:ext cx="4572000" cy="1424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Package-scoped connection managers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Project-scoped connection managers</a:t>
            </a:r>
          </a:p>
          <a:p>
            <a:pPr marL="173736" lvl="2" indent="-173736">
              <a:lnSpc>
                <a:spcPct val="1100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2000" b="1" dirty="0"/>
              <a:t>32-Bit and 64-Bit Data Providers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436358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e83b1685-c0ee-49c7-ae0f-bc980b303699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1DEF870-FE48-4BE0-A288-93F439F13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12931</TotalTime>
  <Words>1096</Words>
  <Application>Microsoft Office PowerPoint</Application>
  <PresentationFormat>On-screen Show (16:9)</PresentationFormat>
  <Paragraphs>192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Inherit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223</cp:revision>
  <cp:lastPrinted>2014-07-09T13:30:36Z</cp:lastPrinted>
  <dcterms:created xsi:type="dcterms:W3CDTF">2015-03-18T06:37:43Z</dcterms:created>
  <dcterms:modified xsi:type="dcterms:W3CDTF">2020-01-29T18:36:58Z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