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74" r:id="rId11"/>
    <p:sldId id="275" r:id="rId12"/>
    <p:sldId id="277" r:id="rId13"/>
    <p:sldId id="276" r:id="rId14"/>
    <p:sldId id="265" r:id="rId15"/>
    <p:sldId id="266" r:id="rId16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533">
          <p15:clr>
            <a:srgbClr val="A4A3A4"/>
          </p15:clr>
        </p15:guide>
        <p15:guide id="2" pos="227">
          <p15:clr>
            <a:srgbClr val="9AA0A6"/>
          </p15:clr>
        </p15:guide>
        <p15:guide id="3" orient="horz" pos="179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40E49C-8D3A-4C65-A25C-60985FC4E00B}" v="15" dt="2024-05-25T17:24:02.317"/>
  </p1510:revLst>
</p1510:revInfo>
</file>

<file path=ppt/tableStyles.xml><?xml version="1.0" encoding="utf-8"?>
<a:tblStyleLst xmlns:a="http://schemas.openxmlformats.org/drawingml/2006/main" def="{C092EADE-A82A-44FE-A254-756F533FF2E3}">
  <a:tblStyle styleId="{C092EADE-A82A-44FE-A254-756F533FF2E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5928" autoAdjust="0"/>
  </p:normalViewPr>
  <p:slideViewPr>
    <p:cSldViewPr snapToGrid="0">
      <p:cViewPr varScale="1">
        <p:scale>
          <a:sx n="108" d="100"/>
          <a:sy n="108" d="100"/>
        </p:scale>
        <p:origin x="72" y="956"/>
      </p:cViewPr>
      <p:guideLst>
        <p:guide pos="5533"/>
        <p:guide pos="227"/>
        <p:guide orient="horz" pos="17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Андрей Зеленцов" userId="599b4d760519e291" providerId="LiveId" clId="{9940E49C-8D3A-4C65-A25C-60985FC4E00B}"/>
    <pc:docChg chg="undo custSel delSld modSld sldOrd">
      <pc:chgData name="Андрей Зеленцов" userId="599b4d760519e291" providerId="LiveId" clId="{9940E49C-8D3A-4C65-A25C-60985FC4E00B}" dt="2024-05-25T17:24:48.684" v="3460" actId="47"/>
      <pc:docMkLst>
        <pc:docMk/>
      </pc:docMkLst>
      <pc:sldChg chg="addSp modSp mod">
        <pc:chgData name="Андрей Зеленцов" userId="599b4d760519e291" providerId="LiveId" clId="{9940E49C-8D3A-4C65-A25C-60985FC4E00B}" dt="2024-05-25T17:23:38.968" v="3456" actId="20577"/>
        <pc:sldMkLst>
          <pc:docMk/>
          <pc:sldMk cId="0" sldId="258"/>
        </pc:sldMkLst>
        <pc:spChg chg="add mod">
          <ac:chgData name="Андрей Зеленцов" userId="599b4d760519e291" providerId="LiveId" clId="{9940E49C-8D3A-4C65-A25C-60985FC4E00B}" dt="2024-05-25T16:32:25.252" v="268"/>
          <ac:spMkLst>
            <pc:docMk/>
            <pc:sldMk cId="0" sldId="258"/>
            <ac:spMk id="2" creationId="{FDA826F4-BAA7-149B-7F1F-7367D51EE982}"/>
          </ac:spMkLst>
        </pc:spChg>
        <pc:spChg chg="mod">
          <ac:chgData name="Андрей Зеленцов" userId="599b4d760519e291" providerId="LiveId" clId="{9940E49C-8D3A-4C65-A25C-60985FC4E00B}" dt="2024-05-25T16:34:34.008" v="315" actId="20577"/>
          <ac:spMkLst>
            <pc:docMk/>
            <pc:sldMk cId="0" sldId="258"/>
            <ac:spMk id="84" creationId="{00000000-0000-0000-0000-000000000000}"/>
          </ac:spMkLst>
        </pc:spChg>
        <pc:spChg chg="mod">
          <ac:chgData name="Андрей Зеленцов" userId="599b4d760519e291" providerId="LiveId" clId="{9940E49C-8D3A-4C65-A25C-60985FC4E00B}" dt="2024-05-25T17:23:38.968" v="3456" actId="20577"/>
          <ac:spMkLst>
            <pc:docMk/>
            <pc:sldMk cId="0" sldId="258"/>
            <ac:spMk id="86" creationId="{00000000-0000-0000-0000-000000000000}"/>
          </ac:spMkLst>
        </pc:spChg>
        <pc:picChg chg="add mod">
          <ac:chgData name="Андрей Зеленцов" userId="599b4d760519e291" providerId="LiveId" clId="{9940E49C-8D3A-4C65-A25C-60985FC4E00B}" dt="2024-05-25T16:34:10.715" v="269" actId="14826"/>
          <ac:picMkLst>
            <pc:docMk/>
            <pc:sldMk cId="0" sldId="258"/>
            <ac:picMk id="3" creationId="{6039E93F-A34C-D43B-6FC6-1417C0DD8962}"/>
          </ac:picMkLst>
        </pc:picChg>
        <pc:picChg chg="add mod">
          <ac:chgData name="Андрей Зеленцов" userId="599b4d760519e291" providerId="LiveId" clId="{9940E49C-8D3A-4C65-A25C-60985FC4E00B}" dt="2024-05-25T17:23:35.090" v="3447" actId="1076"/>
          <ac:picMkLst>
            <pc:docMk/>
            <pc:sldMk cId="0" sldId="258"/>
            <ac:picMk id="4" creationId="{27BA8423-1FF0-22D9-5EC6-B4FD1F328614}"/>
          </ac:picMkLst>
        </pc:picChg>
      </pc:sldChg>
      <pc:sldChg chg="modSp mod">
        <pc:chgData name="Андрей Зеленцов" userId="599b4d760519e291" providerId="LiveId" clId="{9940E49C-8D3A-4C65-A25C-60985FC4E00B}" dt="2024-05-25T16:09:17.426" v="12" actId="20577"/>
        <pc:sldMkLst>
          <pc:docMk/>
          <pc:sldMk cId="0" sldId="259"/>
        </pc:sldMkLst>
        <pc:spChg chg="mod">
          <ac:chgData name="Андрей Зеленцов" userId="599b4d760519e291" providerId="LiveId" clId="{9940E49C-8D3A-4C65-A25C-60985FC4E00B}" dt="2024-05-25T16:09:14.222" v="10" actId="21"/>
          <ac:spMkLst>
            <pc:docMk/>
            <pc:sldMk cId="0" sldId="259"/>
            <ac:spMk id="95" creationId="{00000000-0000-0000-0000-000000000000}"/>
          </ac:spMkLst>
        </pc:spChg>
        <pc:spChg chg="mod">
          <ac:chgData name="Андрей Зеленцов" userId="599b4d760519e291" providerId="LiveId" clId="{9940E49C-8D3A-4C65-A25C-60985FC4E00B}" dt="2024-05-25T16:09:17.426" v="12" actId="20577"/>
          <ac:spMkLst>
            <pc:docMk/>
            <pc:sldMk cId="0" sldId="259"/>
            <ac:spMk id="96" creationId="{00000000-0000-0000-0000-000000000000}"/>
          </ac:spMkLst>
        </pc:spChg>
      </pc:sldChg>
      <pc:sldChg chg="addSp delSp modSp mod">
        <pc:chgData name="Андрей Зеленцов" userId="599b4d760519e291" providerId="LiveId" clId="{9940E49C-8D3A-4C65-A25C-60985FC4E00B}" dt="2024-05-25T17:24:05.117" v="3458" actId="1076"/>
        <pc:sldMkLst>
          <pc:docMk/>
          <pc:sldMk cId="0" sldId="260"/>
        </pc:sldMkLst>
        <pc:spChg chg="del">
          <ac:chgData name="Андрей Зеленцов" userId="599b4d760519e291" providerId="LiveId" clId="{9940E49C-8D3A-4C65-A25C-60985FC4E00B}" dt="2024-05-25T16:34:43.034" v="316" actId="478"/>
          <ac:spMkLst>
            <pc:docMk/>
            <pc:sldMk cId="0" sldId="260"/>
            <ac:spMk id="109" creationId="{00000000-0000-0000-0000-000000000000}"/>
          </ac:spMkLst>
        </pc:spChg>
        <pc:graphicFrameChg chg="modGraphic">
          <ac:chgData name="Андрей Зеленцов" userId="599b4d760519e291" providerId="LiveId" clId="{9940E49C-8D3A-4C65-A25C-60985FC4E00B}" dt="2024-05-25T16:21:45.512" v="55" actId="20577"/>
          <ac:graphicFrameMkLst>
            <pc:docMk/>
            <pc:sldMk cId="0" sldId="260"/>
            <ac:graphicFrameMk id="108" creationId="{00000000-0000-0000-0000-000000000000}"/>
          </ac:graphicFrameMkLst>
        </pc:graphicFrameChg>
        <pc:picChg chg="add del mod">
          <ac:chgData name="Андрей Зеленцов" userId="599b4d760519e291" providerId="LiveId" clId="{9940E49C-8D3A-4C65-A25C-60985FC4E00B}" dt="2024-05-25T17:22:12.231" v="3413" actId="478"/>
          <ac:picMkLst>
            <pc:docMk/>
            <pc:sldMk cId="0" sldId="260"/>
            <ac:picMk id="2" creationId="{E7065266-4C7C-B509-B141-F75F6E8B5BBC}"/>
          </ac:picMkLst>
        </pc:picChg>
        <pc:picChg chg="add mod">
          <ac:chgData name="Андрей Зеленцов" userId="599b4d760519e291" providerId="LiveId" clId="{9940E49C-8D3A-4C65-A25C-60985FC4E00B}" dt="2024-05-25T17:24:05.117" v="3458" actId="1076"/>
          <ac:picMkLst>
            <pc:docMk/>
            <pc:sldMk cId="0" sldId="260"/>
            <ac:picMk id="3" creationId="{97ECD640-FAB4-B0BF-9F81-18F5C4FA879A}"/>
          </ac:picMkLst>
        </pc:picChg>
      </pc:sldChg>
      <pc:sldChg chg="addSp delSp modSp mod">
        <pc:chgData name="Андрей Зеленцов" userId="599b4d760519e291" providerId="LiveId" clId="{9940E49C-8D3A-4C65-A25C-60985FC4E00B}" dt="2024-05-25T17:22:16.325" v="3416" actId="478"/>
        <pc:sldMkLst>
          <pc:docMk/>
          <pc:sldMk cId="0" sldId="261"/>
        </pc:sldMkLst>
        <pc:spChg chg="del">
          <ac:chgData name="Андрей Зеленцов" userId="599b4d760519e291" providerId="LiveId" clId="{9940E49C-8D3A-4C65-A25C-60985FC4E00B}" dt="2024-05-25T16:34:47.807" v="317" actId="478"/>
          <ac:spMkLst>
            <pc:docMk/>
            <pc:sldMk cId="0" sldId="261"/>
            <ac:spMk id="116" creationId="{00000000-0000-0000-0000-000000000000}"/>
          </ac:spMkLst>
        </pc:spChg>
        <pc:graphicFrameChg chg="modGraphic">
          <ac:chgData name="Андрей Зеленцов" userId="599b4d760519e291" providerId="LiveId" clId="{9940E49C-8D3A-4C65-A25C-60985FC4E00B}" dt="2024-05-25T17:16:06.799" v="3046" actId="20577"/>
          <ac:graphicFrameMkLst>
            <pc:docMk/>
            <pc:sldMk cId="0" sldId="261"/>
            <ac:graphicFrameMk id="115" creationId="{00000000-0000-0000-0000-000000000000}"/>
          </ac:graphicFrameMkLst>
        </pc:graphicFrameChg>
        <pc:picChg chg="add del mod">
          <ac:chgData name="Андрей Зеленцов" userId="599b4d760519e291" providerId="LiveId" clId="{9940E49C-8D3A-4C65-A25C-60985FC4E00B}" dt="2024-05-25T17:22:16.325" v="3416" actId="478"/>
          <ac:picMkLst>
            <pc:docMk/>
            <pc:sldMk cId="0" sldId="261"/>
            <ac:picMk id="2" creationId="{BF39AC15-83A8-152F-6DD3-0A4609A7800A}"/>
          </ac:picMkLst>
        </pc:picChg>
      </pc:sldChg>
      <pc:sldChg chg="delSp mod">
        <pc:chgData name="Андрей Зеленцов" userId="599b4d760519e291" providerId="LiveId" clId="{9940E49C-8D3A-4C65-A25C-60985FC4E00B}" dt="2024-05-25T16:38:21.938" v="323" actId="478"/>
        <pc:sldMkLst>
          <pc:docMk/>
          <pc:sldMk cId="0" sldId="262"/>
        </pc:sldMkLst>
        <pc:spChg chg="del">
          <ac:chgData name="Андрей Зеленцов" userId="599b4d760519e291" providerId="LiveId" clId="{9940E49C-8D3A-4C65-A25C-60985FC4E00B}" dt="2024-05-25T16:38:21.938" v="323" actId="478"/>
          <ac:spMkLst>
            <pc:docMk/>
            <pc:sldMk cId="0" sldId="262"/>
            <ac:spMk id="123" creationId="{00000000-0000-0000-0000-000000000000}"/>
          </ac:spMkLst>
        </pc:spChg>
      </pc:sldChg>
      <pc:sldChg chg="addSp delSp modSp mod modNotesTx">
        <pc:chgData name="Андрей Зеленцов" userId="599b4d760519e291" providerId="LiveId" clId="{9940E49C-8D3A-4C65-A25C-60985FC4E00B}" dt="2024-05-25T16:54:16.335" v="1545" actId="1076"/>
        <pc:sldMkLst>
          <pc:docMk/>
          <pc:sldMk cId="0" sldId="263"/>
        </pc:sldMkLst>
        <pc:spChg chg="add del mod">
          <ac:chgData name="Андрей Зеленцов" userId="599b4d760519e291" providerId="LiveId" clId="{9940E49C-8D3A-4C65-A25C-60985FC4E00B}" dt="2024-05-25T16:52:46.187" v="1538" actId="478"/>
          <ac:spMkLst>
            <pc:docMk/>
            <pc:sldMk cId="0" sldId="263"/>
            <ac:spMk id="10" creationId="{34D9D7FD-27D4-3F4E-384D-65F3FFE60093}"/>
          </ac:spMkLst>
        </pc:spChg>
        <pc:spChg chg="del">
          <ac:chgData name="Андрей Зеленцов" userId="599b4d760519e291" providerId="LiveId" clId="{9940E49C-8D3A-4C65-A25C-60985FC4E00B}" dt="2024-05-25T16:52:45.160" v="1537" actId="478"/>
          <ac:spMkLst>
            <pc:docMk/>
            <pc:sldMk cId="0" sldId="263"/>
            <ac:spMk id="128" creationId="{00000000-0000-0000-0000-000000000000}"/>
          </ac:spMkLst>
        </pc:spChg>
        <pc:picChg chg="del">
          <ac:chgData name="Андрей Зеленцов" userId="599b4d760519e291" providerId="LiveId" clId="{9940E49C-8D3A-4C65-A25C-60985FC4E00B}" dt="2024-05-25T16:52:28.129" v="1530" actId="478"/>
          <ac:picMkLst>
            <pc:docMk/>
            <pc:sldMk cId="0" sldId="263"/>
            <ac:picMk id="3" creationId="{C2F553EC-9D7F-3967-BF6C-D0AAF913BFD7}"/>
          </ac:picMkLst>
        </pc:picChg>
        <pc:picChg chg="add del">
          <ac:chgData name="Андрей Зеленцов" userId="599b4d760519e291" providerId="LiveId" clId="{9940E49C-8D3A-4C65-A25C-60985FC4E00B}" dt="2024-05-25T16:52:29.454" v="1532" actId="22"/>
          <ac:picMkLst>
            <pc:docMk/>
            <pc:sldMk cId="0" sldId="263"/>
            <ac:picMk id="6" creationId="{9FB3E5DE-ECCF-C57F-BEE2-6D1C0484045F}"/>
          </ac:picMkLst>
        </pc:picChg>
        <pc:picChg chg="add del mod">
          <ac:chgData name="Андрей Зеленцов" userId="599b4d760519e291" providerId="LiveId" clId="{9940E49C-8D3A-4C65-A25C-60985FC4E00B}" dt="2024-05-25T16:53:48.692" v="1539" actId="478"/>
          <ac:picMkLst>
            <pc:docMk/>
            <pc:sldMk cId="0" sldId="263"/>
            <ac:picMk id="8" creationId="{D99DEEA9-7602-6412-020E-717F93FA6296}"/>
          </ac:picMkLst>
        </pc:picChg>
        <pc:picChg chg="add mod">
          <ac:chgData name="Андрей Зеленцов" userId="599b4d760519e291" providerId="LiveId" clId="{9940E49C-8D3A-4C65-A25C-60985FC4E00B}" dt="2024-05-25T16:54:16.335" v="1545" actId="1076"/>
          <ac:picMkLst>
            <pc:docMk/>
            <pc:sldMk cId="0" sldId="263"/>
            <ac:picMk id="12" creationId="{8767F67A-F647-4189-2B88-F60A3BC770D5}"/>
          </ac:picMkLst>
        </pc:picChg>
      </pc:sldChg>
      <pc:sldChg chg="addSp delSp modSp mod modNotesTx">
        <pc:chgData name="Андрей Зеленцов" userId="599b4d760519e291" providerId="LiveId" clId="{9940E49C-8D3A-4C65-A25C-60985FC4E00B}" dt="2024-05-25T17:24:29.944" v="3459" actId="1076"/>
        <pc:sldMkLst>
          <pc:docMk/>
          <pc:sldMk cId="0" sldId="264"/>
        </pc:sldMkLst>
        <pc:picChg chg="add del mod">
          <ac:chgData name="Андрей Зеленцов" userId="599b4d760519e291" providerId="LiveId" clId="{9940E49C-8D3A-4C65-A25C-60985FC4E00B}" dt="2024-05-25T17:21:47.802" v="3409" actId="478"/>
          <ac:picMkLst>
            <pc:docMk/>
            <pc:sldMk cId="0" sldId="264"/>
            <ac:picMk id="4" creationId="{5913B94A-9238-5416-8651-00A96034846C}"/>
          </ac:picMkLst>
        </pc:picChg>
        <pc:picChg chg="add mod">
          <ac:chgData name="Андрей Зеленцов" userId="599b4d760519e291" providerId="LiveId" clId="{9940E49C-8D3A-4C65-A25C-60985FC4E00B}" dt="2024-05-25T17:24:29.944" v="3459" actId="1076"/>
          <ac:picMkLst>
            <pc:docMk/>
            <pc:sldMk cId="0" sldId="264"/>
            <ac:picMk id="5" creationId="{12B7782E-9A1E-4B29-645E-DBC8B07A8A06}"/>
          </ac:picMkLst>
        </pc:picChg>
      </pc:sldChg>
      <pc:sldChg chg="delSp modSp mod">
        <pc:chgData name="Андрей Зеленцов" userId="599b4d760519e291" providerId="LiveId" clId="{9940E49C-8D3A-4C65-A25C-60985FC4E00B}" dt="2024-05-25T17:07:59.940" v="2866"/>
        <pc:sldMkLst>
          <pc:docMk/>
          <pc:sldMk cId="0" sldId="265"/>
        </pc:sldMkLst>
        <pc:spChg chg="del">
          <ac:chgData name="Андрей Зеленцов" userId="599b4d760519e291" providerId="LiveId" clId="{9940E49C-8D3A-4C65-A25C-60985FC4E00B}" dt="2024-05-25T16:23:57.792" v="164" actId="478"/>
          <ac:spMkLst>
            <pc:docMk/>
            <pc:sldMk cId="0" sldId="265"/>
            <ac:spMk id="143" creationId="{00000000-0000-0000-0000-000000000000}"/>
          </ac:spMkLst>
        </pc:spChg>
        <pc:graphicFrameChg chg="mod modGraphic">
          <ac:chgData name="Андрей Зеленцов" userId="599b4d760519e291" providerId="LiveId" clId="{9940E49C-8D3A-4C65-A25C-60985FC4E00B}" dt="2024-05-25T17:07:59.940" v="2866"/>
          <ac:graphicFrameMkLst>
            <pc:docMk/>
            <pc:sldMk cId="0" sldId="265"/>
            <ac:graphicFrameMk id="142" creationId="{00000000-0000-0000-0000-000000000000}"/>
          </ac:graphicFrameMkLst>
        </pc:graphicFrameChg>
      </pc:sldChg>
      <pc:sldChg chg="del">
        <pc:chgData name="Андрей Зеленцов" userId="599b4d760519e291" providerId="LiveId" clId="{9940E49C-8D3A-4C65-A25C-60985FC4E00B}" dt="2024-05-25T17:24:48.684" v="3460" actId="47"/>
        <pc:sldMkLst>
          <pc:docMk/>
          <pc:sldMk cId="0" sldId="267"/>
        </pc:sldMkLst>
      </pc:sldChg>
      <pc:sldChg chg="del">
        <pc:chgData name="Андрей Зеленцов" userId="599b4d760519e291" providerId="LiveId" clId="{9940E49C-8D3A-4C65-A25C-60985FC4E00B}" dt="2024-05-25T17:24:48.684" v="3460" actId="47"/>
        <pc:sldMkLst>
          <pc:docMk/>
          <pc:sldMk cId="0" sldId="268"/>
        </pc:sldMkLst>
      </pc:sldChg>
      <pc:sldChg chg="del">
        <pc:chgData name="Андрей Зеленцов" userId="599b4d760519e291" providerId="LiveId" clId="{9940E49C-8D3A-4C65-A25C-60985FC4E00B}" dt="2024-05-25T17:24:48.684" v="3460" actId="47"/>
        <pc:sldMkLst>
          <pc:docMk/>
          <pc:sldMk cId="0" sldId="269"/>
        </pc:sldMkLst>
      </pc:sldChg>
      <pc:sldChg chg="del">
        <pc:chgData name="Андрей Зеленцов" userId="599b4d760519e291" providerId="LiveId" clId="{9940E49C-8D3A-4C65-A25C-60985FC4E00B}" dt="2024-05-25T17:24:48.684" v="3460" actId="47"/>
        <pc:sldMkLst>
          <pc:docMk/>
          <pc:sldMk cId="0" sldId="270"/>
        </pc:sldMkLst>
      </pc:sldChg>
      <pc:sldChg chg="del">
        <pc:chgData name="Андрей Зеленцов" userId="599b4d760519e291" providerId="LiveId" clId="{9940E49C-8D3A-4C65-A25C-60985FC4E00B}" dt="2024-05-25T17:24:48.684" v="3460" actId="47"/>
        <pc:sldMkLst>
          <pc:docMk/>
          <pc:sldMk cId="0" sldId="271"/>
        </pc:sldMkLst>
      </pc:sldChg>
      <pc:sldChg chg="del">
        <pc:chgData name="Андрей Зеленцов" userId="599b4d760519e291" providerId="LiveId" clId="{9940E49C-8D3A-4C65-A25C-60985FC4E00B}" dt="2024-05-25T17:24:48.684" v="3460" actId="47"/>
        <pc:sldMkLst>
          <pc:docMk/>
          <pc:sldMk cId="0" sldId="272"/>
        </pc:sldMkLst>
      </pc:sldChg>
      <pc:sldChg chg="del">
        <pc:chgData name="Андрей Зеленцов" userId="599b4d760519e291" providerId="LiveId" clId="{9940E49C-8D3A-4C65-A25C-60985FC4E00B}" dt="2024-05-25T17:24:48.684" v="3460" actId="47"/>
        <pc:sldMkLst>
          <pc:docMk/>
          <pc:sldMk cId="0" sldId="273"/>
        </pc:sldMkLst>
      </pc:sldChg>
      <pc:sldChg chg="addSp delSp mod ord modNotesTx">
        <pc:chgData name="Андрей Зеленцов" userId="599b4d760519e291" providerId="LiveId" clId="{9940E49C-8D3A-4C65-A25C-60985FC4E00B}" dt="2024-05-25T17:02:39.251" v="2457" actId="20577"/>
        <pc:sldMkLst>
          <pc:docMk/>
          <pc:sldMk cId="3954573972" sldId="274"/>
        </pc:sldMkLst>
        <pc:picChg chg="del">
          <ac:chgData name="Андрей Зеленцов" userId="599b4d760519e291" providerId="LiveId" clId="{9940E49C-8D3A-4C65-A25C-60985FC4E00B}" dt="2024-05-25T16:07:51.488" v="4" actId="478"/>
          <ac:picMkLst>
            <pc:docMk/>
            <pc:sldMk cId="3954573972" sldId="274"/>
            <ac:picMk id="5" creationId="{F94801B2-424D-EBBF-6D5F-F3BFF6EB5FF8}"/>
          </ac:picMkLst>
        </pc:picChg>
        <pc:picChg chg="add del">
          <ac:chgData name="Андрей Зеленцов" userId="599b4d760519e291" providerId="LiveId" clId="{9940E49C-8D3A-4C65-A25C-60985FC4E00B}" dt="2024-05-25T16:08:08.924" v="6" actId="478"/>
          <ac:picMkLst>
            <pc:docMk/>
            <pc:sldMk cId="3954573972" sldId="274"/>
            <ac:picMk id="7" creationId="{9331BB0F-D77F-6D45-554C-7F40C205A8A4}"/>
          </ac:picMkLst>
        </pc:picChg>
        <pc:picChg chg="add del">
          <ac:chgData name="Андрей Зеленцов" userId="599b4d760519e291" providerId="LiveId" clId="{9940E49C-8D3A-4C65-A25C-60985FC4E00B}" dt="2024-05-25T16:21:15.602" v="46" actId="478"/>
          <ac:picMkLst>
            <pc:docMk/>
            <pc:sldMk cId="3954573972" sldId="274"/>
            <ac:picMk id="9" creationId="{9933F604-2D1E-FDF2-D952-9635FE9B06FB}"/>
          </ac:picMkLst>
        </pc:picChg>
        <pc:picChg chg="add">
          <ac:chgData name="Андрей Зеленцов" userId="599b4d760519e291" providerId="LiveId" clId="{9940E49C-8D3A-4C65-A25C-60985FC4E00B}" dt="2024-05-25T16:21:16.402" v="47" actId="22"/>
          <ac:picMkLst>
            <pc:docMk/>
            <pc:sldMk cId="3954573972" sldId="274"/>
            <ac:picMk id="11" creationId="{3506E96A-4687-1E5E-D474-89CD8533753C}"/>
          </ac:picMkLst>
        </pc:picChg>
      </pc:sldChg>
      <pc:sldChg chg="ord modNotesTx">
        <pc:chgData name="Андрей Зеленцов" userId="599b4d760519e291" providerId="LiveId" clId="{9940E49C-8D3A-4C65-A25C-60985FC4E00B}" dt="2024-05-25T17:15:07.967" v="2959" actId="20577"/>
        <pc:sldMkLst>
          <pc:docMk/>
          <pc:sldMk cId="318516997" sldId="275"/>
        </pc:sldMkLst>
      </pc:sldChg>
      <pc:sldChg chg="addSp delSp modSp mod ord modNotesTx">
        <pc:chgData name="Андрей Зеленцов" userId="599b4d760519e291" providerId="LiveId" clId="{9940E49C-8D3A-4C65-A25C-60985FC4E00B}" dt="2024-05-25T17:20:55.722" v="3406" actId="20577"/>
        <pc:sldMkLst>
          <pc:docMk/>
          <pc:sldMk cId="1206057123" sldId="276"/>
        </pc:sldMkLst>
        <pc:picChg chg="del">
          <ac:chgData name="Андрей Зеленцов" userId="599b4d760519e291" providerId="LiveId" clId="{9940E49C-8D3A-4C65-A25C-60985FC4E00B}" dt="2024-05-25T16:38:06.071" v="318" actId="478"/>
          <ac:picMkLst>
            <pc:docMk/>
            <pc:sldMk cId="1206057123" sldId="276"/>
            <ac:picMk id="5" creationId="{925FB8FA-D13E-A452-E21F-8CDBF1F4AC7D}"/>
          </ac:picMkLst>
        </pc:picChg>
        <pc:picChg chg="mod">
          <ac:chgData name="Андрей Зеленцов" userId="599b4d760519e291" providerId="LiveId" clId="{9940E49C-8D3A-4C65-A25C-60985FC4E00B}" dt="2024-05-25T16:16:42.120" v="45" actId="1076"/>
          <ac:picMkLst>
            <pc:docMk/>
            <pc:sldMk cId="1206057123" sldId="276"/>
            <ac:picMk id="7" creationId="{23D30C72-3A3E-35CF-0896-D87423DF10AD}"/>
          </ac:picMkLst>
        </pc:picChg>
        <pc:picChg chg="add mod">
          <ac:chgData name="Андрей Зеленцов" userId="599b4d760519e291" providerId="LiveId" clId="{9940E49C-8D3A-4C65-A25C-60985FC4E00B}" dt="2024-05-25T16:38:12" v="322" actId="1076"/>
          <ac:picMkLst>
            <pc:docMk/>
            <pc:sldMk cId="1206057123" sldId="276"/>
            <ac:picMk id="9" creationId="{0D2C2CEB-2A3F-5577-2623-F5DFD933B0E1}"/>
          </ac:picMkLst>
        </pc:picChg>
      </pc:sldChg>
      <pc:sldChg chg="modNotesTx">
        <pc:chgData name="Андрей Зеленцов" userId="599b4d760519e291" providerId="LiveId" clId="{9940E49C-8D3A-4C65-A25C-60985FC4E00B}" dt="2024-05-25T17:19:27.524" v="3259" actId="20577"/>
        <pc:sldMkLst>
          <pc:docMk/>
          <pc:sldMk cId="1383101754" sldId="277"/>
        </pc:sldMkLst>
      </pc:sldChg>
      <pc:sldMasterChg chg="delSldLayout">
        <pc:chgData name="Андрей Зеленцов" userId="599b4d760519e291" providerId="LiveId" clId="{9940E49C-8D3A-4C65-A25C-60985FC4E00B}" dt="2024-05-25T17:24:48.684" v="3460" actId="47"/>
        <pc:sldMasterMkLst>
          <pc:docMk/>
          <pc:sldMasterMk cId="0" sldId="2147483662"/>
        </pc:sldMasterMkLst>
        <pc:sldLayoutChg chg="del">
          <pc:chgData name="Андрей Зеленцов" userId="599b4d760519e291" providerId="LiveId" clId="{9940E49C-8D3A-4C65-A25C-60985FC4E00B}" dt="2024-05-25T17:24:48.684" v="3460" actId="47"/>
          <pc:sldLayoutMkLst>
            <pc:docMk/>
            <pc:sldMasterMk cId="0" sldId="2147483662"/>
            <pc:sldLayoutMk cId="0" sldId="2147483656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Таблица сравнения, которая формируется в коде </a:t>
            </a:r>
            <a:r>
              <a:rPr lang="ru-RU" dirty="0" err="1"/>
              <a:t>бекенда</a:t>
            </a:r>
            <a:r>
              <a:rPr lang="ru-RU" dirty="0"/>
              <a:t> и автоматически </a:t>
            </a:r>
            <a:r>
              <a:rPr lang="ru-RU" dirty="0" err="1"/>
              <a:t>рендериться</a:t>
            </a:r>
            <a:r>
              <a:rPr lang="ru-RU" dirty="0"/>
              <a:t> на </a:t>
            </a:r>
            <a:r>
              <a:rPr lang="ru-RU" dirty="0" err="1"/>
              <a:t>фронтенде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92907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Статистика выполнения алгоритмов. Собирается автоматически во время выполнения алгоритма и храниться локально, в файловой БД </a:t>
            </a:r>
            <a:r>
              <a:rPr lang="en-US" dirty="0"/>
              <a:t>h2 spring boot.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263816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Перед нами пример реализации абстрактного интерфейса </a:t>
            </a:r>
            <a:r>
              <a:rPr lang="ru-RU" dirty="0" err="1"/>
              <a:t>BaseSort</a:t>
            </a:r>
            <a:r>
              <a:rPr lang="ru-RU" dirty="0"/>
              <a:t> в алгоритме сортировки </a:t>
            </a:r>
            <a:r>
              <a:rPr lang="ru-RU" dirty="0" err="1"/>
              <a:t>BubbleSort</a:t>
            </a:r>
            <a:r>
              <a:rPr lang="ru-RU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Перед каждой итерацией должна вызываться функция </a:t>
            </a:r>
            <a:r>
              <a:rPr lang="ru-RU" dirty="0" err="1"/>
              <a:t>saveArrayBeforeIteration</a:t>
            </a:r>
            <a:r>
              <a:rPr lang="ru-RU" dirty="0"/>
              <a:t>(), которая сохраняет массив до итерации.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Во время итерации пользователь может выделить индексы для наглядности выполнения алгоритма при помощи функции </a:t>
            </a:r>
            <a:r>
              <a:rPr lang="ru-RU" dirty="0" err="1"/>
              <a:t>highlightVariable</a:t>
            </a:r>
            <a:r>
              <a:rPr lang="ru-RU" dirty="0"/>
              <a:t>().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Чтобы добавить значение переменной в таблице над графиком, используется </a:t>
            </a:r>
            <a:r>
              <a:rPr lang="ru-RU" dirty="0" err="1"/>
              <a:t>displayVariable</a:t>
            </a:r>
            <a:r>
              <a:rPr lang="ru-RU" dirty="0"/>
              <a:t>().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После каждой итерации должна вызываться функция </a:t>
            </a:r>
            <a:r>
              <a:rPr lang="en-US" dirty="0" err="1"/>
              <a:t>saveArrayAfterIteration</a:t>
            </a:r>
            <a:r>
              <a:rPr lang="en-US" dirty="0"/>
              <a:t>() </a:t>
            </a:r>
            <a:r>
              <a:rPr lang="ru-RU" dirty="0"/>
              <a:t>для определения изменений в массиве и отрисовки анимации </a:t>
            </a:r>
            <a:r>
              <a:rPr lang="en-US" dirty="0"/>
              <a:t>swap.</a:t>
            </a:r>
            <a:endParaRPr lang="ru-RU" dirty="0"/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Функция </a:t>
            </a:r>
            <a:r>
              <a:rPr lang="ru-RU" dirty="0" err="1"/>
              <a:t>populateProps</a:t>
            </a:r>
            <a:r>
              <a:rPr lang="ru-RU" dirty="0"/>
              <a:t>() используется для пополнения </a:t>
            </a:r>
            <a:r>
              <a:rPr lang="ru-RU" dirty="0" err="1"/>
              <a:t>hashmap</a:t>
            </a:r>
            <a:r>
              <a:rPr lang="ru-RU" dirty="0"/>
              <a:t> </a:t>
            </a:r>
            <a:r>
              <a:rPr lang="ru-RU" dirty="0" err="1"/>
              <a:t>Props</a:t>
            </a:r>
            <a:r>
              <a:rPr lang="ru-RU" dirty="0"/>
              <a:t> в формате "параметр – значение". При отсутствии каких-либо полей в других алгоритмах сортировки на </a:t>
            </a:r>
            <a:r>
              <a:rPr lang="ru-RU" dirty="0" err="1"/>
              <a:t>фронтенде</a:t>
            </a:r>
            <a:r>
              <a:rPr lang="ru-RU" dirty="0"/>
              <a:t> будут сгенерированы поля со значением "N/A".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Благодаря аннотации </a:t>
            </a:r>
            <a:r>
              <a:rPr lang="en-US" dirty="0"/>
              <a:t>@Component spring boot </a:t>
            </a:r>
            <a:r>
              <a:rPr lang="ru-RU" dirty="0"/>
              <a:t>автоматически добавляет класс в список известных алгоритмов сортировки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7200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Перед нами интерфейс и генератор случайных массивов перед процессом сортировки</a:t>
            </a:r>
          </a:p>
          <a:p>
            <a:r>
              <a:rPr lang="ru-RU" dirty="0"/>
              <a:t>Каждый генератор массивов должен реализовать интерфейс </a:t>
            </a:r>
            <a:r>
              <a:rPr lang="en-US" dirty="0" err="1"/>
              <a:t>ArrayGenerator</a:t>
            </a:r>
            <a:r>
              <a:rPr lang="en-US" dirty="0"/>
              <a:t>, </a:t>
            </a:r>
            <a:r>
              <a:rPr lang="ru-RU" dirty="0"/>
              <a:t>и возвращать список элементов </a:t>
            </a:r>
            <a:r>
              <a:rPr lang="en-US" dirty="0" err="1"/>
              <a:t>ArrayElement</a:t>
            </a:r>
            <a:r>
              <a:rPr lang="en-US" dirty="0"/>
              <a:t> </a:t>
            </a:r>
            <a:endParaRPr lang="ru-RU" dirty="0"/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ru-RU" dirty="0"/>
              <a:t>Благодаря аннотации </a:t>
            </a:r>
            <a:r>
              <a:rPr lang="en-US" dirty="0"/>
              <a:t>@Component spring boot </a:t>
            </a:r>
            <a:r>
              <a:rPr lang="ru-RU" dirty="0"/>
              <a:t>автоматически добавляет класс в список известных генераторов массивов.</a:t>
            </a:r>
          </a:p>
        </p:txBody>
      </p:sp>
    </p:spTree>
    <p:extLst>
      <p:ext uri="{BB962C8B-B14F-4D97-AF65-F5344CB8AC3E}">
        <p14:creationId xmlns:p14="http://schemas.microsoft.com/office/powerpoint/2010/main" val="42313679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f98075b259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f98075b259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df29b9fb24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df29b9fb24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de823becd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de823becd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de823becd0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de823becd0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f98075b25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f98075b25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f98075b259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f98075b259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df29b9fb24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df29b9fb24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f98075b259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f98075b259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98075b25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f98075b25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/>
              <a:t>Перед нами представлена архитектура ядра проекта. Каждый алгоритм сортировки реализует абстрактный класс </a:t>
            </a:r>
            <a:r>
              <a:rPr lang="ru-RU" dirty="0" err="1"/>
              <a:t>BaseSort</a:t>
            </a:r>
            <a:r>
              <a:rPr lang="ru-RU" dirty="0"/>
              <a:t>, в котором определены основные методы для визуализации и построения результатов сортировки. </a:t>
            </a:r>
          </a:p>
          <a:p>
            <a:r>
              <a:rPr lang="ru-RU" dirty="0"/>
              <a:t>Пользователи также имеют возможность генерировать различные типы массивов для сортировки. Для этого используются классы генераторов массивов, которые наследуются от абстрактного класса </a:t>
            </a:r>
            <a:r>
              <a:rPr lang="ru-RU" dirty="0" err="1"/>
              <a:t>ArrayGenerator</a:t>
            </a:r>
            <a:r>
              <a:rPr lang="ru-RU" dirty="0"/>
              <a:t>.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/>
              <a:t>На данном слайде демонстрируется часть пользовательского интерфейса – секция настройки и визуализации алгоритмов.</a:t>
            </a:r>
          </a:p>
          <a:p>
            <a:r>
              <a:rPr lang="ru-RU" dirty="0"/>
              <a:t>Пользователь может выбрать алгоритм сортировки, задать настройки размера массива и максимального генерируемого числа. В процессе визуализации пользователю отображается ход выполнения алгоритма сортировки, а также могут отображаться значения переменных в таблицах над графиком сортировки, обеспечивая наглядное понимание работы алгоритма.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l="99" r="99"/>
          <a:stretch/>
        </p:blipFill>
        <p:spPr>
          <a:xfrm>
            <a:off x="-17925" y="-10075"/>
            <a:ext cx="9194726" cy="518215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944650" y="1769200"/>
            <a:ext cx="7379700" cy="23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1">
  <p:cSld name="CUSTOM_2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/>
          <p:nvPr/>
        </p:nvSpPr>
        <p:spPr>
          <a:xfrm>
            <a:off x="590475" y="1364975"/>
            <a:ext cx="7988400" cy="3412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subTitle" idx="1"/>
          </p:nvPr>
        </p:nvSpPr>
        <p:spPr>
          <a:xfrm>
            <a:off x="754725" y="1516446"/>
            <a:ext cx="82263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urier New"/>
              <a:buNone/>
              <a:defRPr sz="11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2">
  <p:cSld name="CUSTOM_2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/>
          <p:nvPr/>
        </p:nvSpPr>
        <p:spPr>
          <a:xfrm>
            <a:off x="590475" y="1364975"/>
            <a:ext cx="7988400" cy="3412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ubTitle" idx="1"/>
          </p:nvPr>
        </p:nvSpPr>
        <p:spPr>
          <a:xfrm>
            <a:off x="754725" y="1516446"/>
            <a:ext cx="82263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None/>
              <a:defRPr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1">
  <p:cSld name="CUSTOM_4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ubTitle" idx="1"/>
          </p:nvPr>
        </p:nvSpPr>
        <p:spPr>
          <a:xfrm>
            <a:off x="544050" y="1350425"/>
            <a:ext cx="5316300" cy="9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/>
          <p:nvPr/>
        </p:nvSpPr>
        <p:spPr>
          <a:xfrm>
            <a:off x="606200" y="2144231"/>
            <a:ext cx="7938600" cy="2464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ubTitle" idx="2"/>
          </p:nvPr>
        </p:nvSpPr>
        <p:spPr>
          <a:xfrm>
            <a:off x="795050" y="2220038"/>
            <a:ext cx="7568100" cy="23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2">
  <p:cSld name="CUSTOM_4_1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5"/>
          <p:cNvSpPr/>
          <p:nvPr/>
        </p:nvSpPr>
        <p:spPr>
          <a:xfrm>
            <a:off x="362300" y="1384249"/>
            <a:ext cx="4748700" cy="33933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subTitle" idx="1"/>
          </p:nvPr>
        </p:nvSpPr>
        <p:spPr>
          <a:xfrm>
            <a:off x="500550" y="1474819"/>
            <a:ext cx="44286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2"/>
          </p:nvPr>
        </p:nvSpPr>
        <p:spPr>
          <a:xfrm>
            <a:off x="5555275" y="1474819"/>
            <a:ext cx="3151200" cy="32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Белый слайд + заголовок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500550" y="1784775"/>
            <a:ext cx="7935300" cy="11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аш макет 1">
  <p:cSld name="CUSTOM_5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500550" y="1426469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238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ма вебинара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500550" y="821213"/>
            <a:ext cx="8520600" cy="19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subTitle" idx="1"/>
          </p:nvPr>
        </p:nvSpPr>
        <p:spPr>
          <a:xfrm>
            <a:off x="500550" y="45731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500"/>
              <a:buNone/>
              <a:defRPr sz="1500">
                <a:solidFill>
                  <a:srgbClr val="013D8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ubTitle" idx="2"/>
          </p:nvPr>
        </p:nvSpPr>
        <p:spPr>
          <a:xfrm>
            <a:off x="3135425" y="2978831"/>
            <a:ext cx="58563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500"/>
              <a:buNone/>
              <a:defRPr sz="1500" b="1">
                <a:solidFill>
                  <a:srgbClr val="013D8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ubTitle" idx="3"/>
          </p:nvPr>
        </p:nvSpPr>
        <p:spPr>
          <a:xfrm>
            <a:off x="3135425" y="3278981"/>
            <a:ext cx="585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ubTitle" idx="4"/>
          </p:nvPr>
        </p:nvSpPr>
        <p:spPr>
          <a:xfrm>
            <a:off x="3135425" y="3662550"/>
            <a:ext cx="5856300" cy="10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A7B17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ный слайд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31" name="Google Shape;31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 себе">
  <p:cSld name="CUSTOM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ubTitle" idx="1"/>
          </p:nvPr>
        </p:nvSpPr>
        <p:spPr>
          <a:xfrm>
            <a:off x="3891775" y="1716281"/>
            <a:ext cx="43917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600"/>
              <a:buNone/>
              <a:defRPr sz="1600" b="1">
                <a:solidFill>
                  <a:srgbClr val="013D8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ubTitle" idx="2"/>
          </p:nvPr>
        </p:nvSpPr>
        <p:spPr>
          <a:xfrm>
            <a:off x="3891775" y="2252801"/>
            <a:ext cx="5095200" cy="25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+описание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609075" y="12208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609075" y="2916213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">
  <p:cSld name="CUSTOM_3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5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oboto"/>
              <a:buNone/>
              <a:defRPr sz="31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24350" y="1578869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238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○"/>
              <a:defRPr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otus.ru</a:t>
            </a:r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title"/>
          </p:nvPr>
        </p:nvSpPr>
        <p:spPr>
          <a:xfrm>
            <a:off x="944650" y="1769200"/>
            <a:ext cx="7379700" cy="23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/>
              <a:t>Алгоритмы и структуры данных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3506E96A-4687-1E5E-D474-89CD853375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661" y="0"/>
            <a:ext cx="7370677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5739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85DCBBC-5D24-F46B-469D-656B9BC4DF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07630"/>
            <a:ext cx="9144000" cy="2467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169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BB8C30F-FDBC-42BB-4419-B48A2BA9F6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7753" y="0"/>
            <a:ext cx="422849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1017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3D30C72-3A3E-35CF-0896-D87423DF10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770" y="2013356"/>
            <a:ext cx="6436196" cy="272146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D2C2CEB-2A3F-5577-2623-F5DFD933B0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814" y="100289"/>
            <a:ext cx="7096923" cy="1762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0571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400"/>
              <a:t>Выводы и планы по развитию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</p:txBody>
      </p:sp>
      <p:graphicFrame>
        <p:nvGraphicFramePr>
          <p:cNvPr id="142" name="Google Shape;142;p25"/>
          <p:cNvGraphicFramePr/>
          <p:nvPr>
            <p:extLst>
              <p:ext uri="{D42A27DB-BD31-4B8C-83A1-F6EECF244321}">
                <p14:modId xmlns:p14="http://schemas.microsoft.com/office/powerpoint/2010/main" val="1533327856"/>
              </p:ext>
            </p:extLst>
          </p:nvPr>
        </p:nvGraphicFramePr>
        <p:xfrm>
          <a:off x="952500" y="1544194"/>
          <a:ext cx="7239000" cy="1261716"/>
        </p:xfrm>
        <a:graphic>
          <a:graphicData uri="http://schemas.openxmlformats.org/drawingml/2006/table">
            <a:tbl>
              <a:tblPr>
                <a:noFill/>
                <a:tableStyleId>{C092EADE-A82A-44FE-A254-756F533FF2E3}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Научиться решать сложные задачи на </a:t>
                      </a:r>
                      <a:r>
                        <a:rPr lang="en-US" sz="13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leetcode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Применять полученные знания в реальных проектах, разрабатывая сложные системы и улучшая существующие решения.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dirty="0"/>
                        <a:t>Исследовать методы оптимизации производительности алгоритмов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900"/>
              <a:t>Спасибо за внимание!</a:t>
            </a:r>
            <a:br>
              <a:rPr lang="ru" sz="5000" b="0"/>
            </a:br>
            <a:endParaRPr sz="49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766725" y="1805199"/>
            <a:ext cx="7935300" cy="129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000"/>
              <a:t>Меня хорошо видно</a:t>
            </a:r>
            <a:endParaRPr sz="4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/>
              <a:t>&amp; слышно?</a:t>
            </a:r>
            <a:endParaRPr sz="4000"/>
          </a:p>
        </p:txBody>
      </p:sp>
      <p:pic>
        <p:nvPicPr>
          <p:cNvPr id="76" name="Google Shape;76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7275" y="3516281"/>
            <a:ext cx="526796" cy="52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84856" y="3516281"/>
            <a:ext cx="526796" cy="52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/>
          <p:nvPr/>
        </p:nvSpPr>
        <p:spPr>
          <a:xfrm>
            <a:off x="630000" y="2716325"/>
            <a:ext cx="1033800" cy="1983600"/>
          </a:xfrm>
          <a:prstGeom prst="rect">
            <a:avLst/>
          </a:prstGeom>
          <a:solidFill>
            <a:srgbClr val="013D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500550" y="821224"/>
            <a:ext cx="8520600" cy="184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000" dirty="0"/>
              <a:t>Защита проекта</a:t>
            </a: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000" dirty="0"/>
              <a:t>Тема: </a:t>
            </a:r>
            <a:r>
              <a:rPr lang="ru-RU" sz="3000" dirty="0"/>
              <a:t>визуализация алгоритмов сортировки</a:t>
            </a: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5" name="Google Shape;85;p18"/>
          <p:cNvSpPr txBox="1">
            <a:spLocks noGrp="1"/>
          </p:cNvSpPr>
          <p:nvPr>
            <p:ph type="subTitle" idx="2"/>
          </p:nvPr>
        </p:nvSpPr>
        <p:spPr>
          <a:xfrm>
            <a:off x="3135425" y="2978831"/>
            <a:ext cx="58563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rgbClr val="02418B"/>
                </a:solidFill>
              </a:rPr>
              <a:t>Зеленцов Андрей</a:t>
            </a:r>
            <a:endParaRPr dirty="0">
              <a:solidFill>
                <a:srgbClr val="02418B"/>
              </a:solidFill>
            </a:endParaRPr>
          </a:p>
        </p:txBody>
      </p:sp>
      <p:sp>
        <p:nvSpPr>
          <p:cNvPr id="86" name="Google Shape;86;p18"/>
          <p:cNvSpPr txBox="1">
            <a:spLocks noGrp="1"/>
          </p:cNvSpPr>
          <p:nvPr>
            <p:ph type="subTitle" idx="4"/>
          </p:nvPr>
        </p:nvSpPr>
        <p:spPr>
          <a:xfrm>
            <a:off x="3135425" y="3662550"/>
            <a:ext cx="5856300" cy="10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400" dirty="0"/>
              <a:t>Сетевой инженер</a:t>
            </a:r>
            <a:endParaRPr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/>
              <a:t>MY.GAMES</a:t>
            </a:r>
            <a:endParaRPr lang="ru-RU"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ru-RU"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/>
              <a:t>        @AndreyQuantum</a:t>
            </a:r>
            <a:endParaRPr dirty="0"/>
          </a:p>
        </p:txBody>
      </p:sp>
      <p:sp>
        <p:nvSpPr>
          <p:cNvPr id="2" name="Google Shape;82;p18">
            <a:extLst>
              <a:ext uri="{FF2B5EF4-FFF2-40B4-BE49-F238E27FC236}">
                <a16:creationId xmlns:a16="http://schemas.microsoft.com/office/drawing/2014/main" id="{FDA826F4-BAA7-149B-7F1F-7367D51EE982}"/>
              </a:ext>
            </a:extLst>
          </p:cNvPr>
          <p:cNvSpPr/>
          <p:nvPr/>
        </p:nvSpPr>
        <p:spPr>
          <a:xfrm>
            <a:off x="630000" y="2716325"/>
            <a:ext cx="1033800" cy="1983600"/>
          </a:xfrm>
          <a:prstGeom prst="rect">
            <a:avLst/>
          </a:prstGeom>
          <a:solidFill>
            <a:srgbClr val="013D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Google Shape;83;p18">
            <a:extLst>
              <a:ext uri="{FF2B5EF4-FFF2-40B4-BE49-F238E27FC236}">
                <a16:creationId xmlns:a16="http://schemas.microsoft.com/office/drawing/2014/main" id="{6039E93F-A34C-D43B-6FC6-1417C0DD8962}"/>
              </a:ext>
            </a:extLst>
          </p:cNvPr>
          <p:cNvPicPr preferRelativeResize="0"/>
          <p:nvPr/>
        </p:nvPicPr>
        <p:blipFill>
          <a:blip r:embed="rId3"/>
          <a:srcRect t="656" b="656"/>
          <a:stretch/>
        </p:blipFill>
        <p:spPr>
          <a:xfrm>
            <a:off x="1069674" y="2963889"/>
            <a:ext cx="1508400" cy="14886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4" name="Google Shape;257;p30">
            <a:extLst>
              <a:ext uri="{FF2B5EF4-FFF2-40B4-BE49-F238E27FC236}">
                <a16:creationId xmlns:a16="http://schemas.microsoft.com/office/drawing/2014/main" id="{27BA8423-1FF0-22D9-5EC6-B4FD1F328614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206218" y="4224672"/>
            <a:ext cx="323733" cy="3237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/>
        </p:nvSpPr>
        <p:spPr>
          <a:xfrm>
            <a:off x="559075" y="342525"/>
            <a:ext cx="6518100" cy="5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План защиты</a:t>
            </a:r>
            <a:endParaRPr sz="30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92;p19"/>
          <p:cNvSpPr/>
          <p:nvPr/>
        </p:nvSpPr>
        <p:spPr>
          <a:xfrm>
            <a:off x="696923" y="1099674"/>
            <a:ext cx="2589300" cy="3837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Цели проекта 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9"/>
          <p:cNvSpPr/>
          <p:nvPr/>
        </p:nvSpPr>
        <p:spPr>
          <a:xfrm>
            <a:off x="696923" y="1729587"/>
            <a:ext cx="2589300" cy="3837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Что планировалось</a:t>
            </a:r>
            <a:endParaRPr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p19"/>
          <p:cNvSpPr/>
          <p:nvPr/>
        </p:nvSpPr>
        <p:spPr>
          <a:xfrm>
            <a:off x="696923" y="2369806"/>
            <a:ext cx="2589300" cy="3837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Используемые технологии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9"/>
          <p:cNvSpPr/>
          <p:nvPr/>
        </p:nvSpPr>
        <p:spPr>
          <a:xfrm>
            <a:off x="696923" y="3010040"/>
            <a:ext cx="2589300" cy="3837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r>
              <a:rPr lang="ru-RU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Схемы/архитектура</a:t>
            </a:r>
          </a:p>
        </p:txBody>
      </p:sp>
      <p:sp>
        <p:nvSpPr>
          <p:cNvPr id="96" name="Google Shape;96;p19"/>
          <p:cNvSpPr/>
          <p:nvPr/>
        </p:nvSpPr>
        <p:spPr>
          <a:xfrm>
            <a:off x="696923" y="3608285"/>
            <a:ext cx="2589300" cy="3837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r>
              <a:rPr lang="ru-RU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Что получилось</a:t>
            </a:r>
          </a:p>
        </p:txBody>
      </p:sp>
      <p:sp>
        <p:nvSpPr>
          <p:cNvPr id="97" name="Google Shape;97;p19"/>
          <p:cNvSpPr/>
          <p:nvPr/>
        </p:nvSpPr>
        <p:spPr>
          <a:xfrm>
            <a:off x="696923" y="4206531"/>
            <a:ext cx="2589300" cy="3837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Выводы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8" name="Google Shape;98;p19"/>
          <p:cNvCxnSpPr>
            <a:stCxn id="92" idx="1"/>
            <a:endCxn id="93" idx="1"/>
          </p:cNvCxnSpPr>
          <p:nvPr/>
        </p:nvCxnSpPr>
        <p:spPr>
          <a:xfrm>
            <a:off x="696923" y="1291524"/>
            <a:ext cx="600" cy="6300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99" name="Google Shape;99;p19"/>
          <p:cNvCxnSpPr>
            <a:stCxn id="93" idx="1"/>
            <a:endCxn id="94" idx="1"/>
          </p:cNvCxnSpPr>
          <p:nvPr/>
        </p:nvCxnSpPr>
        <p:spPr>
          <a:xfrm>
            <a:off x="696923" y="1921437"/>
            <a:ext cx="600" cy="6402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0" name="Google Shape;100;p19"/>
          <p:cNvCxnSpPr>
            <a:stCxn id="94" idx="1"/>
            <a:endCxn id="95" idx="1"/>
          </p:cNvCxnSpPr>
          <p:nvPr/>
        </p:nvCxnSpPr>
        <p:spPr>
          <a:xfrm>
            <a:off x="696923" y="2561656"/>
            <a:ext cx="600" cy="6402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1" name="Google Shape;101;p19"/>
          <p:cNvCxnSpPr/>
          <p:nvPr/>
        </p:nvCxnSpPr>
        <p:spPr>
          <a:xfrm>
            <a:off x="696923" y="3232828"/>
            <a:ext cx="600" cy="6402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2" name="Google Shape;102;p19"/>
          <p:cNvCxnSpPr/>
          <p:nvPr/>
        </p:nvCxnSpPr>
        <p:spPr>
          <a:xfrm>
            <a:off x="696923" y="3903996"/>
            <a:ext cx="600" cy="6402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/>
        </p:nvSpPr>
        <p:spPr>
          <a:xfrm>
            <a:off x="494775" y="455606"/>
            <a:ext cx="8520600" cy="13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Цели проекта</a:t>
            </a:r>
            <a:endParaRPr sz="30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08" name="Google Shape;108;p20"/>
          <p:cNvGraphicFramePr/>
          <p:nvPr>
            <p:extLst>
              <p:ext uri="{D42A27DB-BD31-4B8C-83A1-F6EECF244321}">
                <p14:modId xmlns:p14="http://schemas.microsoft.com/office/powerpoint/2010/main" val="2824178049"/>
              </p:ext>
            </p:extLst>
          </p:nvPr>
        </p:nvGraphicFramePr>
        <p:xfrm>
          <a:off x="952500" y="2058925"/>
          <a:ext cx="7239000" cy="2136020"/>
        </p:xfrm>
        <a:graphic>
          <a:graphicData uri="http://schemas.openxmlformats.org/drawingml/2006/table">
            <a:tbl>
              <a:tblPr>
                <a:noFill/>
                <a:tableStyleId>{C092EADE-A82A-44FE-A254-756F533FF2E3}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Реализовать добавление новых алгоритмов в одном месте и только на стороне </a:t>
                      </a:r>
                      <a:r>
                        <a:rPr lang="ru-RU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бекенда</a:t>
                      </a:r>
                      <a:r>
                        <a:rPr lang="ru-RU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с автоматической отрисовкой на </a:t>
                      </a:r>
                      <a:r>
                        <a:rPr lang="ru-RU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фронтенде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 dirty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Реализовать удобный пользовательский интерфейс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Добавить таблицу сравнения свойств алгоритмов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 dirty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Добавить таблицу сравнения времени выполнения алгоритмов с ее сохранением в таблице на жестком диске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3" name="Google Shape;279;p30">
            <a:extLst>
              <a:ext uri="{FF2B5EF4-FFF2-40B4-BE49-F238E27FC236}">
                <a16:creationId xmlns:a16="http://schemas.microsoft.com/office/drawing/2014/main" id="{97ECD640-FAB4-B0BF-9F81-18F5C4FA879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6376" y="455606"/>
            <a:ext cx="621000" cy="62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Что планировалось</a:t>
            </a:r>
            <a:endParaRPr sz="3000"/>
          </a:p>
        </p:txBody>
      </p:sp>
      <p:graphicFrame>
        <p:nvGraphicFramePr>
          <p:cNvPr id="115" name="Google Shape;115;p21"/>
          <p:cNvGraphicFramePr/>
          <p:nvPr>
            <p:extLst>
              <p:ext uri="{D42A27DB-BD31-4B8C-83A1-F6EECF244321}">
                <p14:modId xmlns:p14="http://schemas.microsoft.com/office/powerpoint/2010/main" val="609606860"/>
              </p:ext>
            </p:extLst>
          </p:nvPr>
        </p:nvGraphicFramePr>
        <p:xfrm>
          <a:off x="952500" y="1544194"/>
          <a:ext cx="7239000" cy="1645292"/>
        </p:xfrm>
        <a:graphic>
          <a:graphicData uri="http://schemas.openxmlformats.org/drawingml/2006/table">
            <a:tbl>
              <a:tblPr>
                <a:noFill/>
                <a:tableStyleId>{C092EADE-A82A-44FE-A254-756F533FF2E3}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Разработать гибкое ядро архитектуры без привязки к фреймворку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b="1" dirty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Реализовать </a:t>
                      </a:r>
                      <a:r>
                        <a:rPr lang="ru-RU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эндпоинты</a:t>
                      </a:r>
                      <a:r>
                        <a:rPr lang="ru-RU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бэкенда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3324225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Отрисовать пользовательский интерфейс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sz="13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Добавить статистику (время выполнения, свойства алгоритмов)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dirty="0"/>
              <a:t>Используемые технологии</a:t>
            </a: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</p:txBody>
      </p:sp>
      <p:graphicFrame>
        <p:nvGraphicFramePr>
          <p:cNvPr id="122" name="Google Shape;122;p22"/>
          <p:cNvGraphicFramePr/>
          <p:nvPr>
            <p:extLst>
              <p:ext uri="{D42A27DB-BD31-4B8C-83A1-F6EECF244321}">
                <p14:modId xmlns:p14="http://schemas.microsoft.com/office/powerpoint/2010/main" val="3164611937"/>
              </p:ext>
            </p:extLst>
          </p:nvPr>
        </p:nvGraphicFramePr>
        <p:xfrm>
          <a:off x="952500" y="1544194"/>
          <a:ext cx="7239000" cy="1047912"/>
        </p:xfrm>
        <a:graphic>
          <a:graphicData uri="http://schemas.openxmlformats.org/drawingml/2006/table">
            <a:tbl>
              <a:tblPr>
                <a:noFill/>
                <a:tableStyleId>{C092EADE-A82A-44FE-A254-756F533FF2E3}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Java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Spring Boot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Vue.js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dirty="0"/>
              <a:t>Схем</a:t>
            </a:r>
            <a:r>
              <a:rPr lang="ru-RU" sz="3000" dirty="0"/>
              <a:t>а</a:t>
            </a:r>
            <a:r>
              <a:rPr lang="ru" sz="3000" dirty="0"/>
              <a:t> архитектуры</a:t>
            </a: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59C5AC8-10C0-3FEE-C06D-945F738F92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978" y="885631"/>
            <a:ext cx="6188422" cy="4257869"/>
          </a:xfrm>
          <a:prstGeom prst="rect">
            <a:avLst/>
          </a:prstGeom>
        </p:spPr>
      </p:pic>
      <p:pic>
        <p:nvPicPr>
          <p:cNvPr id="5" name="Google Shape;239;p29">
            <a:extLst>
              <a:ext uri="{FF2B5EF4-FFF2-40B4-BE49-F238E27FC236}">
                <a16:creationId xmlns:a16="http://schemas.microsoft.com/office/drawing/2014/main" id="{12B7782E-9A1E-4B29-645E-DBC8B07A8A0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59446" y="257955"/>
            <a:ext cx="620721" cy="6207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/>
        </p:nvSpPr>
        <p:spPr>
          <a:xfrm>
            <a:off x="668525" y="1211750"/>
            <a:ext cx="3921600" cy="34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rabicPeriod"/>
            </a:pPr>
            <a:r>
              <a:rPr lang="ru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Скрины основных экранов приложения и действий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или</a:t>
            </a:r>
            <a:endParaRPr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rabicPeriod"/>
            </a:pPr>
            <a:r>
              <a:rPr lang="ru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Демонстрация приложения и исходных кодов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или</a:t>
            </a:r>
            <a:endParaRPr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rabicPeriod"/>
            </a:pPr>
            <a:r>
              <a:rPr lang="ru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Ссылка на репозиторий с исходными кодами или просто удачные кусочки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8767F67A-F647-4189-2B88-F60A3BC770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525" y="51622"/>
            <a:ext cx="7171718" cy="481708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512</Words>
  <Application>Microsoft Office PowerPoint</Application>
  <PresentationFormat>Экран (16:9)</PresentationFormat>
  <Paragraphs>78</Paragraphs>
  <Slides>15</Slides>
  <Notes>15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9" baseType="lpstr">
      <vt:lpstr>Arial</vt:lpstr>
      <vt:lpstr>Courier New</vt:lpstr>
      <vt:lpstr>Roboto</vt:lpstr>
      <vt:lpstr>Светлая тема</vt:lpstr>
      <vt:lpstr>Алгоритмы и структуры данных</vt:lpstr>
      <vt:lpstr>Меня хорошо видно &amp; слышно?</vt:lpstr>
      <vt:lpstr>Защита проекта Тема: визуализация алгоритмов сортировки   </vt:lpstr>
      <vt:lpstr>Презентация PowerPoint</vt:lpstr>
      <vt:lpstr>Презентация PowerPoint</vt:lpstr>
      <vt:lpstr>Что планировалось</vt:lpstr>
      <vt:lpstr>Используемые технологии </vt:lpstr>
      <vt:lpstr>Схема архитектуры 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Выводы и планы по развитию </vt:lpstr>
      <vt:lpstr>Спасибо за внимание!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Алгоритмы и структуры данных</dc:title>
  <cp:lastModifiedBy>Андрей Зеленцов</cp:lastModifiedBy>
  <cp:revision>1</cp:revision>
  <dcterms:modified xsi:type="dcterms:W3CDTF">2024-05-25T17:24:49Z</dcterms:modified>
</cp:coreProperties>
</file>