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81D33-77A8-4801-8C9A-1E1698D2162A}" v="5" dt="2020-03-21T19:26:32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Risukhin" userId="5006069cf63e062e" providerId="LiveId" clId="{90637299-A4B3-4523-9965-38E386D014DA}"/>
    <pc:docChg chg="modSld">
      <pc:chgData name="Andrey Risukhin" userId="5006069cf63e062e" providerId="LiveId" clId="{90637299-A4B3-4523-9965-38E386D014DA}" dt="2019-01-21T19:36:16.720" v="1" actId="404"/>
      <pc:docMkLst>
        <pc:docMk/>
      </pc:docMkLst>
      <pc:sldChg chg="modSp">
        <pc:chgData name="Andrey Risukhin" userId="5006069cf63e062e" providerId="LiveId" clId="{90637299-A4B3-4523-9965-38E386D014DA}" dt="2019-01-21T19:36:16.720" v="1" actId="404"/>
        <pc:sldMkLst>
          <pc:docMk/>
          <pc:sldMk cId="2060342232" sldId="265"/>
        </pc:sldMkLst>
        <pc:spChg chg="mod">
          <ac:chgData name="Andrey Risukhin" userId="5006069cf63e062e" providerId="LiveId" clId="{90637299-A4B3-4523-9965-38E386D014DA}" dt="2019-01-21T19:36:16.720" v="1" actId="404"/>
          <ac:spMkLst>
            <pc:docMk/>
            <pc:sldMk cId="2060342232" sldId="265"/>
            <ac:spMk id="70" creationId="{CBC015C4-CC18-4270-9F41-43E7102A192F}"/>
          </ac:spMkLst>
        </pc:spChg>
      </pc:sldChg>
    </pc:docChg>
  </pc:docChgLst>
  <pc:docChgLst>
    <pc:chgData name="Andrey Risukhin" userId="5006069cf63e062e" providerId="LiveId" clId="{DA981D33-77A8-4801-8C9A-1E1698D2162A}"/>
    <pc:docChg chg="modSld">
      <pc:chgData name="Andrey Risukhin" userId="5006069cf63e062e" providerId="LiveId" clId="{DA981D33-77A8-4801-8C9A-1E1698D2162A}" dt="2020-03-21T19:26:32.333" v="9"/>
      <pc:docMkLst>
        <pc:docMk/>
      </pc:docMkLst>
      <pc:sldChg chg="addSp delSp modSp mod">
        <pc:chgData name="Andrey Risukhin" userId="5006069cf63e062e" providerId="LiveId" clId="{DA981D33-77A8-4801-8C9A-1E1698D2162A}" dt="2020-03-21T19:26:32.333" v="9"/>
        <pc:sldMkLst>
          <pc:docMk/>
          <pc:sldMk cId="2060342232" sldId="265"/>
        </pc:sldMkLst>
        <pc:spChg chg="add del mod">
          <ac:chgData name="Andrey Risukhin" userId="5006069cf63e062e" providerId="LiveId" clId="{DA981D33-77A8-4801-8C9A-1E1698D2162A}" dt="2020-03-21T19:26:09.999" v="1" actId="11529"/>
          <ac:spMkLst>
            <pc:docMk/>
            <pc:sldMk cId="2060342232" sldId="265"/>
            <ac:spMk id="21" creationId="{254F1D9F-B4B9-4839-B33A-066DD5C702FF}"/>
          </ac:spMkLst>
        </pc:spChg>
        <pc:spChg chg="mod">
          <ac:chgData name="Andrey Risukhin" userId="5006069cf63e062e" providerId="LiveId" clId="{DA981D33-77A8-4801-8C9A-1E1698D2162A}" dt="2020-03-21T19:26:32.333" v="9"/>
          <ac:spMkLst>
            <pc:docMk/>
            <pc:sldMk cId="2060342232" sldId="265"/>
            <ac:spMk id="71" creationId="{5DD3BB36-429B-45B7-BBD6-FF262A7515B2}"/>
          </ac:spMkLst>
        </pc:spChg>
      </pc:sldChg>
    </pc:docChg>
  </pc:docChgLst>
  <pc:docChgLst>
    <pc:chgData name="Andrey Risukhin" userId="5006069cf63e062e" providerId="LiveId" clId="{8D4C133F-58C7-4C5E-8C1B-37CBD176C5BF}"/>
    <pc:docChg chg="modSld">
      <pc:chgData name="Andrey Risukhin" userId="5006069cf63e062e" providerId="LiveId" clId="{8D4C133F-58C7-4C5E-8C1B-37CBD176C5BF}" dt="2019-12-26T19:13:06.898" v="6" actId="207"/>
      <pc:docMkLst>
        <pc:docMk/>
      </pc:docMkLst>
      <pc:sldChg chg="modSp">
        <pc:chgData name="Andrey Risukhin" userId="5006069cf63e062e" providerId="LiveId" clId="{8D4C133F-58C7-4C5E-8C1B-37CBD176C5BF}" dt="2019-12-26T19:13:06.898" v="6" actId="207"/>
        <pc:sldMkLst>
          <pc:docMk/>
          <pc:sldMk cId="2966062333" sldId="260"/>
        </pc:sldMkLst>
        <pc:spChg chg="mod">
          <ac:chgData name="Andrey Risukhin" userId="5006069cf63e062e" providerId="LiveId" clId="{8D4C133F-58C7-4C5E-8C1B-37CBD176C5BF}" dt="2019-12-26T19:12:45.568" v="2" actId="207"/>
          <ac:spMkLst>
            <pc:docMk/>
            <pc:sldMk cId="2966062333" sldId="260"/>
            <ac:spMk id="300" creationId="{10B8C887-1AB4-4375-9BB1-D2579BEBA9D3}"/>
          </ac:spMkLst>
        </pc:spChg>
        <pc:spChg chg="mod">
          <ac:chgData name="Andrey Risukhin" userId="5006069cf63e062e" providerId="LiveId" clId="{8D4C133F-58C7-4C5E-8C1B-37CBD176C5BF}" dt="2019-12-26T19:13:06.898" v="6" actId="207"/>
          <ac:spMkLst>
            <pc:docMk/>
            <pc:sldMk cId="2966062333" sldId="260"/>
            <ac:spMk id="317" creationId="{16232488-8CCD-4C37-A7D2-DF9C36587F49}"/>
          </ac:spMkLst>
        </pc:spChg>
        <pc:spChg chg="mod">
          <ac:chgData name="Andrey Risukhin" userId="5006069cf63e062e" providerId="LiveId" clId="{8D4C133F-58C7-4C5E-8C1B-37CBD176C5BF}" dt="2019-12-26T19:13:03.827" v="5" actId="207"/>
          <ac:spMkLst>
            <pc:docMk/>
            <pc:sldMk cId="2966062333" sldId="260"/>
            <ac:spMk id="348" creationId="{7EF642FE-3ED2-44A3-A837-A62C4459D05F}"/>
          </ac:spMkLst>
        </pc:spChg>
        <pc:spChg chg="mod">
          <ac:chgData name="Andrey Risukhin" userId="5006069cf63e062e" providerId="LiveId" clId="{8D4C133F-58C7-4C5E-8C1B-37CBD176C5BF}" dt="2019-12-26T19:12:55.317" v="4" actId="207"/>
          <ac:spMkLst>
            <pc:docMk/>
            <pc:sldMk cId="2966062333" sldId="260"/>
            <ac:spMk id="392" creationId="{F2E56E59-CBC3-4D00-8113-DCDA682724E7}"/>
          </ac:spMkLst>
        </pc:spChg>
        <pc:spChg chg="mod">
          <ac:chgData name="Andrey Risukhin" userId="5006069cf63e062e" providerId="LiveId" clId="{8D4C133F-58C7-4C5E-8C1B-37CBD176C5BF}" dt="2019-12-26T19:12:50.078" v="3" actId="207"/>
          <ac:spMkLst>
            <pc:docMk/>
            <pc:sldMk cId="2966062333" sldId="260"/>
            <ac:spMk id="426" creationId="{EB64B408-643D-45C4-8603-419DC316BF85}"/>
          </ac:spMkLst>
        </pc:spChg>
      </pc:sldChg>
      <pc:sldChg chg="modSp">
        <pc:chgData name="Andrey Risukhin" userId="5006069cf63e062e" providerId="LiveId" clId="{8D4C133F-58C7-4C5E-8C1B-37CBD176C5BF}" dt="2019-12-26T19:12:30.587" v="1" actId="207"/>
        <pc:sldMkLst>
          <pc:docMk/>
          <pc:sldMk cId="2060342232" sldId="265"/>
        </pc:sldMkLst>
        <pc:spChg chg="mod">
          <ac:chgData name="Andrey Risukhin" userId="5006069cf63e062e" providerId="LiveId" clId="{8D4C133F-58C7-4C5E-8C1B-37CBD176C5BF}" dt="2019-12-26T19:12:27.857" v="0" actId="207"/>
          <ac:spMkLst>
            <pc:docMk/>
            <pc:sldMk cId="2060342232" sldId="265"/>
            <ac:spMk id="13" creationId="{5E9758BF-582A-4AF1-A924-A85781574F50}"/>
          </ac:spMkLst>
        </pc:spChg>
        <pc:spChg chg="mod">
          <ac:chgData name="Andrey Risukhin" userId="5006069cf63e062e" providerId="LiveId" clId="{8D4C133F-58C7-4C5E-8C1B-37CBD176C5BF}" dt="2019-12-26T19:12:30.587" v="1" actId="207"/>
          <ac:spMkLst>
            <pc:docMk/>
            <pc:sldMk cId="2060342232" sldId="265"/>
            <ac:spMk id="32" creationId="{E7CF0CB0-4167-4F8F-ABE5-CDDFA754FD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1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1FD9-3679-48CA-9064-C1D5BB6481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A20AD9-E6CD-4E3B-9C42-80F3D8B11D3B}"/>
              </a:ext>
            </a:extLst>
          </p:cNvPr>
          <p:cNvGrpSpPr/>
          <p:nvPr/>
        </p:nvGrpSpPr>
        <p:grpSpPr>
          <a:xfrm>
            <a:off x="1839686" y="424543"/>
            <a:ext cx="5943599" cy="5834743"/>
            <a:chOff x="2066731" y="1115378"/>
            <a:chExt cx="4968250" cy="46272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C1C30A-394B-43A9-841A-D9B9F2C669DF}"/>
                </a:ext>
              </a:extLst>
            </p:cNvPr>
            <p:cNvPicPr/>
            <p:nvPr/>
          </p:nvPicPr>
          <p:blipFill rotWithShape="1">
            <a:blip r:embed="rId2"/>
            <a:srcRect l="1026" t="992" r="940" b="1691"/>
            <a:stretch/>
          </p:blipFill>
          <p:spPr bwMode="auto">
            <a:xfrm>
              <a:off x="2066731" y="1115378"/>
              <a:ext cx="4968250" cy="46272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B397B5-DD53-4BDD-B2A2-DF7D50F1CC3E}"/>
                </a:ext>
              </a:extLst>
            </p:cNvPr>
            <p:cNvSpPr/>
            <p:nvPr/>
          </p:nvSpPr>
          <p:spPr>
            <a:xfrm rot="2569421">
              <a:off x="4249505" y="1263604"/>
              <a:ext cx="70506" cy="278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BA64B1-F412-497B-AAEF-E18BD6D4DFDB}"/>
                </a:ext>
              </a:extLst>
            </p:cNvPr>
            <p:cNvSpPr/>
            <p:nvPr/>
          </p:nvSpPr>
          <p:spPr>
            <a:xfrm rot="2598950">
              <a:off x="2263201" y="1233672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162115-A11A-4783-A03E-71DF91B2ADAF}"/>
                </a:ext>
              </a:extLst>
            </p:cNvPr>
            <p:cNvSpPr/>
            <p:nvPr/>
          </p:nvSpPr>
          <p:spPr>
            <a:xfrm>
              <a:off x="3015368" y="1247358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1FF0DC-9561-4108-B71F-EBE49C420F93}"/>
                </a:ext>
              </a:extLst>
            </p:cNvPr>
            <p:cNvSpPr/>
            <p:nvPr/>
          </p:nvSpPr>
          <p:spPr>
            <a:xfrm>
              <a:off x="3878149" y="1525396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9537DF-A802-4D65-A8CA-691CC7B4C13D}"/>
                </a:ext>
              </a:extLst>
            </p:cNvPr>
            <p:cNvSpPr/>
            <p:nvPr/>
          </p:nvSpPr>
          <p:spPr>
            <a:xfrm rot="2947544">
              <a:off x="4833864" y="1256460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F207B-2239-4F3E-B5CD-559885C44775}"/>
                </a:ext>
              </a:extLst>
            </p:cNvPr>
            <p:cNvSpPr/>
            <p:nvPr/>
          </p:nvSpPr>
          <p:spPr>
            <a:xfrm rot="18951369">
              <a:off x="5698777" y="1261990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99340C-8942-466B-8E98-A340C56A6C47}"/>
                </a:ext>
              </a:extLst>
            </p:cNvPr>
            <p:cNvSpPr/>
            <p:nvPr/>
          </p:nvSpPr>
          <p:spPr>
            <a:xfrm rot="2905850">
              <a:off x="6546308" y="1273232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9758BF-582A-4AF1-A924-A85781574F50}"/>
                </a:ext>
              </a:extLst>
            </p:cNvPr>
            <p:cNvSpPr/>
            <p:nvPr/>
          </p:nvSpPr>
          <p:spPr>
            <a:xfrm>
              <a:off x="2628223" y="3628441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E2F358-7641-4741-988F-0F3D3591512B}"/>
                </a:ext>
              </a:extLst>
            </p:cNvPr>
            <p:cNvSpPr/>
            <p:nvPr/>
          </p:nvSpPr>
          <p:spPr>
            <a:xfrm>
              <a:off x="3015368" y="3827544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4AB6A8-E95E-43A9-97E1-2CA91FF28DD9}"/>
                </a:ext>
              </a:extLst>
            </p:cNvPr>
            <p:cNvSpPr/>
            <p:nvPr/>
          </p:nvSpPr>
          <p:spPr>
            <a:xfrm>
              <a:off x="3875188" y="2649659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7BD346-7F81-4971-A62D-A37AA63EB08F}"/>
                </a:ext>
              </a:extLst>
            </p:cNvPr>
            <p:cNvSpPr/>
            <p:nvPr/>
          </p:nvSpPr>
          <p:spPr>
            <a:xfrm>
              <a:off x="6383655" y="3906479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FFD380-0548-4C6E-8879-AFEA35D56F3D}"/>
                </a:ext>
              </a:extLst>
            </p:cNvPr>
            <p:cNvSpPr/>
            <p:nvPr/>
          </p:nvSpPr>
          <p:spPr>
            <a:xfrm>
              <a:off x="2373159" y="4988980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52AE04-3179-4386-9A91-D9BB5BA6932B}"/>
                </a:ext>
              </a:extLst>
            </p:cNvPr>
            <p:cNvSpPr/>
            <p:nvPr/>
          </p:nvSpPr>
          <p:spPr>
            <a:xfrm>
              <a:off x="3004307" y="4988980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623B3D-A1F4-4869-86F5-815BC4B4007C}"/>
                </a:ext>
              </a:extLst>
            </p:cNvPr>
            <p:cNvSpPr/>
            <p:nvPr/>
          </p:nvSpPr>
          <p:spPr>
            <a:xfrm>
              <a:off x="4926800" y="5044287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87290C-04C2-4994-A818-ACE2D4ACDA97}"/>
                </a:ext>
              </a:extLst>
            </p:cNvPr>
            <p:cNvSpPr/>
            <p:nvPr/>
          </p:nvSpPr>
          <p:spPr>
            <a:xfrm>
              <a:off x="5541405" y="5044286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5DBEF7-8122-41E4-BCF0-C3CD12D7D29D}"/>
                </a:ext>
              </a:extLst>
            </p:cNvPr>
            <p:cNvSpPr/>
            <p:nvPr/>
          </p:nvSpPr>
          <p:spPr>
            <a:xfrm rot="2598950">
              <a:off x="2263201" y="2663483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8FD71F-E358-4614-9111-E4982CCAC074}"/>
                </a:ext>
              </a:extLst>
            </p:cNvPr>
            <p:cNvSpPr/>
            <p:nvPr/>
          </p:nvSpPr>
          <p:spPr>
            <a:xfrm rot="2598950">
              <a:off x="3373018" y="2413787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6653A5-711E-4585-9F80-EB1FD87C9666}"/>
                </a:ext>
              </a:extLst>
            </p:cNvPr>
            <p:cNvSpPr/>
            <p:nvPr/>
          </p:nvSpPr>
          <p:spPr>
            <a:xfrm rot="2598950">
              <a:off x="4845224" y="2414754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B45616-53BC-4386-99CF-D748DB77AE3B}"/>
                </a:ext>
              </a:extLst>
            </p:cNvPr>
            <p:cNvSpPr/>
            <p:nvPr/>
          </p:nvSpPr>
          <p:spPr>
            <a:xfrm rot="2598950">
              <a:off x="5941915" y="2414755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8E4A5-042C-4950-B6A9-C97EAD9AFC34}"/>
                </a:ext>
              </a:extLst>
            </p:cNvPr>
            <p:cNvSpPr/>
            <p:nvPr/>
          </p:nvSpPr>
          <p:spPr>
            <a:xfrm rot="2598950">
              <a:off x="6752718" y="2458133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961F35-24D8-49D7-A6C1-BA9AA09116EC}"/>
                </a:ext>
              </a:extLst>
            </p:cNvPr>
            <p:cNvSpPr/>
            <p:nvPr/>
          </p:nvSpPr>
          <p:spPr>
            <a:xfrm rot="2598950">
              <a:off x="3962063" y="4775372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0946FE-1572-4E0F-8709-DD4D1A5980F2}"/>
                </a:ext>
              </a:extLst>
            </p:cNvPr>
            <p:cNvSpPr/>
            <p:nvPr/>
          </p:nvSpPr>
          <p:spPr>
            <a:xfrm rot="2598950">
              <a:off x="6709612" y="4819616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549441A-7CD4-49BA-9029-4C9F1E2C3499}"/>
                </a:ext>
              </a:extLst>
            </p:cNvPr>
            <p:cNvSpPr/>
            <p:nvPr/>
          </p:nvSpPr>
          <p:spPr>
            <a:xfrm rot="2598950">
              <a:off x="5656211" y="3642128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0D646BD-95C1-47DD-B37A-4D887B003013}"/>
                </a:ext>
              </a:extLst>
            </p:cNvPr>
            <p:cNvSpPr/>
            <p:nvPr/>
          </p:nvSpPr>
          <p:spPr>
            <a:xfrm>
              <a:off x="4699511" y="3853149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CF0CB0-4167-4F8F-ABE5-CDDFA754FD6F}"/>
                </a:ext>
              </a:extLst>
            </p:cNvPr>
            <p:cNvSpPr/>
            <p:nvPr/>
          </p:nvSpPr>
          <p:spPr>
            <a:xfrm rot="18951369">
              <a:off x="3985950" y="3608802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D90B54-85E4-4D93-837C-F4B955188652}"/>
                </a:ext>
              </a:extLst>
            </p:cNvPr>
            <p:cNvSpPr/>
            <p:nvPr/>
          </p:nvSpPr>
          <p:spPr>
            <a:xfrm>
              <a:off x="2408412" y="1219985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1EB238D-B2B7-4332-9D9D-C9DF00F4F975}"/>
                </a:ext>
              </a:extLst>
            </p:cNvPr>
            <p:cNvSpPr/>
            <p:nvPr/>
          </p:nvSpPr>
          <p:spPr>
            <a:xfrm>
              <a:off x="4962288" y="1498023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45B436-630D-407A-B661-822EE51C738F}"/>
                </a:ext>
              </a:extLst>
            </p:cNvPr>
            <p:cNvSpPr/>
            <p:nvPr/>
          </p:nvSpPr>
          <p:spPr>
            <a:xfrm>
              <a:off x="6652360" y="1289454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F6CC90-4044-4B16-8141-D1C24E196D13}"/>
                </a:ext>
              </a:extLst>
            </p:cNvPr>
            <p:cNvSpPr/>
            <p:nvPr/>
          </p:nvSpPr>
          <p:spPr>
            <a:xfrm>
              <a:off x="2387310" y="2649796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7F9F87-421C-417D-B055-F2873B87F136}"/>
                </a:ext>
              </a:extLst>
            </p:cNvPr>
            <p:cNvSpPr/>
            <p:nvPr/>
          </p:nvSpPr>
          <p:spPr>
            <a:xfrm>
              <a:off x="6027681" y="2471820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6136DE-DF5C-450D-8B70-D92D5BA094F5}"/>
                </a:ext>
              </a:extLst>
            </p:cNvPr>
            <p:cNvSpPr/>
            <p:nvPr/>
          </p:nvSpPr>
          <p:spPr>
            <a:xfrm>
              <a:off x="6873737" y="2458132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BD61FE3-2765-4530-9614-031A39C0C417}"/>
                </a:ext>
              </a:extLst>
            </p:cNvPr>
            <p:cNvSpPr/>
            <p:nvPr/>
          </p:nvSpPr>
          <p:spPr>
            <a:xfrm>
              <a:off x="3251999" y="3827544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751A33-49CA-4342-92F4-845116B73CC7}"/>
                </a:ext>
              </a:extLst>
            </p:cNvPr>
            <p:cNvSpPr/>
            <p:nvPr/>
          </p:nvSpPr>
          <p:spPr>
            <a:xfrm>
              <a:off x="6033371" y="3853149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E215919-72FF-46EB-B7FA-6D1A986813CA}"/>
                </a:ext>
              </a:extLst>
            </p:cNvPr>
            <p:cNvSpPr/>
            <p:nvPr/>
          </p:nvSpPr>
          <p:spPr>
            <a:xfrm>
              <a:off x="6631699" y="3882513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27E0E4-0A87-4A42-ADA4-881C8DF06A09}"/>
                </a:ext>
              </a:extLst>
            </p:cNvPr>
            <p:cNvSpPr/>
            <p:nvPr/>
          </p:nvSpPr>
          <p:spPr>
            <a:xfrm>
              <a:off x="2618227" y="4988980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6B6515-DBE0-4C38-9C8B-B1508B83DEE7}"/>
                </a:ext>
              </a:extLst>
            </p:cNvPr>
            <p:cNvSpPr/>
            <p:nvPr/>
          </p:nvSpPr>
          <p:spPr>
            <a:xfrm>
              <a:off x="4080533" y="5004695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A89F189-C162-4594-BAB7-958F496017E5}"/>
                </a:ext>
              </a:extLst>
            </p:cNvPr>
            <p:cNvSpPr/>
            <p:nvPr/>
          </p:nvSpPr>
          <p:spPr>
            <a:xfrm>
              <a:off x="6844673" y="5004695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2F8763-F80A-4669-854E-2FDE2F2F250F}"/>
                </a:ext>
              </a:extLst>
            </p:cNvPr>
            <p:cNvSpPr/>
            <p:nvPr/>
          </p:nvSpPr>
          <p:spPr>
            <a:xfrm rot="18951369">
              <a:off x="3396249" y="2438863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C4660E-3A47-49C3-9A53-4F7ACE0E6E55}"/>
                </a:ext>
              </a:extLst>
            </p:cNvPr>
            <p:cNvSpPr/>
            <p:nvPr/>
          </p:nvSpPr>
          <p:spPr>
            <a:xfrm rot="18951369">
              <a:off x="4004645" y="2663481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3502B1-2EF8-4E2B-9974-9ABFDED9FD02}"/>
                </a:ext>
              </a:extLst>
            </p:cNvPr>
            <p:cNvSpPr/>
            <p:nvPr/>
          </p:nvSpPr>
          <p:spPr>
            <a:xfrm rot="18951369">
              <a:off x="4859278" y="2471339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15526FC-CDF7-4B7F-9972-2374E6C09EB7}"/>
                </a:ext>
              </a:extLst>
            </p:cNvPr>
            <p:cNvSpPr/>
            <p:nvPr/>
          </p:nvSpPr>
          <p:spPr>
            <a:xfrm rot="18951369">
              <a:off x="5080297" y="3644276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3FB8B3-FE7B-4F20-8FF0-0FD8F91BFE75}"/>
                </a:ext>
              </a:extLst>
            </p:cNvPr>
            <p:cNvSpPr/>
            <p:nvPr/>
          </p:nvSpPr>
          <p:spPr>
            <a:xfrm rot="18951369">
              <a:off x="5653205" y="4818595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A66F54-C687-4CAA-BC48-6A95761D9A51}"/>
                </a:ext>
              </a:extLst>
            </p:cNvPr>
            <p:cNvSpPr/>
            <p:nvPr/>
          </p:nvSpPr>
          <p:spPr>
            <a:xfrm rot="18951369">
              <a:off x="5053363" y="4776392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247E01-41A0-4580-A072-4FEBE0AF12F6}"/>
                </a:ext>
              </a:extLst>
            </p:cNvPr>
            <p:cNvSpPr/>
            <p:nvPr/>
          </p:nvSpPr>
          <p:spPr>
            <a:xfrm rot="18951369">
              <a:off x="3169071" y="1247358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EA1DC00-AEE4-4EB4-8853-E144B63C579D}"/>
                </a:ext>
              </a:extLst>
            </p:cNvPr>
            <p:cNvSpPr/>
            <p:nvPr/>
          </p:nvSpPr>
          <p:spPr>
            <a:xfrm rot="18951369">
              <a:off x="3998294" y="1256460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BC7393-C6FE-4B8F-A6B6-22DD0FEFA484}"/>
                </a:ext>
              </a:extLst>
            </p:cNvPr>
            <p:cNvSpPr/>
            <p:nvPr/>
          </p:nvSpPr>
          <p:spPr>
            <a:xfrm rot="2598950">
              <a:off x="5912351" y="1263010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EEBA88-2092-4D86-A381-76A6F2EE14EE}"/>
                </a:ext>
              </a:extLst>
            </p:cNvPr>
            <p:cNvSpPr/>
            <p:nvPr/>
          </p:nvSpPr>
          <p:spPr>
            <a:xfrm rot="2598950">
              <a:off x="3345731" y="4775371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8EE8FA-0B9A-4361-9C42-EE75084FAE67}"/>
                </a:ext>
              </a:extLst>
            </p:cNvPr>
            <p:cNvSpPr/>
            <p:nvPr/>
          </p:nvSpPr>
          <p:spPr>
            <a:xfrm>
              <a:off x="2651494" y="1219985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A472AC5-25F6-4414-84B4-A7F1901D23E3}"/>
                </a:ext>
              </a:extLst>
            </p:cNvPr>
            <p:cNvSpPr/>
            <p:nvPr/>
          </p:nvSpPr>
          <p:spPr>
            <a:xfrm>
              <a:off x="4369405" y="1256460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141DB2-28E7-4166-AE6A-E94CA7DD711D}"/>
                </a:ext>
              </a:extLst>
            </p:cNvPr>
            <p:cNvSpPr/>
            <p:nvPr/>
          </p:nvSpPr>
          <p:spPr>
            <a:xfrm>
              <a:off x="5210888" y="1233671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46C536-A219-4749-B744-C91D83D0B344}"/>
                </a:ext>
              </a:extLst>
            </p:cNvPr>
            <p:cNvSpPr/>
            <p:nvPr/>
          </p:nvSpPr>
          <p:spPr>
            <a:xfrm>
              <a:off x="6047552" y="1280851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564E24-0B7C-4878-8E7A-FE1A9D26C572}"/>
                </a:ext>
              </a:extLst>
            </p:cNvPr>
            <p:cNvSpPr/>
            <p:nvPr/>
          </p:nvSpPr>
          <p:spPr>
            <a:xfrm>
              <a:off x="3476247" y="4761684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32D0DEA-B5F7-4722-955E-A9174F04E92C}"/>
                </a:ext>
              </a:extLst>
            </p:cNvPr>
            <p:cNvSpPr/>
            <p:nvPr/>
          </p:nvSpPr>
          <p:spPr>
            <a:xfrm rot="18951369">
              <a:off x="2536928" y="2424213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424B129-D30C-4E49-BF82-11C7C3DC2F39}"/>
                </a:ext>
              </a:extLst>
            </p:cNvPr>
            <p:cNvSpPr/>
            <p:nvPr/>
          </p:nvSpPr>
          <p:spPr>
            <a:xfrm rot="18951369">
              <a:off x="6789071" y="1290769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EACF57-E4F0-4945-ACFF-EBCCF4BD51EA}"/>
              </a:ext>
            </a:extLst>
          </p:cNvPr>
          <p:cNvSpPr/>
          <p:nvPr/>
        </p:nvSpPr>
        <p:spPr>
          <a:xfrm>
            <a:off x="3828062" y="4917575"/>
            <a:ext cx="912150" cy="136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568655-AA8B-4646-8135-CD787C4BCAD7}"/>
              </a:ext>
            </a:extLst>
          </p:cNvPr>
          <p:cNvSpPr/>
          <p:nvPr/>
        </p:nvSpPr>
        <p:spPr>
          <a:xfrm>
            <a:off x="5850008" y="4914013"/>
            <a:ext cx="912150" cy="136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724FE7-FB0C-4C46-918E-83BE35D9D1F0}"/>
              </a:ext>
            </a:extLst>
          </p:cNvPr>
          <p:cNvSpPr/>
          <p:nvPr/>
        </p:nvSpPr>
        <p:spPr>
          <a:xfrm>
            <a:off x="5862428" y="3443611"/>
            <a:ext cx="912150" cy="136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238A9B-08F8-4A7F-B94D-7E4BF81E4065}"/>
              </a:ext>
            </a:extLst>
          </p:cNvPr>
          <p:cNvSpPr/>
          <p:nvPr/>
        </p:nvSpPr>
        <p:spPr>
          <a:xfrm>
            <a:off x="1828364" y="4862167"/>
            <a:ext cx="912150" cy="136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ED6B9-373B-42E8-B78F-90A4C365142F}"/>
              </a:ext>
            </a:extLst>
          </p:cNvPr>
          <p:cNvSpPr/>
          <p:nvPr/>
        </p:nvSpPr>
        <p:spPr>
          <a:xfrm rot="18951369">
            <a:off x="5438725" y="893734"/>
            <a:ext cx="84347" cy="350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C015C4-CC18-4270-9F41-43E7102A192F}"/>
              </a:ext>
            </a:extLst>
          </p:cNvPr>
          <p:cNvSpPr/>
          <p:nvPr/>
        </p:nvSpPr>
        <p:spPr>
          <a:xfrm>
            <a:off x="4878041" y="1952143"/>
            <a:ext cx="912150" cy="136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not use, duplicate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D8C73-EEC3-4BEA-A41B-738A7D790F8F}"/>
              </a:ext>
            </a:extLst>
          </p:cNvPr>
          <p:cNvSpPr txBox="1"/>
          <p:nvPr/>
        </p:nvSpPr>
        <p:spPr>
          <a:xfrm>
            <a:off x="2827392" y="1502091"/>
            <a:ext cx="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3BCE81-333B-4BEB-9C6A-D313C24AB2DB}"/>
              </a:ext>
            </a:extLst>
          </p:cNvPr>
          <p:cNvSpPr txBox="1"/>
          <p:nvPr/>
        </p:nvSpPr>
        <p:spPr>
          <a:xfrm>
            <a:off x="1789852" y="1490071"/>
            <a:ext cx="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D9440C-1A88-4C5D-B72B-AA8E92537B46}"/>
              </a:ext>
            </a:extLst>
          </p:cNvPr>
          <p:cNvSpPr txBox="1"/>
          <p:nvPr/>
        </p:nvSpPr>
        <p:spPr>
          <a:xfrm>
            <a:off x="4894173" y="1530456"/>
            <a:ext cx="43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D3BB36-429B-45B7-BBD6-FF262A7515B2}"/>
              </a:ext>
            </a:extLst>
          </p:cNvPr>
          <p:cNvSpPr txBox="1"/>
          <p:nvPr/>
        </p:nvSpPr>
        <p:spPr>
          <a:xfrm>
            <a:off x="3856632" y="1518436"/>
            <a:ext cx="43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B8 </a:t>
            </a:r>
            <a:r>
              <a:rPr lang="en-US" sz="1200" dirty="0">
                <a:solidFill>
                  <a:srgbClr val="FF0000"/>
                </a:solidFill>
              </a:rPr>
              <a:t>B13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E3ACF4-F49A-4B22-932A-F398508731F3}"/>
              </a:ext>
            </a:extLst>
          </p:cNvPr>
          <p:cNvSpPr txBox="1"/>
          <p:nvPr/>
        </p:nvSpPr>
        <p:spPr>
          <a:xfrm>
            <a:off x="3848007" y="2992233"/>
            <a:ext cx="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D94DA6-1DA8-46A6-BE59-6EE73DB8A370}"/>
              </a:ext>
            </a:extLst>
          </p:cNvPr>
          <p:cNvSpPr txBox="1"/>
          <p:nvPr/>
        </p:nvSpPr>
        <p:spPr>
          <a:xfrm>
            <a:off x="2816412" y="296774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58DAEE-3F13-441F-A8C6-561040132DCA}"/>
              </a:ext>
            </a:extLst>
          </p:cNvPr>
          <p:cNvSpPr txBox="1"/>
          <p:nvPr/>
        </p:nvSpPr>
        <p:spPr>
          <a:xfrm>
            <a:off x="6826754" y="6015103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ECA10D-DB16-45A7-96E4-55E6B16267F1}"/>
              </a:ext>
            </a:extLst>
          </p:cNvPr>
          <p:cNvSpPr txBox="1"/>
          <p:nvPr/>
        </p:nvSpPr>
        <p:spPr>
          <a:xfrm>
            <a:off x="2799124" y="5951100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A692F4-504B-4582-AF5F-DA9155D41B18}"/>
              </a:ext>
            </a:extLst>
          </p:cNvPr>
          <p:cNvSpPr txBox="1"/>
          <p:nvPr/>
        </p:nvSpPr>
        <p:spPr>
          <a:xfrm>
            <a:off x="1797866" y="2942699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4B196-8396-4E71-8CE1-804A63900FDF}"/>
              </a:ext>
            </a:extLst>
          </p:cNvPr>
          <p:cNvSpPr txBox="1"/>
          <p:nvPr/>
        </p:nvSpPr>
        <p:spPr>
          <a:xfrm>
            <a:off x="4833825" y="449718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4FA80D-6514-4F4F-929C-6D830547D2B6}"/>
              </a:ext>
            </a:extLst>
          </p:cNvPr>
          <p:cNvSpPr txBox="1"/>
          <p:nvPr/>
        </p:nvSpPr>
        <p:spPr>
          <a:xfrm>
            <a:off x="3840178" y="4473603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C90630-CAB2-4ECB-A9FB-61450C1A90A3}"/>
              </a:ext>
            </a:extLst>
          </p:cNvPr>
          <p:cNvSpPr txBox="1"/>
          <p:nvPr/>
        </p:nvSpPr>
        <p:spPr>
          <a:xfrm>
            <a:off x="4843947" y="3051210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dirty="0"/>
              <a:t>B8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F9FACB-885F-448C-9BFB-DCC8D72CF2AF}"/>
              </a:ext>
            </a:extLst>
          </p:cNvPr>
          <p:cNvSpPr txBox="1"/>
          <p:nvPr/>
        </p:nvSpPr>
        <p:spPr>
          <a:xfrm>
            <a:off x="4792620" y="5995793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04E27D-A812-4694-A61A-BA1F3DF044BD}"/>
              </a:ext>
            </a:extLst>
          </p:cNvPr>
          <p:cNvSpPr txBox="1"/>
          <p:nvPr/>
        </p:nvSpPr>
        <p:spPr>
          <a:xfrm>
            <a:off x="5874565" y="1533981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9D4BCD-7E6E-48AF-ABF4-0C7A2C0AA626}"/>
              </a:ext>
            </a:extLst>
          </p:cNvPr>
          <p:cNvSpPr txBox="1"/>
          <p:nvPr/>
        </p:nvSpPr>
        <p:spPr>
          <a:xfrm>
            <a:off x="1763609" y="4463449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4E15E6-DD51-4417-BE0F-FC0799361BE8}"/>
              </a:ext>
            </a:extLst>
          </p:cNvPr>
          <p:cNvSpPr txBox="1"/>
          <p:nvPr/>
        </p:nvSpPr>
        <p:spPr>
          <a:xfrm>
            <a:off x="6857671" y="454191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57966E-52C7-4D98-ABAE-CA447BE29A75}"/>
              </a:ext>
            </a:extLst>
          </p:cNvPr>
          <p:cNvSpPr txBox="1"/>
          <p:nvPr/>
        </p:nvSpPr>
        <p:spPr>
          <a:xfrm>
            <a:off x="2790982" y="4459422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53BCCF1-835C-4C60-9A36-44BBEDACB796}"/>
              </a:ext>
            </a:extLst>
          </p:cNvPr>
          <p:cNvSpPr txBox="1"/>
          <p:nvPr/>
        </p:nvSpPr>
        <p:spPr>
          <a:xfrm>
            <a:off x="6865368" y="3038679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322A45-F0EF-4A86-9449-2DA31812CCEF}"/>
              </a:ext>
            </a:extLst>
          </p:cNvPr>
          <p:cNvSpPr txBox="1"/>
          <p:nvPr/>
        </p:nvSpPr>
        <p:spPr>
          <a:xfrm>
            <a:off x="5862358" y="3036973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50B33C-7EB7-4B60-A641-E27352E49CEC}"/>
              </a:ext>
            </a:extLst>
          </p:cNvPr>
          <p:cNvSpPr txBox="1"/>
          <p:nvPr/>
        </p:nvSpPr>
        <p:spPr>
          <a:xfrm>
            <a:off x="6895630" y="1557940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B11</a:t>
            </a:r>
          </a:p>
        </p:txBody>
      </p:sp>
    </p:spTree>
    <p:extLst>
      <p:ext uri="{BB962C8B-B14F-4D97-AF65-F5344CB8AC3E}">
        <p14:creationId xmlns:p14="http://schemas.microsoft.com/office/powerpoint/2010/main" val="206034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788290-1C48-455D-ACFD-CDE216DA1D24}"/>
              </a:ext>
            </a:extLst>
          </p:cNvPr>
          <p:cNvSpPr/>
          <p:nvPr/>
        </p:nvSpPr>
        <p:spPr>
          <a:xfrm>
            <a:off x="1849162" y="424543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673EAB-6D45-4C17-9FC5-4A446A57AADC}"/>
              </a:ext>
            </a:extLst>
          </p:cNvPr>
          <p:cNvSpPr/>
          <p:nvPr/>
        </p:nvSpPr>
        <p:spPr>
          <a:xfrm>
            <a:off x="2187577" y="1074656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415C7AB-E964-401E-8BCC-E43E6B0AF429}"/>
              </a:ext>
            </a:extLst>
          </p:cNvPr>
          <p:cNvSpPr/>
          <p:nvPr/>
        </p:nvSpPr>
        <p:spPr>
          <a:xfrm>
            <a:off x="2478380" y="107482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B47F50F-57F5-4294-8A26-6BCC5082E922}"/>
              </a:ext>
            </a:extLst>
          </p:cNvPr>
          <p:cNvSpPr/>
          <p:nvPr/>
        </p:nvSpPr>
        <p:spPr>
          <a:xfrm>
            <a:off x="1896774" y="107346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479517C-998D-4BC8-A6E2-43CB8F074895}"/>
              </a:ext>
            </a:extLst>
          </p:cNvPr>
          <p:cNvSpPr/>
          <p:nvPr/>
        </p:nvSpPr>
        <p:spPr>
          <a:xfrm>
            <a:off x="1887390" y="48221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181D0A6-C43B-4DBA-80A1-B4B43970B65C}"/>
              </a:ext>
            </a:extLst>
          </p:cNvPr>
          <p:cNvSpPr/>
          <p:nvPr/>
        </p:nvSpPr>
        <p:spPr>
          <a:xfrm>
            <a:off x="2191288" y="47435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4C7427-F7BE-4C00-B3AB-590CEE957E62}"/>
              </a:ext>
            </a:extLst>
          </p:cNvPr>
          <p:cNvSpPr/>
          <p:nvPr/>
        </p:nvSpPr>
        <p:spPr>
          <a:xfrm>
            <a:off x="2474453" y="477375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1FBAD3-DFB5-4FCD-83ED-01B50F154E67}"/>
              </a:ext>
            </a:extLst>
          </p:cNvPr>
          <p:cNvCxnSpPr>
            <a:cxnSpLocks/>
          </p:cNvCxnSpPr>
          <p:nvPr/>
        </p:nvCxnSpPr>
        <p:spPr>
          <a:xfrm>
            <a:off x="1849162" y="1022919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832E1C-5D82-4A43-B1F6-F9C07E5685FD}"/>
              </a:ext>
            </a:extLst>
          </p:cNvPr>
          <p:cNvCxnSpPr>
            <a:cxnSpLocks/>
          </p:cNvCxnSpPr>
          <p:nvPr/>
        </p:nvCxnSpPr>
        <p:spPr>
          <a:xfrm>
            <a:off x="1850730" y="1326151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2193C1-8E2B-4573-9449-3FE94213E32B}"/>
              </a:ext>
            </a:extLst>
          </p:cNvPr>
          <p:cNvCxnSpPr>
            <a:cxnSpLocks/>
          </p:cNvCxnSpPr>
          <p:nvPr/>
        </p:nvCxnSpPr>
        <p:spPr>
          <a:xfrm>
            <a:off x="1860157" y="722833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483014B-F2B5-4569-AB56-E5A5B9FD1C33}"/>
              </a:ext>
            </a:extLst>
          </p:cNvPr>
          <p:cNvCxnSpPr/>
          <p:nvPr/>
        </p:nvCxnSpPr>
        <p:spPr>
          <a:xfrm>
            <a:off x="1860157" y="430601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F11409-734D-4CC3-9111-C4671722F408}"/>
              </a:ext>
            </a:extLst>
          </p:cNvPr>
          <p:cNvCxnSpPr>
            <a:cxnSpLocks/>
          </p:cNvCxnSpPr>
          <p:nvPr/>
        </p:nvCxnSpPr>
        <p:spPr>
          <a:xfrm flipV="1">
            <a:off x="1849162" y="44336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B06FEC-A7B7-45CE-92BE-673ECBB09BE6}"/>
              </a:ext>
            </a:extLst>
          </p:cNvPr>
          <p:cNvCxnSpPr>
            <a:cxnSpLocks/>
          </p:cNvCxnSpPr>
          <p:nvPr/>
        </p:nvCxnSpPr>
        <p:spPr>
          <a:xfrm flipV="1">
            <a:off x="2133540" y="435508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4F0A41-594B-4A79-AA20-0E68BBCEFD4E}"/>
              </a:ext>
            </a:extLst>
          </p:cNvPr>
          <p:cNvCxnSpPr>
            <a:cxnSpLocks/>
          </p:cNvCxnSpPr>
          <p:nvPr/>
        </p:nvCxnSpPr>
        <p:spPr>
          <a:xfrm flipV="1">
            <a:off x="2425766" y="44493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8951B6E-7818-4AE9-A7E8-28DACA13C875}"/>
              </a:ext>
            </a:extLst>
          </p:cNvPr>
          <p:cNvSpPr txBox="1"/>
          <p:nvPr/>
        </p:nvSpPr>
        <p:spPr>
          <a:xfrm>
            <a:off x="1849162" y="1326151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CF9606-3FC6-44CE-AF2E-713F075B0ADF}"/>
              </a:ext>
            </a:extLst>
          </p:cNvPr>
          <p:cNvSpPr/>
          <p:nvPr/>
        </p:nvSpPr>
        <p:spPr>
          <a:xfrm>
            <a:off x="2260733" y="86543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A22B44-1350-4D37-811A-79FBA4202198}"/>
              </a:ext>
            </a:extLst>
          </p:cNvPr>
          <p:cNvSpPr/>
          <p:nvPr/>
        </p:nvSpPr>
        <p:spPr>
          <a:xfrm>
            <a:off x="1966517" y="861635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5E9312E-905B-43FD-872D-B648894E422C}"/>
              </a:ext>
            </a:extLst>
          </p:cNvPr>
          <p:cNvSpPr/>
          <p:nvPr/>
        </p:nvSpPr>
        <p:spPr>
          <a:xfrm>
            <a:off x="2888540" y="433683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16B5B68-53E0-429E-ADA7-E67A254CBC67}"/>
              </a:ext>
            </a:extLst>
          </p:cNvPr>
          <p:cNvSpPr/>
          <p:nvPr/>
        </p:nvSpPr>
        <p:spPr>
          <a:xfrm>
            <a:off x="3236427" y="781319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8277CE9-9906-4D38-AFBC-30D4B14B67F7}"/>
              </a:ext>
            </a:extLst>
          </p:cNvPr>
          <p:cNvSpPr/>
          <p:nvPr/>
        </p:nvSpPr>
        <p:spPr>
          <a:xfrm>
            <a:off x="3517758" y="108396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5CDFDE5-B8C5-4DC8-BBB1-91935C49B44C}"/>
              </a:ext>
            </a:extLst>
          </p:cNvPr>
          <p:cNvSpPr/>
          <p:nvPr/>
        </p:nvSpPr>
        <p:spPr>
          <a:xfrm>
            <a:off x="2936152" y="108260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CF52ED0-ED29-4933-B1CB-BFD0AC5A0F23}"/>
              </a:ext>
            </a:extLst>
          </p:cNvPr>
          <p:cNvSpPr/>
          <p:nvPr/>
        </p:nvSpPr>
        <p:spPr>
          <a:xfrm>
            <a:off x="2945429" y="784664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06EF5F1-7561-4B42-8A42-8FB71AE9A309}"/>
              </a:ext>
            </a:extLst>
          </p:cNvPr>
          <p:cNvSpPr/>
          <p:nvPr/>
        </p:nvSpPr>
        <p:spPr>
          <a:xfrm>
            <a:off x="3230666" y="48349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1EAE354-CCA5-42C9-935F-48C5BC04CB31}"/>
              </a:ext>
            </a:extLst>
          </p:cNvPr>
          <p:cNvSpPr/>
          <p:nvPr/>
        </p:nvSpPr>
        <p:spPr>
          <a:xfrm>
            <a:off x="3513831" y="486515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5F831F2-7508-4C52-825F-61FF88C77B30}"/>
              </a:ext>
            </a:extLst>
          </p:cNvPr>
          <p:cNvCxnSpPr>
            <a:cxnSpLocks/>
          </p:cNvCxnSpPr>
          <p:nvPr/>
        </p:nvCxnSpPr>
        <p:spPr>
          <a:xfrm>
            <a:off x="2888540" y="1032059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B37A30-B651-459A-BB8C-9F4D38D736B3}"/>
              </a:ext>
            </a:extLst>
          </p:cNvPr>
          <p:cNvCxnSpPr>
            <a:cxnSpLocks/>
          </p:cNvCxnSpPr>
          <p:nvPr/>
        </p:nvCxnSpPr>
        <p:spPr>
          <a:xfrm>
            <a:off x="2890108" y="1335291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44384A5-324E-4AD6-A819-F5CCD8C06F7A}"/>
              </a:ext>
            </a:extLst>
          </p:cNvPr>
          <p:cNvCxnSpPr>
            <a:cxnSpLocks/>
          </p:cNvCxnSpPr>
          <p:nvPr/>
        </p:nvCxnSpPr>
        <p:spPr>
          <a:xfrm>
            <a:off x="2899535" y="731973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F1C716-461D-4497-BA60-57227794D9F2}"/>
              </a:ext>
            </a:extLst>
          </p:cNvPr>
          <p:cNvCxnSpPr/>
          <p:nvPr/>
        </p:nvCxnSpPr>
        <p:spPr>
          <a:xfrm>
            <a:off x="2899535" y="439741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99F8E08-0054-45B3-AFD5-E182A1D24A00}"/>
              </a:ext>
            </a:extLst>
          </p:cNvPr>
          <p:cNvCxnSpPr>
            <a:cxnSpLocks/>
          </p:cNvCxnSpPr>
          <p:nvPr/>
        </p:nvCxnSpPr>
        <p:spPr>
          <a:xfrm flipV="1">
            <a:off x="2888540" y="45250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6A2CCAF-6B56-47D6-ABA9-70347B8381FE}"/>
              </a:ext>
            </a:extLst>
          </p:cNvPr>
          <p:cNvCxnSpPr>
            <a:cxnSpLocks/>
          </p:cNvCxnSpPr>
          <p:nvPr/>
        </p:nvCxnSpPr>
        <p:spPr>
          <a:xfrm flipV="1">
            <a:off x="3172918" y="444648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D61F8E5-DB30-43D8-AAAC-EF96538C41DA}"/>
              </a:ext>
            </a:extLst>
          </p:cNvPr>
          <p:cNvCxnSpPr>
            <a:cxnSpLocks/>
          </p:cNvCxnSpPr>
          <p:nvPr/>
        </p:nvCxnSpPr>
        <p:spPr>
          <a:xfrm flipV="1">
            <a:off x="3465144" y="45407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05D3070-8065-42DF-A03A-545CD980ABBF}"/>
              </a:ext>
            </a:extLst>
          </p:cNvPr>
          <p:cNvSpPr txBox="1"/>
          <p:nvPr/>
        </p:nvSpPr>
        <p:spPr>
          <a:xfrm>
            <a:off x="2888540" y="1335291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4C42897-F4EE-456E-B5D6-9F474BD93324}"/>
              </a:ext>
            </a:extLst>
          </p:cNvPr>
          <p:cNvSpPr/>
          <p:nvPr/>
        </p:nvSpPr>
        <p:spPr>
          <a:xfrm>
            <a:off x="3592566" y="868477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80CA1F-14F3-4DCE-8FF4-A57A6FD24650}"/>
              </a:ext>
            </a:extLst>
          </p:cNvPr>
          <p:cNvSpPr/>
          <p:nvPr/>
        </p:nvSpPr>
        <p:spPr>
          <a:xfrm rot="2947544">
            <a:off x="3405634" y="602840"/>
            <a:ext cx="88905" cy="3326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2188120-7926-40A1-BA33-C91B0FE9734F}"/>
              </a:ext>
            </a:extLst>
          </p:cNvPr>
          <p:cNvSpPr/>
          <p:nvPr/>
        </p:nvSpPr>
        <p:spPr>
          <a:xfrm>
            <a:off x="3917791" y="426841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55E59FF-760E-404A-9766-10EC19F584C9}"/>
              </a:ext>
            </a:extLst>
          </p:cNvPr>
          <p:cNvSpPr/>
          <p:nvPr/>
        </p:nvSpPr>
        <p:spPr>
          <a:xfrm>
            <a:off x="4265678" y="77447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6AF027-40BA-4495-A93F-A4D564FCEC90}"/>
              </a:ext>
            </a:extLst>
          </p:cNvPr>
          <p:cNvSpPr/>
          <p:nvPr/>
        </p:nvSpPr>
        <p:spPr>
          <a:xfrm>
            <a:off x="4547009" y="107712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A53986B-703A-4013-B5C4-9CFA6B625470}"/>
              </a:ext>
            </a:extLst>
          </p:cNvPr>
          <p:cNvSpPr/>
          <p:nvPr/>
        </p:nvSpPr>
        <p:spPr>
          <a:xfrm>
            <a:off x="3965403" y="107576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2D78127-D50C-4A99-AC5D-629FC5D21C71}"/>
              </a:ext>
            </a:extLst>
          </p:cNvPr>
          <p:cNvSpPr/>
          <p:nvPr/>
        </p:nvSpPr>
        <p:spPr>
          <a:xfrm>
            <a:off x="4259917" y="47665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F57CAAB-C5A8-4650-9C77-67790DCFAE15}"/>
              </a:ext>
            </a:extLst>
          </p:cNvPr>
          <p:cNvSpPr/>
          <p:nvPr/>
        </p:nvSpPr>
        <p:spPr>
          <a:xfrm>
            <a:off x="4543082" y="47967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ADF8848-730D-434D-8DD4-A46387161CB2}"/>
              </a:ext>
            </a:extLst>
          </p:cNvPr>
          <p:cNvCxnSpPr>
            <a:cxnSpLocks/>
          </p:cNvCxnSpPr>
          <p:nvPr/>
        </p:nvCxnSpPr>
        <p:spPr>
          <a:xfrm>
            <a:off x="3917791" y="1025217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ABBFC8F-0DBF-4419-9218-C4C1F9F9D71E}"/>
              </a:ext>
            </a:extLst>
          </p:cNvPr>
          <p:cNvCxnSpPr>
            <a:cxnSpLocks/>
          </p:cNvCxnSpPr>
          <p:nvPr/>
        </p:nvCxnSpPr>
        <p:spPr>
          <a:xfrm>
            <a:off x="3919359" y="1328449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82BD50-EEDF-4ED8-94B4-93FF5A47FC3C}"/>
              </a:ext>
            </a:extLst>
          </p:cNvPr>
          <p:cNvCxnSpPr>
            <a:cxnSpLocks/>
          </p:cNvCxnSpPr>
          <p:nvPr/>
        </p:nvCxnSpPr>
        <p:spPr>
          <a:xfrm>
            <a:off x="3928786" y="725131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158CC10-8A18-4B96-BC63-3B3F16BB9AFA}"/>
              </a:ext>
            </a:extLst>
          </p:cNvPr>
          <p:cNvCxnSpPr/>
          <p:nvPr/>
        </p:nvCxnSpPr>
        <p:spPr>
          <a:xfrm>
            <a:off x="3928786" y="432899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A0541B3-43CA-4253-8B67-005BEA409943}"/>
              </a:ext>
            </a:extLst>
          </p:cNvPr>
          <p:cNvCxnSpPr>
            <a:cxnSpLocks/>
          </p:cNvCxnSpPr>
          <p:nvPr/>
        </p:nvCxnSpPr>
        <p:spPr>
          <a:xfrm flipV="1">
            <a:off x="3917791" y="44566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B4FFD9C-1D25-420F-AADD-D345E4B04C86}"/>
              </a:ext>
            </a:extLst>
          </p:cNvPr>
          <p:cNvCxnSpPr>
            <a:cxnSpLocks/>
          </p:cNvCxnSpPr>
          <p:nvPr/>
        </p:nvCxnSpPr>
        <p:spPr>
          <a:xfrm flipV="1">
            <a:off x="4202169" y="43780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58AF587-AF20-4EAB-9595-E8C18256184F}"/>
              </a:ext>
            </a:extLst>
          </p:cNvPr>
          <p:cNvCxnSpPr>
            <a:cxnSpLocks/>
          </p:cNvCxnSpPr>
          <p:nvPr/>
        </p:nvCxnSpPr>
        <p:spPr>
          <a:xfrm flipV="1">
            <a:off x="4494395" y="44723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DBEFF4-CB3D-482A-8668-D5B45A952F5F}"/>
              </a:ext>
            </a:extLst>
          </p:cNvPr>
          <p:cNvSpPr txBox="1"/>
          <p:nvPr/>
        </p:nvSpPr>
        <p:spPr>
          <a:xfrm>
            <a:off x="3917791" y="1328449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001DAA0-B0D7-44BB-92E2-8514F0378120}"/>
              </a:ext>
            </a:extLst>
          </p:cNvPr>
          <p:cNvSpPr/>
          <p:nvPr/>
        </p:nvSpPr>
        <p:spPr>
          <a:xfrm>
            <a:off x="4621817" y="86163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40B7602-1973-448E-8877-699F8A976CF0}"/>
              </a:ext>
            </a:extLst>
          </p:cNvPr>
          <p:cNvSpPr/>
          <p:nvPr/>
        </p:nvSpPr>
        <p:spPr>
          <a:xfrm rot="2947544">
            <a:off x="4170149" y="860329"/>
            <a:ext cx="88905" cy="3326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4A9F718-66E4-4993-93B2-00E8E1FC1092}"/>
              </a:ext>
            </a:extLst>
          </p:cNvPr>
          <p:cNvSpPr/>
          <p:nvPr/>
        </p:nvSpPr>
        <p:spPr>
          <a:xfrm rot="18951369">
            <a:off x="4521161" y="891464"/>
            <a:ext cx="84347" cy="350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7C97C6F-19AE-4C87-9CEB-6F0ADACCFC72}"/>
              </a:ext>
            </a:extLst>
          </p:cNvPr>
          <p:cNvSpPr/>
          <p:nvPr/>
        </p:nvSpPr>
        <p:spPr>
          <a:xfrm>
            <a:off x="4055603" y="868477"/>
            <a:ext cx="84347" cy="350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71F569D-6576-4F05-8631-356B608C192A}"/>
              </a:ext>
            </a:extLst>
          </p:cNvPr>
          <p:cNvSpPr/>
          <p:nvPr/>
        </p:nvSpPr>
        <p:spPr>
          <a:xfrm>
            <a:off x="4909296" y="426841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8F54A0A-F8DE-4FDC-887F-A31CF96D2C86}"/>
              </a:ext>
            </a:extLst>
          </p:cNvPr>
          <p:cNvSpPr/>
          <p:nvPr/>
        </p:nvSpPr>
        <p:spPr>
          <a:xfrm>
            <a:off x="5247573" y="1077268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1EEF04C-E9BE-4294-92ED-543F83DB7F04}"/>
              </a:ext>
            </a:extLst>
          </p:cNvPr>
          <p:cNvSpPr/>
          <p:nvPr/>
        </p:nvSpPr>
        <p:spPr>
          <a:xfrm>
            <a:off x="5538514" y="107712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8C39818-59AD-4C9C-972E-8C9C1E9143A4}"/>
              </a:ext>
            </a:extLst>
          </p:cNvPr>
          <p:cNvSpPr/>
          <p:nvPr/>
        </p:nvSpPr>
        <p:spPr>
          <a:xfrm>
            <a:off x="4966185" y="777822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EF98F68-7D79-45EA-8CBE-2ACFC2D91CDE}"/>
              </a:ext>
            </a:extLst>
          </p:cNvPr>
          <p:cNvSpPr/>
          <p:nvPr/>
        </p:nvSpPr>
        <p:spPr>
          <a:xfrm>
            <a:off x="4969604" y="45913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837CC15-4F3F-4AE7-B190-348253EDC847}"/>
              </a:ext>
            </a:extLst>
          </p:cNvPr>
          <p:cNvSpPr/>
          <p:nvPr/>
        </p:nvSpPr>
        <p:spPr>
          <a:xfrm>
            <a:off x="5534587" y="47967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3DAD5D5-2415-4C8D-B4E8-474D6A49322E}"/>
              </a:ext>
            </a:extLst>
          </p:cNvPr>
          <p:cNvCxnSpPr>
            <a:cxnSpLocks/>
          </p:cNvCxnSpPr>
          <p:nvPr/>
        </p:nvCxnSpPr>
        <p:spPr>
          <a:xfrm>
            <a:off x="4909296" y="1025217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AA4F62-26B6-4804-A132-6EB3772D4F1D}"/>
              </a:ext>
            </a:extLst>
          </p:cNvPr>
          <p:cNvCxnSpPr>
            <a:cxnSpLocks/>
          </p:cNvCxnSpPr>
          <p:nvPr/>
        </p:nvCxnSpPr>
        <p:spPr>
          <a:xfrm>
            <a:off x="4910864" y="1328449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F5BAEBE-C2A0-4DCF-8CAC-6092E44D2AB0}"/>
              </a:ext>
            </a:extLst>
          </p:cNvPr>
          <p:cNvCxnSpPr>
            <a:cxnSpLocks/>
          </p:cNvCxnSpPr>
          <p:nvPr/>
        </p:nvCxnSpPr>
        <p:spPr>
          <a:xfrm>
            <a:off x="4920291" y="725131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5DC3DF5-277E-417E-9028-B1DECF49AB97}"/>
              </a:ext>
            </a:extLst>
          </p:cNvPr>
          <p:cNvCxnSpPr/>
          <p:nvPr/>
        </p:nvCxnSpPr>
        <p:spPr>
          <a:xfrm>
            <a:off x="4920291" y="432899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084F0AD-AFC5-45E6-950B-F1F6AF62B10B}"/>
              </a:ext>
            </a:extLst>
          </p:cNvPr>
          <p:cNvCxnSpPr>
            <a:cxnSpLocks/>
          </p:cNvCxnSpPr>
          <p:nvPr/>
        </p:nvCxnSpPr>
        <p:spPr>
          <a:xfrm flipV="1">
            <a:off x="4909296" y="44566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C67EDF3-A7C9-4916-A6D8-76CD4AE916B3}"/>
              </a:ext>
            </a:extLst>
          </p:cNvPr>
          <p:cNvCxnSpPr>
            <a:cxnSpLocks/>
          </p:cNvCxnSpPr>
          <p:nvPr/>
        </p:nvCxnSpPr>
        <p:spPr>
          <a:xfrm flipV="1">
            <a:off x="5193674" y="43780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6742F2E-64E5-4515-A1D7-97B293A662F4}"/>
              </a:ext>
            </a:extLst>
          </p:cNvPr>
          <p:cNvCxnSpPr>
            <a:cxnSpLocks/>
          </p:cNvCxnSpPr>
          <p:nvPr/>
        </p:nvCxnSpPr>
        <p:spPr>
          <a:xfrm flipV="1">
            <a:off x="5485900" y="44723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332D2C0-A332-4250-9786-14E963FDE6CA}"/>
              </a:ext>
            </a:extLst>
          </p:cNvPr>
          <p:cNvSpPr txBox="1"/>
          <p:nvPr/>
        </p:nvSpPr>
        <p:spPr>
          <a:xfrm>
            <a:off x="4909296" y="1328449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3C85FD4-F730-418F-84F6-66792643C2E0}"/>
              </a:ext>
            </a:extLst>
          </p:cNvPr>
          <p:cNvSpPr/>
          <p:nvPr/>
        </p:nvSpPr>
        <p:spPr>
          <a:xfrm>
            <a:off x="5613322" y="86163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DC44353-20BB-4998-AD0F-6BB2792DEA1C}"/>
              </a:ext>
            </a:extLst>
          </p:cNvPr>
          <p:cNvSpPr/>
          <p:nvPr/>
        </p:nvSpPr>
        <p:spPr>
          <a:xfrm>
            <a:off x="5935835" y="415621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FE684A7-B080-4FBC-94B6-DECA7B81DFDE}"/>
              </a:ext>
            </a:extLst>
          </p:cNvPr>
          <p:cNvSpPr/>
          <p:nvPr/>
        </p:nvSpPr>
        <p:spPr>
          <a:xfrm>
            <a:off x="6264678" y="106454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6B8E7F0-8745-4902-B449-AFFDB4D2D091}"/>
              </a:ext>
            </a:extLst>
          </p:cNvPr>
          <p:cNvSpPr/>
          <p:nvPr/>
        </p:nvSpPr>
        <p:spPr>
          <a:xfrm>
            <a:off x="6565053" y="106590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42EEB04-65C7-4AAB-A3B0-6844C13B2EE7}"/>
              </a:ext>
            </a:extLst>
          </p:cNvPr>
          <p:cNvSpPr/>
          <p:nvPr/>
        </p:nvSpPr>
        <p:spPr>
          <a:xfrm>
            <a:off x="5992953" y="762308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38BA038-D0B0-41E2-AE74-A5A91EDBC630}"/>
              </a:ext>
            </a:extLst>
          </p:cNvPr>
          <p:cNvSpPr/>
          <p:nvPr/>
        </p:nvSpPr>
        <p:spPr>
          <a:xfrm>
            <a:off x="5974062" y="47435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ABB3683-8ABF-4167-B4CE-5AF922EF2287}"/>
              </a:ext>
            </a:extLst>
          </p:cNvPr>
          <p:cNvSpPr/>
          <p:nvPr/>
        </p:nvSpPr>
        <p:spPr>
          <a:xfrm>
            <a:off x="6277831" y="775446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8E22B56-AFCA-41A9-841C-9A42A61E13DD}"/>
              </a:ext>
            </a:extLst>
          </p:cNvPr>
          <p:cNvSpPr/>
          <p:nvPr/>
        </p:nvSpPr>
        <p:spPr>
          <a:xfrm>
            <a:off x="6561126" y="46845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E568A91-4EC0-49E1-A86E-BC2897A07900}"/>
              </a:ext>
            </a:extLst>
          </p:cNvPr>
          <p:cNvCxnSpPr>
            <a:cxnSpLocks/>
          </p:cNvCxnSpPr>
          <p:nvPr/>
        </p:nvCxnSpPr>
        <p:spPr>
          <a:xfrm>
            <a:off x="5935835" y="1013997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A0582B3-BFE9-4C77-99ED-657CBB28C454}"/>
              </a:ext>
            </a:extLst>
          </p:cNvPr>
          <p:cNvCxnSpPr>
            <a:cxnSpLocks/>
          </p:cNvCxnSpPr>
          <p:nvPr/>
        </p:nvCxnSpPr>
        <p:spPr>
          <a:xfrm>
            <a:off x="5937403" y="1317229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0356595-31DE-495D-BCE8-296F759C1A44}"/>
              </a:ext>
            </a:extLst>
          </p:cNvPr>
          <p:cNvCxnSpPr>
            <a:cxnSpLocks/>
          </p:cNvCxnSpPr>
          <p:nvPr/>
        </p:nvCxnSpPr>
        <p:spPr>
          <a:xfrm>
            <a:off x="5946830" y="713911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BA72411-EB98-4C93-A567-A872F269BF8D}"/>
              </a:ext>
            </a:extLst>
          </p:cNvPr>
          <p:cNvCxnSpPr/>
          <p:nvPr/>
        </p:nvCxnSpPr>
        <p:spPr>
          <a:xfrm>
            <a:off x="5946830" y="421679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2EF726-69C3-4F2C-AE2E-B247FC7EDAFC}"/>
              </a:ext>
            </a:extLst>
          </p:cNvPr>
          <p:cNvCxnSpPr>
            <a:cxnSpLocks/>
          </p:cNvCxnSpPr>
          <p:nvPr/>
        </p:nvCxnSpPr>
        <p:spPr>
          <a:xfrm flipV="1">
            <a:off x="5935835" y="43444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261E6D-E8B5-4A06-973C-181A90F6B474}"/>
              </a:ext>
            </a:extLst>
          </p:cNvPr>
          <p:cNvCxnSpPr>
            <a:cxnSpLocks/>
          </p:cNvCxnSpPr>
          <p:nvPr/>
        </p:nvCxnSpPr>
        <p:spPr>
          <a:xfrm flipV="1">
            <a:off x="6220213" y="42658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683ECE5-19E0-40B8-9DB9-1B107C80BCE0}"/>
              </a:ext>
            </a:extLst>
          </p:cNvPr>
          <p:cNvCxnSpPr>
            <a:cxnSpLocks/>
          </p:cNvCxnSpPr>
          <p:nvPr/>
        </p:nvCxnSpPr>
        <p:spPr>
          <a:xfrm flipV="1">
            <a:off x="6512439" y="43601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AED8326-66E4-4A43-B1E8-0D6B7395BC73}"/>
              </a:ext>
            </a:extLst>
          </p:cNvPr>
          <p:cNvSpPr txBox="1"/>
          <p:nvPr/>
        </p:nvSpPr>
        <p:spPr>
          <a:xfrm>
            <a:off x="5935835" y="1317229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1D66F4-A936-4C35-910D-0562D3C7B673}"/>
              </a:ext>
            </a:extLst>
          </p:cNvPr>
          <p:cNvSpPr/>
          <p:nvPr/>
        </p:nvSpPr>
        <p:spPr>
          <a:xfrm>
            <a:off x="6639861" y="85041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DA279F1-C0E6-429A-8CEB-4CC9D97DEB78}"/>
              </a:ext>
            </a:extLst>
          </p:cNvPr>
          <p:cNvSpPr/>
          <p:nvPr/>
        </p:nvSpPr>
        <p:spPr>
          <a:xfrm>
            <a:off x="6924583" y="415621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F9DCD8C-451D-4130-BDC8-5CCB82D0958B}"/>
              </a:ext>
            </a:extLst>
          </p:cNvPr>
          <p:cNvSpPr/>
          <p:nvPr/>
        </p:nvSpPr>
        <p:spPr>
          <a:xfrm>
            <a:off x="7264680" y="106454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26C6E53-E537-4F4D-AF03-A1F0A067CA9E}"/>
              </a:ext>
            </a:extLst>
          </p:cNvPr>
          <p:cNvSpPr/>
          <p:nvPr/>
        </p:nvSpPr>
        <p:spPr>
          <a:xfrm>
            <a:off x="7553801" y="106590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0D215EC-0AC9-44AF-B7C9-3FDBAFC55562}"/>
              </a:ext>
            </a:extLst>
          </p:cNvPr>
          <p:cNvSpPr/>
          <p:nvPr/>
        </p:nvSpPr>
        <p:spPr>
          <a:xfrm>
            <a:off x="6981735" y="76330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D0B933A-A166-48CF-9D24-B0A8395C170F}"/>
              </a:ext>
            </a:extLst>
          </p:cNvPr>
          <p:cNvSpPr/>
          <p:nvPr/>
        </p:nvSpPr>
        <p:spPr>
          <a:xfrm>
            <a:off x="6981735" y="46427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D9BA363-6C91-40CC-A11D-B27DC3950C3C}"/>
              </a:ext>
            </a:extLst>
          </p:cNvPr>
          <p:cNvSpPr/>
          <p:nvPr/>
        </p:nvSpPr>
        <p:spPr>
          <a:xfrm>
            <a:off x="7266709" y="46543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9FE9149-349D-47E1-9BEF-FEE52CF50BFF}"/>
              </a:ext>
            </a:extLst>
          </p:cNvPr>
          <p:cNvSpPr/>
          <p:nvPr/>
        </p:nvSpPr>
        <p:spPr>
          <a:xfrm>
            <a:off x="7559234" y="760832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C7F940C-098C-4E52-A06C-E086DCB2BBA3}"/>
              </a:ext>
            </a:extLst>
          </p:cNvPr>
          <p:cNvCxnSpPr>
            <a:cxnSpLocks/>
          </p:cNvCxnSpPr>
          <p:nvPr/>
        </p:nvCxnSpPr>
        <p:spPr>
          <a:xfrm>
            <a:off x="6924583" y="1013997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C32C71C-D71D-4707-B2AE-3DF57AC91ECB}"/>
              </a:ext>
            </a:extLst>
          </p:cNvPr>
          <p:cNvCxnSpPr>
            <a:cxnSpLocks/>
          </p:cNvCxnSpPr>
          <p:nvPr/>
        </p:nvCxnSpPr>
        <p:spPr>
          <a:xfrm>
            <a:off x="6926151" y="1317229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82D1D6D-D1CA-4070-BEF1-5D1547EBAAE3}"/>
              </a:ext>
            </a:extLst>
          </p:cNvPr>
          <p:cNvCxnSpPr>
            <a:cxnSpLocks/>
          </p:cNvCxnSpPr>
          <p:nvPr/>
        </p:nvCxnSpPr>
        <p:spPr>
          <a:xfrm>
            <a:off x="6935578" y="713911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45EA0FB-3975-4246-9F3A-25416925201C}"/>
              </a:ext>
            </a:extLst>
          </p:cNvPr>
          <p:cNvCxnSpPr/>
          <p:nvPr/>
        </p:nvCxnSpPr>
        <p:spPr>
          <a:xfrm>
            <a:off x="6935578" y="421679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9A94533-5469-4334-9FDE-0DDE66FF3150}"/>
              </a:ext>
            </a:extLst>
          </p:cNvPr>
          <p:cNvCxnSpPr>
            <a:cxnSpLocks/>
          </p:cNvCxnSpPr>
          <p:nvPr/>
        </p:nvCxnSpPr>
        <p:spPr>
          <a:xfrm flipV="1">
            <a:off x="6924583" y="43444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EEEFFEC-1B3F-431B-B89C-E0B2F2D72E2D}"/>
              </a:ext>
            </a:extLst>
          </p:cNvPr>
          <p:cNvCxnSpPr>
            <a:cxnSpLocks/>
          </p:cNvCxnSpPr>
          <p:nvPr/>
        </p:nvCxnSpPr>
        <p:spPr>
          <a:xfrm flipV="1">
            <a:off x="7208961" y="42658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A37E5D7-3D6B-411E-897D-963CFDD13293}"/>
              </a:ext>
            </a:extLst>
          </p:cNvPr>
          <p:cNvCxnSpPr>
            <a:cxnSpLocks/>
          </p:cNvCxnSpPr>
          <p:nvPr/>
        </p:nvCxnSpPr>
        <p:spPr>
          <a:xfrm flipV="1">
            <a:off x="7501187" y="43601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F9ED9F8-8030-40FE-A1C1-D86BE8FB7536}"/>
              </a:ext>
            </a:extLst>
          </p:cNvPr>
          <p:cNvSpPr txBox="1"/>
          <p:nvPr/>
        </p:nvSpPr>
        <p:spPr>
          <a:xfrm>
            <a:off x="6924583" y="1317229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3B63F6-65E6-4D16-945C-1192EBBE884F}"/>
              </a:ext>
            </a:extLst>
          </p:cNvPr>
          <p:cNvSpPr/>
          <p:nvPr/>
        </p:nvSpPr>
        <p:spPr>
          <a:xfrm rot="2947544">
            <a:off x="7186933" y="556677"/>
            <a:ext cx="88905" cy="3326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EE018DF-9903-4E66-ABD7-E76353CB8B62}"/>
              </a:ext>
            </a:extLst>
          </p:cNvPr>
          <p:cNvSpPr/>
          <p:nvPr/>
        </p:nvSpPr>
        <p:spPr>
          <a:xfrm rot="2947544">
            <a:off x="7462232" y="880632"/>
            <a:ext cx="88905" cy="332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EC2CF91-05DF-49C2-A269-6070E7F43EA7}"/>
              </a:ext>
            </a:extLst>
          </p:cNvPr>
          <p:cNvSpPr/>
          <p:nvPr/>
        </p:nvSpPr>
        <p:spPr>
          <a:xfrm>
            <a:off x="7348005" y="842356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018F63F-369F-44EE-B516-27DA0226BD42}"/>
              </a:ext>
            </a:extLst>
          </p:cNvPr>
          <p:cNvSpPr/>
          <p:nvPr/>
        </p:nvSpPr>
        <p:spPr>
          <a:xfrm rot="18951369">
            <a:off x="5201600" y="891464"/>
            <a:ext cx="84347" cy="350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743BBDA-511C-4640-A66F-9AE59A24D3A6}"/>
              </a:ext>
            </a:extLst>
          </p:cNvPr>
          <p:cNvSpPr/>
          <p:nvPr/>
        </p:nvSpPr>
        <p:spPr>
          <a:xfrm>
            <a:off x="5333342" y="855823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435BD78-3F11-4B84-8CD5-2BD33C7CF2F4}"/>
              </a:ext>
            </a:extLst>
          </p:cNvPr>
          <p:cNvSpPr/>
          <p:nvPr/>
        </p:nvSpPr>
        <p:spPr>
          <a:xfrm>
            <a:off x="1832703" y="1903450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B073640-6EFA-4E54-97D0-040722B37766}"/>
              </a:ext>
            </a:extLst>
          </p:cNvPr>
          <p:cNvSpPr/>
          <p:nvPr/>
        </p:nvSpPr>
        <p:spPr>
          <a:xfrm>
            <a:off x="2170536" y="2250497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EBD1A79-4329-4DDA-AEF9-504D6B907802}"/>
              </a:ext>
            </a:extLst>
          </p:cNvPr>
          <p:cNvSpPr/>
          <p:nvPr/>
        </p:nvSpPr>
        <p:spPr>
          <a:xfrm>
            <a:off x="1880315" y="2552369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BF45DA1-2E2F-4CD9-A1C2-04F049EF5398}"/>
              </a:ext>
            </a:extLst>
          </p:cNvPr>
          <p:cNvSpPr/>
          <p:nvPr/>
        </p:nvSpPr>
        <p:spPr>
          <a:xfrm>
            <a:off x="1870931" y="1961124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E0672D2-A98C-4293-8D84-C9D3D886AB49}"/>
              </a:ext>
            </a:extLst>
          </p:cNvPr>
          <p:cNvSpPr/>
          <p:nvPr/>
        </p:nvSpPr>
        <p:spPr>
          <a:xfrm>
            <a:off x="2457994" y="2235576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323EED4-D397-4930-B5F0-AA7EEC5665E3}"/>
              </a:ext>
            </a:extLst>
          </p:cNvPr>
          <p:cNvSpPr/>
          <p:nvPr/>
        </p:nvSpPr>
        <p:spPr>
          <a:xfrm>
            <a:off x="2457994" y="1956282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910B3E5-B77C-4B54-9981-EC650A3A4093}"/>
              </a:ext>
            </a:extLst>
          </p:cNvPr>
          <p:cNvCxnSpPr>
            <a:cxnSpLocks/>
          </p:cNvCxnSpPr>
          <p:nvPr/>
        </p:nvCxnSpPr>
        <p:spPr>
          <a:xfrm>
            <a:off x="1832703" y="2501826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3714D83-C639-4F93-86CD-E25E147BF01C}"/>
              </a:ext>
            </a:extLst>
          </p:cNvPr>
          <p:cNvCxnSpPr>
            <a:cxnSpLocks/>
          </p:cNvCxnSpPr>
          <p:nvPr/>
        </p:nvCxnSpPr>
        <p:spPr>
          <a:xfrm>
            <a:off x="1834271" y="2805058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C6E8170-3F0E-4250-BDA0-0F35B0B4E044}"/>
              </a:ext>
            </a:extLst>
          </p:cNvPr>
          <p:cNvCxnSpPr>
            <a:cxnSpLocks/>
          </p:cNvCxnSpPr>
          <p:nvPr/>
        </p:nvCxnSpPr>
        <p:spPr>
          <a:xfrm>
            <a:off x="1843698" y="2201740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CA06A72-5ABE-4698-B712-8824D45D6591}"/>
              </a:ext>
            </a:extLst>
          </p:cNvPr>
          <p:cNvCxnSpPr/>
          <p:nvPr/>
        </p:nvCxnSpPr>
        <p:spPr>
          <a:xfrm>
            <a:off x="1843698" y="1909508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E12FDA3-856F-4192-8D41-1158753308A5}"/>
              </a:ext>
            </a:extLst>
          </p:cNvPr>
          <p:cNvCxnSpPr>
            <a:cxnSpLocks/>
          </p:cNvCxnSpPr>
          <p:nvPr/>
        </p:nvCxnSpPr>
        <p:spPr>
          <a:xfrm flipV="1">
            <a:off x="1832703" y="1922274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C6AC492-7C10-499D-A60D-CA84D7A1F711}"/>
              </a:ext>
            </a:extLst>
          </p:cNvPr>
          <p:cNvCxnSpPr>
            <a:cxnSpLocks/>
          </p:cNvCxnSpPr>
          <p:nvPr/>
        </p:nvCxnSpPr>
        <p:spPr>
          <a:xfrm flipV="1">
            <a:off x="2117081" y="191441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D292C66B-3AFB-498F-94DF-7227F70564E0}"/>
              </a:ext>
            </a:extLst>
          </p:cNvPr>
          <p:cNvCxnSpPr>
            <a:cxnSpLocks/>
          </p:cNvCxnSpPr>
          <p:nvPr/>
        </p:nvCxnSpPr>
        <p:spPr>
          <a:xfrm flipV="1">
            <a:off x="2409307" y="192384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DC493CCC-EC7D-45B9-B009-585D31E22909}"/>
              </a:ext>
            </a:extLst>
          </p:cNvPr>
          <p:cNvSpPr txBox="1"/>
          <p:nvPr/>
        </p:nvSpPr>
        <p:spPr>
          <a:xfrm>
            <a:off x="1832703" y="2805058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FB09068-32AC-47B3-A330-0A16EEB04B51}"/>
              </a:ext>
            </a:extLst>
          </p:cNvPr>
          <p:cNvSpPr/>
          <p:nvPr/>
        </p:nvSpPr>
        <p:spPr>
          <a:xfrm>
            <a:off x="2247376" y="2035077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FAC6501-87A6-49CF-80F1-416ED8FEDF68}"/>
              </a:ext>
            </a:extLst>
          </p:cNvPr>
          <p:cNvSpPr/>
          <p:nvPr/>
        </p:nvSpPr>
        <p:spPr>
          <a:xfrm>
            <a:off x="1950058" y="2340542"/>
            <a:ext cx="84347" cy="350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5BAA3DE-0A20-42E9-ADDC-DAE0CC4A4F84}"/>
              </a:ext>
            </a:extLst>
          </p:cNvPr>
          <p:cNvSpPr/>
          <p:nvPr/>
        </p:nvSpPr>
        <p:spPr>
          <a:xfrm rot="2947544">
            <a:off x="2361737" y="2059855"/>
            <a:ext cx="88905" cy="3326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BB02C74-9DA4-49B2-AE73-510FAF0C1C94}"/>
              </a:ext>
            </a:extLst>
          </p:cNvPr>
          <p:cNvSpPr/>
          <p:nvPr/>
        </p:nvSpPr>
        <p:spPr>
          <a:xfrm>
            <a:off x="2881472" y="1912008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05D431D-2D6D-4851-9406-6E866C6F765C}"/>
              </a:ext>
            </a:extLst>
          </p:cNvPr>
          <p:cNvSpPr/>
          <p:nvPr/>
        </p:nvSpPr>
        <p:spPr>
          <a:xfrm>
            <a:off x="3219305" y="2259055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D208DE3-3874-4016-9402-F9A146897B06}"/>
              </a:ext>
            </a:extLst>
          </p:cNvPr>
          <p:cNvSpPr/>
          <p:nvPr/>
        </p:nvSpPr>
        <p:spPr>
          <a:xfrm>
            <a:off x="2929084" y="2560927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35B8BDB-4398-48BB-81D0-E9951E7583EE}"/>
              </a:ext>
            </a:extLst>
          </p:cNvPr>
          <p:cNvSpPr/>
          <p:nvPr/>
        </p:nvSpPr>
        <p:spPr>
          <a:xfrm>
            <a:off x="2919700" y="1969682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992BDB85-687E-4DB5-AC1F-7EF7F3B6B43C}"/>
              </a:ext>
            </a:extLst>
          </p:cNvPr>
          <p:cNvSpPr/>
          <p:nvPr/>
        </p:nvSpPr>
        <p:spPr>
          <a:xfrm>
            <a:off x="3506763" y="2244134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B4BADF9-DF85-4C08-8CCC-C1B85B940162}"/>
              </a:ext>
            </a:extLst>
          </p:cNvPr>
          <p:cNvSpPr/>
          <p:nvPr/>
        </p:nvSpPr>
        <p:spPr>
          <a:xfrm>
            <a:off x="3230913" y="1964965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3C6697E-14E9-4738-ACDB-7593BF1189DA}"/>
              </a:ext>
            </a:extLst>
          </p:cNvPr>
          <p:cNvCxnSpPr>
            <a:cxnSpLocks/>
          </p:cNvCxnSpPr>
          <p:nvPr/>
        </p:nvCxnSpPr>
        <p:spPr>
          <a:xfrm>
            <a:off x="2881472" y="2510384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5643012-9FA6-40E1-B53E-9A92F87A8E8F}"/>
              </a:ext>
            </a:extLst>
          </p:cNvPr>
          <p:cNvCxnSpPr>
            <a:cxnSpLocks/>
          </p:cNvCxnSpPr>
          <p:nvPr/>
        </p:nvCxnSpPr>
        <p:spPr>
          <a:xfrm>
            <a:off x="2883040" y="2813616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5697582-9570-433A-A97F-1E1AE2C8261E}"/>
              </a:ext>
            </a:extLst>
          </p:cNvPr>
          <p:cNvCxnSpPr>
            <a:cxnSpLocks/>
          </p:cNvCxnSpPr>
          <p:nvPr/>
        </p:nvCxnSpPr>
        <p:spPr>
          <a:xfrm>
            <a:off x="2892467" y="2210298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A85F1EF-9684-4C89-920D-C476E81BD3D2}"/>
              </a:ext>
            </a:extLst>
          </p:cNvPr>
          <p:cNvCxnSpPr/>
          <p:nvPr/>
        </p:nvCxnSpPr>
        <p:spPr>
          <a:xfrm>
            <a:off x="2892467" y="1918066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9DF20E4-62E0-4589-B1E9-6E84F684011C}"/>
              </a:ext>
            </a:extLst>
          </p:cNvPr>
          <p:cNvCxnSpPr>
            <a:cxnSpLocks/>
          </p:cNvCxnSpPr>
          <p:nvPr/>
        </p:nvCxnSpPr>
        <p:spPr>
          <a:xfrm flipV="1">
            <a:off x="2881472" y="193083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CC66F45-50B0-4B03-A611-BDF1C13FA202}"/>
              </a:ext>
            </a:extLst>
          </p:cNvPr>
          <p:cNvCxnSpPr>
            <a:cxnSpLocks/>
          </p:cNvCxnSpPr>
          <p:nvPr/>
        </p:nvCxnSpPr>
        <p:spPr>
          <a:xfrm flipV="1">
            <a:off x="3165850" y="192297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85CC93F-DDA7-4E1F-98D2-7C01FEF07D2F}"/>
              </a:ext>
            </a:extLst>
          </p:cNvPr>
          <p:cNvCxnSpPr>
            <a:cxnSpLocks/>
          </p:cNvCxnSpPr>
          <p:nvPr/>
        </p:nvCxnSpPr>
        <p:spPr>
          <a:xfrm flipV="1">
            <a:off x="3458076" y="1932400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5ECC1EA2-604B-40AD-9546-E7C0F189E459}"/>
              </a:ext>
            </a:extLst>
          </p:cNvPr>
          <p:cNvSpPr txBox="1"/>
          <p:nvPr/>
        </p:nvSpPr>
        <p:spPr>
          <a:xfrm>
            <a:off x="2881472" y="2813616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C4A58C2-B77E-4AEC-84FE-CF63FB45CE27}"/>
              </a:ext>
            </a:extLst>
          </p:cNvPr>
          <p:cNvSpPr/>
          <p:nvPr/>
        </p:nvSpPr>
        <p:spPr>
          <a:xfrm>
            <a:off x="3562758" y="201829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CA86463-BE3B-41A4-BD18-C4FEA4BC72FE}"/>
              </a:ext>
            </a:extLst>
          </p:cNvPr>
          <p:cNvSpPr/>
          <p:nvPr/>
        </p:nvSpPr>
        <p:spPr>
          <a:xfrm>
            <a:off x="2998827" y="2349100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B9A8613-3948-405C-BF9D-55C9C279C6FD}"/>
              </a:ext>
            </a:extLst>
          </p:cNvPr>
          <p:cNvSpPr/>
          <p:nvPr/>
        </p:nvSpPr>
        <p:spPr>
          <a:xfrm rot="18951369">
            <a:off x="3439210" y="2064891"/>
            <a:ext cx="84347" cy="350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D078D7C-1D07-4A77-BC2D-3EFCA48354DC}"/>
              </a:ext>
            </a:extLst>
          </p:cNvPr>
          <p:cNvSpPr/>
          <p:nvPr/>
        </p:nvSpPr>
        <p:spPr>
          <a:xfrm rot="2947544">
            <a:off x="3123398" y="2353966"/>
            <a:ext cx="88905" cy="3326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D95B47D-2D37-41FB-B191-8502B54DB9EA}"/>
              </a:ext>
            </a:extLst>
          </p:cNvPr>
          <p:cNvSpPr/>
          <p:nvPr/>
        </p:nvSpPr>
        <p:spPr>
          <a:xfrm>
            <a:off x="4919044" y="1900142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5B340908-3670-421E-BE72-AEBF40E70487}"/>
              </a:ext>
            </a:extLst>
          </p:cNvPr>
          <p:cNvSpPr/>
          <p:nvPr/>
        </p:nvSpPr>
        <p:spPr>
          <a:xfrm>
            <a:off x="5256877" y="224718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300FEB49-5C53-42AC-9FC5-CD7222046710}"/>
              </a:ext>
            </a:extLst>
          </p:cNvPr>
          <p:cNvSpPr/>
          <p:nvPr/>
        </p:nvSpPr>
        <p:spPr>
          <a:xfrm>
            <a:off x="5552479" y="2544418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9A966F5-90B4-42E0-B567-9FA6D0281956}"/>
              </a:ext>
            </a:extLst>
          </p:cNvPr>
          <p:cNvSpPr/>
          <p:nvPr/>
        </p:nvSpPr>
        <p:spPr>
          <a:xfrm>
            <a:off x="5268485" y="195309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A2C1656A-F270-4D8E-8B64-348B07500C3B}"/>
              </a:ext>
            </a:extLst>
          </p:cNvPr>
          <p:cNvCxnSpPr>
            <a:cxnSpLocks/>
          </p:cNvCxnSpPr>
          <p:nvPr/>
        </p:nvCxnSpPr>
        <p:spPr>
          <a:xfrm>
            <a:off x="4919044" y="2498518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7474583-8ABD-46E9-9F23-E9BB39728EB5}"/>
              </a:ext>
            </a:extLst>
          </p:cNvPr>
          <p:cNvCxnSpPr>
            <a:cxnSpLocks/>
          </p:cNvCxnSpPr>
          <p:nvPr/>
        </p:nvCxnSpPr>
        <p:spPr>
          <a:xfrm>
            <a:off x="4920612" y="2801750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54C8876-4013-4065-AFD5-6D8A0D19B4FE}"/>
              </a:ext>
            </a:extLst>
          </p:cNvPr>
          <p:cNvCxnSpPr>
            <a:cxnSpLocks/>
          </p:cNvCxnSpPr>
          <p:nvPr/>
        </p:nvCxnSpPr>
        <p:spPr>
          <a:xfrm>
            <a:off x="4930039" y="2198432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737DE1E-5C82-4C3F-B504-B155485EAFAC}"/>
              </a:ext>
            </a:extLst>
          </p:cNvPr>
          <p:cNvCxnSpPr/>
          <p:nvPr/>
        </p:nvCxnSpPr>
        <p:spPr>
          <a:xfrm>
            <a:off x="4930039" y="1906200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CE7369C-DC3E-4669-B02F-AD570C682A46}"/>
              </a:ext>
            </a:extLst>
          </p:cNvPr>
          <p:cNvCxnSpPr>
            <a:cxnSpLocks/>
          </p:cNvCxnSpPr>
          <p:nvPr/>
        </p:nvCxnSpPr>
        <p:spPr>
          <a:xfrm flipV="1">
            <a:off x="4919044" y="191896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9A641DB-8D11-4DBE-8484-E4BEB2258798}"/>
              </a:ext>
            </a:extLst>
          </p:cNvPr>
          <p:cNvCxnSpPr>
            <a:cxnSpLocks/>
          </p:cNvCxnSpPr>
          <p:nvPr/>
        </p:nvCxnSpPr>
        <p:spPr>
          <a:xfrm flipV="1">
            <a:off x="5203422" y="191110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EF266B3-CDA3-4282-9A8A-A8C272ACAA08}"/>
              </a:ext>
            </a:extLst>
          </p:cNvPr>
          <p:cNvCxnSpPr>
            <a:cxnSpLocks/>
          </p:cNvCxnSpPr>
          <p:nvPr/>
        </p:nvCxnSpPr>
        <p:spPr>
          <a:xfrm flipV="1">
            <a:off x="5495648" y="1920534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8EA525F5-E3DC-4B6C-967B-248DF2D5D4E1}"/>
              </a:ext>
            </a:extLst>
          </p:cNvPr>
          <p:cNvSpPr txBox="1"/>
          <p:nvPr/>
        </p:nvSpPr>
        <p:spPr>
          <a:xfrm>
            <a:off x="4919044" y="2801750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A9C8B5C-F2B4-41A9-86F9-FCABA4B8D966}"/>
              </a:ext>
            </a:extLst>
          </p:cNvPr>
          <p:cNvSpPr/>
          <p:nvPr/>
        </p:nvSpPr>
        <p:spPr>
          <a:xfrm rot="18951369">
            <a:off x="5496484" y="2352820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E6ED5C7-7189-401F-927F-DE3C72ABB741}"/>
              </a:ext>
            </a:extLst>
          </p:cNvPr>
          <p:cNvSpPr/>
          <p:nvPr/>
        </p:nvSpPr>
        <p:spPr>
          <a:xfrm>
            <a:off x="5939405" y="1898740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EADC42B7-4A60-4C8A-A1BD-00A917892490}"/>
              </a:ext>
            </a:extLst>
          </p:cNvPr>
          <p:cNvSpPr/>
          <p:nvPr/>
        </p:nvSpPr>
        <p:spPr>
          <a:xfrm>
            <a:off x="6277238" y="224578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39370B7C-EC37-4DC5-B35C-B49A9DF99DE4}"/>
              </a:ext>
            </a:extLst>
          </p:cNvPr>
          <p:cNvSpPr/>
          <p:nvPr/>
        </p:nvSpPr>
        <p:spPr>
          <a:xfrm>
            <a:off x="6572347" y="2537974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4E84F4F-3DAF-42BF-8B5A-7077AF260085}"/>
              </a:ext>
            </a:extLst>
          </p:cNvPr>
          <p:cNvSpPr/>
          <p:nvPr/>
        </p:nvSpPr>
        <p:spPr>
          <a:xfrm>
            <a:off x="5996120" y="2240353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9CBE8DF-DE88-4F12-A939-08FDD9BD180A}"/>
              </a:ext>
            </a:extLst>
          </p:cNvPr>
          <p:cNvSpPr/>
          <p:nvPr/>
        </p:nvSpPr>
        <p:spPr>
          <a:xfrm>
            <a:off x="6564696" y="2230866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6E9C56D-C72F-4360-BC3D-F683719E8ADA}"/>
              </a:ext>
            </a:extLst>
          </p:cNvPr>
          <p:cNvSpPr/>
          <p:nvPr/>
        </p:nvSpPr>
        <p:spPr>
          <a:xfrm>
            <a:off x="6288846" y="195169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51EC9B8-3405-4D79-9A50-22093574C5D1}"/>
              </a:ext>
            </a:extLst>
          </p:cNvPr>
          <p:cNvCxnSpPr>
            <a:cxnSpLocks/>
          </p:cNvCxnSpPr>
          <p:nvPr/>
        </p:nvCxnSpPr>
        <p:spPr>
          <a:xfrm>
            <a:off x="5939405" y="2497116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76643979-BF4F-49A6-9C08-427336213519}"/>
              </a:ext>
            </a:extLst>
          </p:cNvPr>
          <p:cNvCxnSpPr>
            <a:cxnSpLocks/>
          </p:cNvCxnSpPr>
          <p:nvPr/>
        </p:nvCxnSpPr>
        <p:spPr>
          <a:xfrm>
            <a:off x="5940973" y="2800348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22811A45-A28C-44C3-B2FD-A5445BA082F3}"/>
              </a:ext>
            </a:extLst>
          </p:cNvPr>
          <p:cNvCxnSpPr>
            <a:cxnSpLocks/>
          </p:cNvCxnSpPr>
          <p:nvPr/>
        </p:nvCxnSpPr>
        <p:spPr>
          <a:xfrm>
            <a:off x="5950400" y="2197030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F02EA43-EA7C-4D1F-8045-BDED1E120806}"/>
              </a:ext>
            </a:extLst>
          </p:cNvPr>
          <p:cNvCxnSpPr/>
          <p:nvPr/>
        </p:nvCxnSpPr>
        <p:spPr>
          <a:xfrm>
            <a:off x="5950400" y="1904798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418613F-8016-465B-8A61-7111334E1280}"/>
              </a:ext>
            </a:extLst>
          </p:cNvPr>
          <p:cNvCxnSpPr>
            <a:cxnSpLocks/>
          </p:cNvCxnSpPr>
          <p:nvPr/>
        </p:nvCxnSpPr>
        <p:spPr>
          <a:xfrm flipV="1">
            <a:off x="5939405" y="1917564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BB7A822-F494-4612-A398-19D2AC92CFB8}"/>
              </a:ext>
            </a:extLst>
          </p:cNvPr>
          <p:cNvCxnSpPr>
            <a:cxnSpLocks/>
          </p:cNvCxnSpPr>
          <p:nvPr/>
        </p:nvCxnSpPr>
        <p:spPr>
          <a:xfrm flipV="1">
            <a:off x="6223783" y="190970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C5CC5A5-97EE-4A1D-A4B8-52D926DF580F}"/>
              </a:ext>
            </a:extLst>
          </p:cNvPr>
          <p:cNvCxnSpPr>
            <a:cxnSpLocks/>
          </p:cNvCxnSpPr>
          <p:nvPr/>
        </p:nvCxnSpPr>
        <p:spPr>
          <a:xfrm flipV="1">
            <a:off x="6516009" y="191913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9B7C6E5-A208-43D0-919D-50E01AA25F42}"/>
              </a:ext>
            </a:extLst>
          </p:cNvPr>
          <p:cNvSpPr txBox="1"/>
          <p:nvPr/>
        </p:nvSpPr>
        <p:spPr>
          <a:xfrm>
            <a:off x="5939405" y="2800348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FFA4D6A-10A0-4300-B300-A8D6DE3AA262}"/>
              </a:ext>
            </a:extLst>
          </p:cNvPr>
          <p:cNvSpPr/>
          <p:nvPr/>
        </p:nvSpPr>
        <p:spPr>
          <a:xfrm>
            <a:off x="6076218" y="2025787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C1034B7-F01D-4F49-A0F8-AAB0D3C81A1A}"/>
              </a:ext>
            </a:extLst>
          </p:cNvPr>
          <p:cNvSpPr/>
          <p:nvPr/>
        </p:nvSpPr>
        <p:spPr>
          <a:xfrm rot="18951369">
            <a:off x="6531111" y="2373088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4BEFA3B-E770-4209-9BA7-648C7E6CB3E7}"/>
              </a:ext>
            </a:extLst>
          </p:cNvPr>
          <p:cNvSpPr/>
          <p:nvPr/>
        </p:nvSpPr>
        <p:spPr>
          <a:xfrm rot="2947544">
            <a:off x="6199051" y="2056399"/>
            <a:ext cx="88905" cy="332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C05781A-741B-41C8-971B-B7AF339751A1}"/>
              </a:ext>
            </a:extLst>
          </p:cNvPr>
          <p:cNvSpPr/>
          <p:nvPr/>
        </p:nvSpPr>
        <p:spPr>
          <a:xfrm>
            <a:off x="6924583" y="1899275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8880B2B1-3910-4E60-8F41-AFD50150F41E}"/>
              </a:ext>
            </a:extLst>
          </p:cNvPr>
          <p:cNvSpPr/>
          <p:nvPr/>
        </p:nvSpPr>
        <p:spPr>
          <a:xfrm>
            <a:off x="7262416" y="224632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DFCF67CC-378B-47C6-B772-B2D04F41C327}"/>
              </a:ext>
            </a:extLst>
          </p:cNvPr>
          <p:cNvSpPr/>
          <p:nvPr/>
        </p:nvSpPr>
        <p:spPr>
          <a:xfrm>
            <a:off x="7557525" y="2538509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9550238-11AF-4BD0-A15A-28F67D7F5478}"/>
              </a:ext>
            </a:extLst>
          </p:cNvPr>
          <p:cNvSpPr/>
          <p:nvPr/>
        </p:nvSpPr>
        <p:spPr>
          <a:xfrm>
            <a:off x="6981298" y="2240888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D5E5563E-2FF0-48F3-8E7F-273158EFFCD3}"/>
              </a:ext>
            </a:extLst>
          </p:cNvPr>
          <p:cNvSpPr/>
          <p:nvPr/>
        </p:nvSpPr>
        <p:spPr>
          <a:xfrm>
            <a:off x="7549874" y="223140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3C778646-C229-4966-A1DB-B9A2E617D84C}"/>
              </a:ext>
            </a:extLst>
          </p:cNvPr>
          <p:cNvSpPr/>
          <p:nvPr/>
        </p:nvSpPr>
        <p:spPr>
          <a:xfrm>
            <a:off x="6973385" y="195169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C0EB074-D6A2-4019-8D5A-26E151D2E037}"/>
              </a:ext>
            </a:extLst>
          </p:cNvPr>
          <p:cNvCxnSpPr>
            <a:cxnSpLocks/>
          </p:cNvCxnSpPr>
          <p:nvPr/>
        </p:nvCxnSpPr>
        <p:spPr>
          <a:xfrm>
            <a:off x="6924583" y="2497651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55F34C5-65CD-44FD-893B-ABF349EB2CA6}"/>
              </a:ext>
            </a:extLst>
          </p:cNvPr>
          <p:cNvCxnSpPr>
            <a:cxnSpLocks/>
          </p:cNvCxnSpPr>
          <p:nvPr/>
        </p:nvCxnSpPr>
        <p:spPr>
          <a:xfrm>
            <a:off x="6926151" y="2800883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1686087-9557-4E1E-AF10-A73AA266129A}"/>
              </a:ext>
            </a:extLst>
          </p:cNvPr>
          <p:cNvCxnSpPr>
            <a:cxnSpLocks/>
          </p:cNvCxnSpPr>
          <p:nvPr/>
        </p:nvCxnSpPr>
        <p:spPr>
          <a:xfrm>
            <a:off x="6935578" y="2197565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9AB6CB9-0D41-494D-A101-D8FBD1AD1E0E}"/>
              </a:ext>
            </a:extLst>
          </p:cNvPr>
          <p:cNvCxnSpPr/>
          <p:nvPr/>
        </p:nvCxnSpPr>
        <p:spPr>
          <a:xfrm>
            <a:off x="6935578" y="1905333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A350885-4ADA-4C01-82E6-730F28F6FBC8}"/>
              </a:ext>
            </a:extLst>
          </p:cNvPr>
          <p:cNvCxnSpPr>
            <a:cxnSpLocks/>
          </p:cNvCxnSpPr>
          <p:nvPr/>
        </p:nvCxnSpPr>
        <p:spPr>
          <a:xfrm flipV="1">
            <a:off x="6924583" y="1918099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86AC869-E2B7-4B5B-AD26-21CC58E09F78}"/>
              </a:ext>
            </a:extLst>
          </p:cNvPr>
          <p:cNvCxnSpPr>
            <a:cxnSpLocks/>
          </p:cNvCxnSpPr>
          <p:nvPr/>
        </p:nvCxnSpPr>
        <p:spPr>
          <a:xfrm flipV="1">
            <a:off x="7208961" y="1910240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122A9B8-BC0E-48A7-85CE-0040F85C8E55}"/>
              </a:ext>
            </a:extLst>
          </p:cNvPr>
          <p:cNvCxnSpPr>
            <a:cxnSpLocks/>
          </p:cNvCxnSpPr>
          <p:nvPr/>
        </p:nvCxnSpPr>
        <p:spPr>
          <a:xfrm flipV="1">
            <a:off x="7501187" y="191966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EA31319A-9954-4837-8E2A-9E9A3B34BA90}"/>
              </a:ext>
            </a:extLst>
          </p:cNvPr>
          <p:cNvSpPr txBox="1"/>
          <p:nvPr/>
        </p:nvSpPr>
        <p:spPr>
          <a:xfrm>
            <a:off x="6924583" y="2800883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0B8C887-1AB4-4375-9BB1-D2579BEBA9D3}"/>
              </a:ext>
            </a:extLst>
          </p:cNvPr>
          <p:cNvSpPr/>
          <p:nvPr/>
        </p:nvSpPr>
        <p:spPr>
          <a:xfrm>
            <a:off x="7327576" y="2035077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AFB08156-A674-4C1F-B5FD-CCE6F34EF6B8}"/>
              </a:ext>
            </a:extLst>
          </p:cNvPr>
          <p:cNvSpPr/>
          <p:nvPr/>
        </p:nvSpPr>
        <p:spPr>
          <a:xfrm>
            <a:off x="1832703" y="3382894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126E1660-E0F0-49F1-891B-2CB0828CFBAB}"/>
              </a:ext>
            </a:extLst>
          </p:cNvPr>
          <p:cNvSpPr/>
          <p:nvPr/>
        </p:nvSpPr>
        <p:spPr>
          <a:xfrm>
            <a:off x="2170536" y="3729941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EEE9E71-AF52-4656-B4D2-022F10B42BCA}"/>
              </a:ext>
            </a:extLst>
          </p:cNvPr>
          <p:cNvSpPr/>
          <p:nvPr/>
        </p:nvSpPr>
        <p:spPr>
          <a:xfrm>
            <a:off x="1871328" y="4016854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63B766EA-9A2F-4877-843C-D9F8CD4070FF}"/>
              </a:ext>
            </a:extLst>
          </p:cNvPr>
          <p:cNvSpPr/>
          <p:nvPr/>
        </p:nvSpPr>
        <p:spPr>
          <a:xfrm>
            <a:off x="2457994" y="371502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DE7FFBE6-B530-49B1-8496-59114076BC3C}"/>
              </a:ext>
            </a:extLst>
          </p:cNvPr>
          <p:cNvSpPr/>
          <p:nvPr/>
        </p:nvSpPr>
        <p:spPr>
          <a:xfrm>
            <a:off x="2170050" y="3435105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E07D572-8325-4079-8DEB-AEB7CA2CD529}"/>
              </a:ext>
            </a:extLst>
          </p:cNvPr>
          <p:cNvCxnSpPr>
            <a:cxnSpLocks/>
          </p:cNvCxnSpPr>
          <p:nvPr/>
        </p:nvCxnSpPr>
        <p:spPr>
          <a:xfrm>
            <a:off x="1832703" y="3981270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4BE954D-D98D-4BE1-A89E-536BB80B138C}"/>
              </a:ext>
            </a:extLst>
          </p:cNvPr>
          <p:cNvCxnSpPr>
            <a:cxnSpLocks/>
          </p:cNvCxnSpPr>
          <p:nvPr/>
        </p:nvCxnSpPr>
        <p:spPr>
          <a:xfrm>
            <a:off x="1834271" y="4284502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3DCF1F7-EE25-4455-B9D7-FBF7E2F55F18}"/>
              </a:ext>
            </a:extLst>
          </p:cNvPr>
          <p:cNvCxnSpPr>
            <a:cxnSpLocks/>
          </p:cNvCxnSpPr>
          <p:nvPr/>
        </p:nvCxnSpPr>
        <p:spPr>
          <a:xfrm>
            <a:off x="1843698" y="3681184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A08DD412-E7C1-4791-B1BE-DDF7DF38C423}"/>
              </a:ext>
            </a:extLst>
          </p:cNvPr>
          <p:cNvCxnSpPr/>
          <p:nvPr/>
        </p:nvCxnSpPr>
        <p:spPr>
          <a:xfrm>
            <a:off x="1843698" y="3388952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BE2DB8E3-E8AD-4C0B-A3A7-079EAE10FF41}"/>
              </a:ext>
            </a:extLst>
          </p:cNvPr>
          <p:cNvCxnSpPr>
            <a:cxnSpLocks/>
          </p:cNvCxnSpPr>
          <p:nvPr/>
        </p:nvCxnSpPr>
        <p:spPr>
          <a:xfrm flipV="1">
            <a:off x="1832703" y="3401718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358B3A9-3E1F-4F00-88B5-2ABD37EC3422}"/>
              </a:ext>
            </a:extLst>
          </p:cNvPr>
          <p:cNvCxnSpPr>
            <a:cxnSpLocks/>
          </p:cNvCxnSpPr>
          <p:nvPr/>
        </p:nvCxnSpPr>
        <p:spPr>
          <a:xfrm flipV="1">
            <a:off x="2117081" y="3393859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D515CCDE-52A1-461D-B9A6-F07A4D9E0265}"/>
              </a:ext>
            </a:extLst>
          </p:cNvPr>
          <p:cNvCxnSpPr>
            <a:cxnSpLocks/>
          </p:cNvCxnSpPr>
          <p:nvPr/>
        </p:nvCxnSpPr>
        <p:spPr>
          <a:xfrm flipV="1">
            <a:off x="2409307" y="340328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0D25A49-9580-4BBC-AFAF-CF748873F0CE}"/>
              </a:ext>
            </a:extLst>
          </p:cNvPr>
          <p:cNvSpPr txBox="1"/>
          <p:nvPr/>
        </p:nvSpPr>
        <p:spPr>
          <a:xfrm>
            <a:off x="1832703" y="4284502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6232488-8CCD-4C37-A7D2-DF9C36587F49}"/>
              </a:ext>
            </a:extLst>
          </p:cNvPr>
          <p:cNvSpPr/>
          <p:nvPr/>
        </p:nvSpPr>
        <p:spPr>
          <a:xfrm>
            <a:off x="1932719" y="3805973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644BA9A7-209B-4611-A607-4F46DF78E5FE}"/>
              </a:ext>
            </a:extLst>
          </p:cNvPr>
          <p:cNvSpPr/>
          <p:nvPr/>
        </p:nvSpPr>
        <p:spPr>
          <a:xfrm>
            <a:off x="2881472" y="3388952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E28741ED-7A65-4464-8229-B7C4881D6A4C}"/>
              </a:ext>
            </a:extLst>
          </p:cNvPr>
          <p:cNvSpPr/>
          <p:nvPr/>
        </p:nvSpPr>
        <p:spPr>
          <a:xfrm>
            <a:off x="3219305" y="373599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EBF9C991-9E77-45F9-B5BC-EE1892A9BDB5}"/>
              </a:ext>
            </a:extLst>
          </p:cNvPr>
          <p:cNvSpPr/>
          <p:nvPr/>
        </p:nvSpPr>
        <p:spPr>
          <a:xfrm>
            <a:off x="2936152" y="4024114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86BB01B3-9118-4013-8EB7-B83A050A561C}"/>
              </a:ext>
            </a:extLst>
          </p:cNvPr>
          <p:cNvSpPr/>
          <p:nvPr/>
        </p:nvSpPr>
        <p:spPr>
          <a:xfrm>
            <a:off x="3515351" y="3721078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77C04C98-5A56-4EA1-9415-CFD6C1E20970}"/>
              </a:ext>
            </a:extLst>
          </p:cNvPr>
          <p:cNvSpPr/>
          <p:nvPr/>
        </p:nvSpPr>
        <p:spPr>
          <a:xfrm>
            <a:off x="3513831" y="343266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171DB2E4-6634-42BA-8721-C5BA6125C541}"/>
              </a:ext>
            </a:extLst>
          </p:cNvPr>
          <p:cNvCxnSpPr>
            <a:cxnSpLocks/>
          </p:cNvCxnSpPr>
          <p:nvPr/>
        </p:nvCxnSpPr>
        <p:spPr>
          <a:xfrm>
            <a:off x="2881472" y="3987328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113CD81-17CF-4881-827B-082F82D997F3}"/>
              </a:ext>
            </a:extLst>
          </p:cNvPr>
          <p:cNvCxnSpPr>
            <a:cxnSpLocks/>
          </p:cNvCxnSpPr>
          <p:nvPr/>
        </p:nvCxnSpPr>
        <p:spPr>
          <a:xfrm>
            <a:off x="2883040" y="4290560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BFABCB78-81DA-4CC0-AD5E-CADBB2C975B8}"/>
              </a:ext>
            </a:extLst>
          </p:cNvPr>
          <p:cNvCxnSpPr>
            <a:cxnSpLocks/>
          </p:cNvCxnSpPr>
          <p:nvPr/>
        </p:nvCxnSpPr>
        <p:spPr>
          <a:xfrm>
            <a:off x="2892467" y="3687242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FFCDD5F-10B5-4429-9309-E057AC100FA7}"/>
              </a:ext>
            </a:extLst>
          </p:cNvPr>
          <p:cNvCxnSpPr/>
          <p:nvPr/>
        </p:nvCxnSpPr>
        <p:spPr>
          <a:xfrm>
            <a:off x="2892467" y="3395010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BD145B55-38F2-4345-B7DF-BFB5807A031B}"/>
              </a:ext>
            </a:extLst>
          </p:cNvPr>
          <p:cNvCxnSpPr>
            <a:cxnSpLocks/>
          </p:cNvCxnSpPr>
          <p:nvPr/>
        </p:nvCxnSpPr>
        <p:spPr>
          <a:xfrm flipV="1">
            <a:off x="2881472" y="340777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4180F216-DA9D-4F94-B2BF-C6BEB6B04D81}"/>
              </a:ext>
            </a:extLst>
          </p:cNvPr>
          <p:cNvCxnSpPr>
            <a:cxnSpLocks/>
          </p:cNvCxnSpPr>
          <p:nvPr/>
        </p:nvCxnSpPr>
        <p:spPr>
          <a:xfrm flipV="1">
            <a:off x="3165850" y="339991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DFE7BD3-188F-4734-9FF1-E8AB2975BE67}"/>
              </a:ext>
            </a:extLst>
          </p:cNvPr>
          <p:cNvCxnSpPr>
            <a:cxnSpLocks/>
          </p:cNvCxnSpPr>
          <p:nvPr/>
        </p:nvCxnSpPr>
        <p:spPr>
          <a:xfrm flipV="1">
            <a:off x="3458076" y="3409344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77AD2E3-F11C-482E-95D4-94CA8361B482}"/>
              </a:ext>
            </a:extLst>
          </p:cNvPr>
          <p:cNvSpPr txBox="1"/>
          <p:nvPr/>
        </p:nvSpPr>
        <p:spPr>
          <a:xfrm>
            <a:off x="2881472" y="4290560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AC948CE-73F7-41D8-AF1B-21193F44D084}"/>
              </a:ext>
            </a:extLst>
          </p:cNvPr>
          <p:cNvSpPr/>
          <p:nvPr/>
        </p:nvSpPr>
        <p:spPr>
          <a:xfrm>
            <a:off x="2998827" y="3791412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C23274E2-D0B0-4B3A-BF81-D932B8FF75FE}"/>
              </a:ext>
            </a:extLst>
          </p:cNvPr>
          <p:cNvSpPr/>
          <p:nvPr/>
        </p:nvSpPr>
        <p:spPr>
          <a:xfrm>
            <a:off x="3905944" y="3374313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BECB209E-A17A-43C0-BCD9-EA0382081755}"/>
              </a:ext>
            </a:extLst>
          </p:cNvPr>
          <p:cNvSpPr/>
          <p:nvPr/>
        </p:nvSpPr>
        <p:spPr>
          <a:xfrm>
            <a:off x="4243777" y="372136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CA58CFD-5F89-4592-B9A3-93DBA8F09BFC}"/>
              </a:ext>
            </a:extLst>
          </p:cNvPr>
          <p:cNvSpPr/>
          <p:nvPr/>
        </p:nvSpPr>
        <p:spPr>
          <a:xfrm>
            <a:off x="3960624" y="3704573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9EC48D42-595D-42DC-A9D5-4FAF73294991}"/>
              </a:ext>
            </a:extLst>
          </p:cNvPr>
          <p:cNvSpPr/>
          <p:nvPr/>
        </p:nvSpPr>
        <p:spPr>
          <a:xfrm>
            <a:off x="4238725" y="4026023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9D1877CD-650C-49A0-8E04-6C1F93EB0405}"/>
              </a:ext>
            </a:extLst>
          </p:cNvPr>
          <p:cNvSpPr/>
          <p:nvPr/>
        </p:nvSpPr>
        <p:spPr>
          <a:xfrm>
            <a:off x="4538303" y="341803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A201AB8-5200-41C1-A8EF-E7D8BA7FD0EC}"/>
              </a:ext>
            </a:extLst>
          </p:cNvPr>
          <p:cNvCxnSpPr>
            <a:cxnSpLocks/>
          </p:cNvCxnSpPr>
          <p:nvPr/>
        </p:nvCxnSpPr>
        <p:spPr>
          <a:xfrm>
            <a:off x="3905944" y="3972689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37F10C06-C711-42B6-A987-79C82B2B2DE9}"/>
              </a:ext>
            </a:extLst>
          </p:cNvPr>
          <p:cNvCxnSpPr>
            <a:cxnSpLocks/>
          </p:cNvCxnSpPr>
          <p:nvPr/>
        </p:nvCxnSpPr>
        <p:spPr>
          <a:xfrm>
            <a:off x="3907512" y="4275921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9DAC1F8-E82C-40D7-916F-CF67482D6FC8}"/>
              </a:ext>
            </a:extLst>
          </p:cNvPr>
          <p:cNvCxnSpPr>
            <a:cxnSpLocks/>
          </p:cNvCxnSpPr>
          <p:nvPr/>
        </p:nvCxnSpPr>
        <p:spPr>
          <a:xfrm>
            <a:off x="3916939" y="3672603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9BA00491-42A3-4AF7-886E-B07A0EAF90DB}"/>
              </a:ext>
            </a:extLst>
          </p:cNvPr>
          <p:cNvCxnSpPr/>
          <p:nvPr/>
        </p:nvCxnSpPr>
        <p:spPr>
          <a:xfrm>
            <a:off x="3916939" y="3380371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2964CFC9-3E08-4D19-AD53-E4F2701A8E8A}"/>
              </a:ext>
            </a:extLst>
          </p:cNvPr>
          <p:cNvCxnSpPr>
            <a:cxnSpLocks/>
          </p:cNvCxnSpPr>
          <p:nvPr/>
        </p:nvCxnSpPr>
        <p:spPr>
          <a:xfrm flipV="1">
            <a:off x="3905944" y="339313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681365C-EB11-4A70-BF18-FF75BDA9E9B4}"/>
              </a:ext>
            </a:extLst>
          </p:cNvPr>
          <p:cNvCxnSpPr>
            <a:cxnSpLocks/>
          </p:cNvCxnSpPr>
          <p:nvPr/>
        </p:nvCxnSpPr>
        <p:spPr>
          <a:xfrm flipV="1">
            <a:off x="4190322" y="3385278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FF9C783D-2EF4-48F9-82A1-B9254DA68456}"/>
              </a:ext>
            </a:extLst>
          </p:cNvPr>
          <p:cNvCxnSpPr>
            <a:cxnSpLocks/>
          </p:cNvCxnSpPr>
          <p:nvPr/>
        </p:nvCxnSpPr>
        <p:spPr>
          <a:xfrm flipV="1">
            <a:off x="4482548" y="339470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71FEE5C0-F82A-4C34-A079-BB18A9FB33FA}"/>
              </a:ext>
            </a:extLst>
          </p:cNvPr>
          <p:cNvSpPr txBox="1"/>
          <p:nvPr/>
        </p:nvSpPr>
        <p:spPr>
          <a:xfrm>
            <a:off x="3905944" y="4275921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EF642FE-3ED2-44A3-A837-A62C4459D05F}"/>
              </a:ext>
            </a:extLst>
          </p:cNvPr>
          <p:cNvSpPr/>
          <p:nvPr/>
        </p:nvSpPr>
        <p:spPr>
          <a:xfrm>
            <a:off x="4023299" y="3471871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5509E594-B4D9-4ED8-9BAF-9F64069D497F}"/>
              </a:ext>
            </a:extLst>
          </p:cNvPr>
          <p:cNvSpPr/>
          <p:nvPr/>
        </p:nvSpPr>
        <p:spPr>
          <a:xfrm>
            <a:off x="5958043" y="3376088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A506BEF-B30F-46D2-B9A7-F03FD361B953}"/>
              </a:ext>
            </a:extLst>
          </p:cNvPr>
          <p:cNvSpPr/>
          <p:nvPr/>
        </p:nvSpPr>
        <p:spPr>
          <a:xfrm>
            <a:off x="6295876" y="3723135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964B1679-4BF6-474E-8368-A738DDAFD058}"/>
              </a:ext>
            </a:extLst>
          </p:cNvPr>
          <p:cNvSpPr/>
          <p:nvPr/>
        </p:nvSpPr>
        <p:spPr>
          <a:xfrm>
            <a:off x="6288846" y="4013723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CCD8517D-B138-4BA8-A858-A501B6A8A5E5}"/>
              </a:ext>
            </a:extLst>
          </p:cNvPr>
          <p:cNvSpPr/>
          <p:nvPr/>
        </p:nvSpPr>
        <p:spPr>
          <a:xfrm>
            <a:off x="6014758" y="3717701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493C896D-A1B8-420B-916C-FEC949558FE2}"/>
              </a:ext>
            </a:extLst>
          </p:cNvPr>
          <p:cNvSpPr/>
          <p:nvPr/>
        </p:nvSpPr>
        <p:spPr>
          <a:xfrm>
            <a:off x="6583334" y="3708214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520420D6-62C0-4EE9-9FF3-D5E8E41AE589}"/>
              </a:ext>
            </a:extLst>
          </p:cNvPr>
          <p:cNvSpPr/>
          <p:nvPr/>
        </p:nvSpPr>
        <p:spPr>
          <a:xfrm>
            <a:off x="6006845" y="342851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216CD329-0C06-42DF-B6EB-F8367EEE22A8}"/>
              </a:ext>
            </a:extLst>
          </p:cNvPr>
          <p:cNvCxnSpPr>
            <a:cxnSpLocks/>
          </p:cNvCxnSpPr>
          <p:nvPr/>
        </p:nvCxnSpPr>
        <p:spPr>
          <a:xfrm>
            <a:off x="5958043" y="3974464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5EE47911-457C-4634-BD0E-C48311252362}"/>
              </a:ext>
            </a:extLst>
          </p:cNvPr>
          <p:cNvCxnSpPr>
            <a:cxnSpLocks/>
          </p:cNvCxnSpPr>
          <p:nvPr/>
        </p:nvCxnSpPr>
        <p:spPr>
          <a:xfrm>
            <a:off x="5959611" y="4277696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A99899E6-13CA-47B3-BAA0-2F75A3331C3B}"/>
              </a:ext>
            </a:extLst>
          </p:cNvPr>
          <p:cNvCxnSpPr>
            <a:cxnSpLocks/>
          </p:cNvCxnSpPr>
          <p:nvPr/>
        </p:nvCxnSpPr>
        <p:spPr>
          <a:xfrm>
            <a:off x="5969038" y="3674378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0F7B87E8-EC93-45BF-9C1C-88C0FA06FBF7}"/>
              </a:ext>
            </a:extLst>
          </p:cNvPr>
          <p:cNvCxnSpPr/>
          <p:nvPr/>
        </p:nvCxnSpPr>
        <p:spPr>
          <a:xfrm>
            <a:off x="5969038" y="3382146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EF79379-D753-4528-BA35-1B2BFA64EE20}"/>
              </a:ext>
            </a:extLst>
          </p:cNvPr>
          <p:cNvCxnSpPr>
            <a:cxnSpLocks/>
          </p:cNvCxnSpPr>
          <p:nvPr/>
        </p:nvCxnSpPr>
        <p:spPr>
          <a:xfrm flipV="1">
            <a:off x="5958043" y="339491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B5EAACE3-AD5A-4BBF-91A5-23CBE2FBF423}"/>
              </a:ext>
            </a:extLst>
          </p:cNvPr>
          <p:cNvCxnSpPr>
            <a:cxnSpLocks/>
          </p:cNvCxnSpPr>
          <p:nvPr/>
        </p:nvCxnSpPr>
        <p:spPr>
          <a:xfrm flipV="1">
            <a:off x="6242421" y="338705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E7107BD5-12B4-4C71-8A95-9CA1D1E49A5A}"/>
              </a:ext>
            </a:extLst>
          </p:cNvPr>
          <p:cNvCxnSpPr>
            <a:cxnSpLocks/>
          </p:cNvCxnSpPr>
          <p:nvPr/>
        </p:nvCxnSpPr>
        <p:spPr>
          <a:xfrm flipV="1">
            <a:off x="6534647" y="3396480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A2383DD5-D216-4A24-A732-E4E2A51C2464}"/>
              </a:ext>
            </a:extLst>
          </p:cNvPr>
          <p:cNvSpPr txBox="1"/>
          <p:nvPr/>
        </p:nvSpPr>
        <p:spPr>
          <a:xfrm>
            <a:off x="5958043" y="4277696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23222E25-B46C-425A-9A89-F69FDBB35CA5}"/>
              </a:ext>
            </a:extLst>
          </p:cNvPr>
          <p:cNvSpPr/>
          <p:nvPr/>
        </p:nvSpPr>
        <p:spPr>
          <a:xfrm>
            <a:off x="6361036" y="3511890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86245E8-1C67-4C2F-8141-18D5C1538819}"/>
              </a:ext>
            </a:extLst>
          </p:cNvPr>
          <p:cNvSpPr/>
          <p:nvPr/>
        </p:nvSpPr>
        <p:spPr>
          <a:xfrm rot="2947544">
            <a:off x="6484597" y="3816844"/>
            <a:ext cx="88905" cy="3326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0AA14ED4-AA70-4CB9-8F56-722D27DBB4E3}"/>
              </a:ext>
            </a:extLst>
          </p:cNvPr>
          <p:cNvSpPr/>
          <p:nvPr/>
        </p:nvSpPr>
        <p:spPr>
          <a:xfrm>
            <a:off x="4930039" y="3359679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937D6334-F094-4CA2-8DC0-68935C3FB769}"/>
              </a:ext>
            </a:extLst>
          </p:cNvPr>
          <p:cNvSpPr/>
          <p:nvPr/>
        </p:nvSpPr>
        <p:spPr>
          <a:xfrm>
            <a:off x="5561790" y="3699265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285FE33A-E2BB-4B53-992C-573DE0C66FF5}"/>
              </a:ext>
            </a:extLst>
          </p:cNvPr>
          <p:cNvSpPr/>
          <p:nvPr/>
        </p:nvSpPr>
        <p:spPr>
          <a:xfrm>
            <a:off x="5562087" y="399690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7A5DAD78-12D4-421B-9EA0-12893C76AEE7}"/>
              </a:ext>
            </a:extLst>
          </p:cNvPr>
          <p:cNvSpPr/>
          <p:nvPr/>
        </p:nvSpPr>
        <p:spPr>
          <a:xfrm>
            <a:off x="4986754" y="370129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B3E60293-6FCD-4796-9281-7D569A21E05F}"/>
              </a:ext>
            </a:extLst>
          </p:cNvPr>
          <p:cNvSpPr/>
          <p:nvPr/>
        </p:nvSpPr>
        <p:spPr>
          <a:xfrm>
            <a:off x="5271132" y="370407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1B801374-948C-487D-910D-A4D00ECFB4F9}"/>
              </a:ext>
            </a:extLst>
          </p:cNvPr>
          <p:cNvSpPr/>
          <p:nvPr/>
        </p:nvSpPr>
        <p:spPr>
          <a:xfrm>
            <a:off x="4978841" y="341210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D733AA72-1345-4B28-95C4-89CF4963067D}"/>
              </a:ext>
            </a:extLst>
          </p:cNvPr>
          <p:cNvCxnSpPr>
            <a:cxnSpLocks/>
          </p:cNvCxnSpPr>
          <p:nvPr/>
        </p:nvCxnSpPr>
        <p:spPr>
          <a:xfrm>
            <a:off x="4930039" y="3958055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531042B1-33F3-4DB1-B88E-027083191641}"/>
              </a:ext>
            </a:extLst>
          </p:cNvPr>
          <p:cNvCxnSpPr>
            <a:cxnSpLocks/>
          </p:cNvCxnSpPr>
          <p:nvPr/>
        </p:nvCxnSpPr>
        <p:spPr>
          <a:xfrm>
            <a:off x="4931607" y="4261287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0D2D4F26-ADA2-4ECF-8631-6D56BA0D780A}"/>
              </a:ext>
            </a:extLst>
          </p:cNvPr>
          <p:cNvCxnSpPr>
            <a:cxnSpLocks/>
          </p:cNvCxnSpPr>
          <p:nvPr/>
        </p:nvCxnSpPr>
        <p:spPr>
          <a:xfrm>
            <a:off x="4941034" y="3657969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E7897BC3-A7E3-4181-9D77-4906F6C5DD45}"/>
              </a:ext>
            </a:extLst>
          </p:cNvPr>
          <p:cNvCxnSpPr/>
          <p:nvPr/>
        </p:nvCxnSpPr>
        <p:spPr>
          <a:xfrm>
            <a:off x="4941034" y="3365737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09861BDA-8FEB-4B2D-B7AF-BA865B0A5F81}"/>
              </a:ext>
            </a:extLst>
          </p:cNvPr>
          <p:cNvCxnSpPr>
            <a:cxnSpLocks/>
          </p:cNvCxnSpPr>
          <p:nvPr/>
        </p:nvCxnSpPr>
        <p:spPr>
          <a:xfrm flipV="1">
            <a:off x="4930039" y="337850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84654DC7-CA80-4D2D-8D2B-3D0DE2A73507}"/>
              </a:ext>
            </a:extLst>
          </p:cNvPr>
          <p:cNvCxnSpPr>
            <a:cxnSpLocks/>
          </p:cNvCxnSpPr>
          <p:nvPr/>
        </p:nvCxnSpPr>
        <p:spPr>
          <a:xfrm flipV="1">
            <a:off x="5214417" y="3370644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5C05616A-C70D-4858-A0E3-B32AD60D3179}"/>
              </a:ext>
            </a:extLst>
          </p:cNvPr>
          <p:cNvCxnSpPr>
            <a:cxnSpLocks/>
          </p:cNvCxnSpPr>
          <p:nvPr/>
        </p:nvCxnSpPr>
        <p:spPr>
          <a:xfrm flipV="1">
            <a:off x="5506643" y="3380071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469D58A-9C9C-43F7-B66C-4260A766830E}"/>
              </a:ext>
            </a:extLst>
          </p:cNvPr>
          <p:cNvSpPr txBox="1"/>
          <p:nvPr/>
        </p:nvSpPr>
        <p:spPr>
          <a:xfrm>
            <a:off x="4930039" y="4261287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9EFB5D17-DD83-4EBB-A380-172E25F3585B}"/>
              </a:ext>
            </a:extLst>
          </p:cNvPr>
          <p:cNvSpPr/>
          <p:nvPr/>
        </p:nvSpPr>
        <p:spPr>
          <a:xfrm>
            <a:off x="5618092" y="3477835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40308033-026B-4D8E-A496-F92BE3250886}"/>
              </a:ext>
            </a:extLst>
          </p:cNvPr>
          <p:cNvSpPr/>
          <p:nvPr/>
        </p:nvSpPr>
        <p:spPr>
          <a:xfrm rot="18951369">
            <a:off x="5494775" y="3814396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38032DC2-003F-4159-B17A-06043E660D99}"/>
              </a:ext>
            </a:extLst>
          </p:cNvPr>
          <p:cNvSpPr/>
          <p:nvPr/>
        </p:nvSpPr>
        <p:spPr>
          <a:xfrm>
            <a:off x="6924583" y="3356808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1F9CE12E-3717-4B3F-8474-AB9F3E024963}"/>
              </a:ext>
            </a:extLst>
          </p:cNvPr>
          <p:cNvSpPr/>
          <p:nvPr/>
        </p:nvSpPr>
        <p:spPr>
          <a:xfrm>
            <a:off x="7557525" y="399604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555C4766-6D15-411C-A0B5-676F59401DCC}"/>
              </a:ext>
            </a:extLst>
          </p:cNvPr>
          <p:cNvSpPr/>
          <p:nvPr/>
        </p:nvSpPr>
        <p:spPr>
          <a:xfrm>
            <a:off x="6981298" y="369842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36F4BA7A-E5FA-4D80-A49F-0DC8040B0276}"/>
              </a:ext>
            </a:extLst>
          </p:cNvPr>
          <p:cNvSpPr/>
          <p:nvPr/>
        </p:nvSpPr>
        <p:spPr>
          <a:xfrm>
            <a:off x="7549874" y="3688934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28FDF17A-689A-4853-A31A-25D715A02090}"/>
              </a:ext>
            </a:extLst>
          </p:cNvPr>
          <p:cNvSpPr/>
          <p:nvPr/>
        </p:nvSpPr>
        <p:spPr>
          <a:xfrm>
            <a:off x="6973385" y="340923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FD1254A6-7883-48EE-8E64-E83A6641F837}"/>
              </a:ext>
            </a:extLst>
          </p:cNvPr>
          <p:cNvCxnSpPr>
            <a:cxnSpLocks/>
          </p:cNvCxnSpPr>
          <p:nvPr/>
        </p:nvCxnSpPr>
        <p:spPr>
          <a:xfrm>
            <a:off x="6924583" y="3955184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FC8B2C0-7392-416E-B06B-820E9B077621}"/>
              </a:ext>
            </a:extLst>
          </p:cNvPr>
          <p:cNvCxnSpPr>
            <a:cxnSpLocks/>
          </p:cNvCxnSpPr>
          <p:nvPr/>
        </p:nvCxnSpPr>
        <p:spPr>
          <a:xfrm>
            <a:off x="6926151" y="4258416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FE364675-04DB-4ED7-9B1F-229E2F8AE2D1}"/>
              </a:ext>
            </a:extLst>
          </p:cNvPr>
          <p:cNvCxnSpPr>
            <a:cxnSpLocks/>
          </p:cNvCxnSpPr>
          <p:nvPr/>
        </p:nvCxnSpPr>
        <p:spPr>
          <a:xfrm>
            <a:off x="6935578" y="3655098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ED671B8D-1EE4-4848-98FB-F0D71F55D232}"/>
              </a:ext>
            </a:extLst>
          </p:cNvPr>
          <p:cNvCxnSpPr/>
          <p:nvPr/>
        </p:nvCxnSpPr>
        <p:spPr>
          <a:xfrm>
            <a:off x="6935578" y="3362866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DDA01117-C257-4BD6-8442-F6BEF04D7F7E}"/>
              </a:ext>
            </a:extLst>
          </p:cNvPr>
          <p:cNvCxnSpPr>
            <a:cxnSpLocks/>
          </p:cNvCxnSpPr>
          <p:nvPr/>
        </p:nvCxnSpPr>
        <p:spPr>
          <a:xfrm flipV="1">
            <a:off x="6924583" y="337563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683096-17F7-4A9E-B0E6-CB284A368870}"/>
              </a:ext>
            </a:extLst>
          </p:cNvPr>
          <p:cNvCxnSpPr>
            <a:cxnSpLocks/>
          </p:cNvCxnSpPr>
          <p:nvPr/>
        </p:nvCxnSpPr>
        <p:spPr>
          <a:xfrm flipV="1">
            <a:off x="7208961" y="336777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5586E9AF-DC7F-438F-B091-66CB5E461BEC}"/>
              </a:ext>
            </a:extLst>
          </p:cNvPr>
          <p:cNvCxnSpPr>
            <a:cxnSpLocks/>
          </p:cNvCxnSpPr>
          <p:nvPr/>
        </p:nvCxnSpPr>
        <p:spPr>
          <a:xfrm flipV="1">
            <a:off x="7501187" y="3377200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5F52C1CE-0171-4B61-A275-6F08DFB138C6}"/>
              </a:ext>
            </a:extLst>
          </p:cNvPr>
          <p:cNvSpPr txBox="1"/>
          <p:nvPr/>
        </p:nvSpPr>
        <p:spPr>
          <a:xfrm>
            <a:off x="6924583" y="4258416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EB64B408-643D-45C4-8603-419DC316BF85}"/>
              </a:ext>
            </a:extLst>
          </p:cNvPr>
          <p:cNvSpPr/>
          <p:nvPr/>
        </p:nvSpPr>
        <p:spPr>
          <a:xfrm>
            <a:off x="7612193" y="3474550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F94440E5-42D2-4E95-A967-612563A3250B}"/>
              </a:ext>
            </a:extLst>
          </p:cNvPr>
          <p:cNvSpPr/>
          <p:nvPr/>
        </p:nvSpPr>
        <p:spPr>
          <a:xfrm>
            <a:off x="1842094" y="4864227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2D8661DF-1FB5-40DE-B588-11A76ECDDAFF}"/>
              </a:ext>
            </a:extLst>
          </p:cNvPr>
          <p:cNvSpPr/>
          <p:nvPr/>
        </p:nvSpPr>
        <p:spPr>
          <a:xfrm>
            <a:off x="2474142" y="550145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36C816D1-E257-425B-890B-1D2F199EF3B4}"/>
              </a:ext>
            </a:extLst>
          </p:cNvPr>
          <p:cNvSpPr/>
          <p:nvPr/>
        </p:nvSpPr>
        <p:spPr>
          <a:xfrm>
            <a:off x="1898809" y="520584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B73687C4-F416-43BE-BE6E-21B3C92BA84A}"/>
              </a:ext>
            </a:extLst>
          </p:cNvPr>
          <p:cNvSpPr/>
          <p:nvPr/>
        </p:nvSpPr>
        <p:spPr>
          <a:xfrm>
            <a:off x="2183187" y="523176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EFB12E47-84F7-49E6-B622-BA1668792EBD}"/>
              </a:ext>
            </a:extLst>
          </p:cNvPr>
          <p:cNvSpPr/>
          <p:nvPr/>
        </p:nvSpPr>
        <p:spPr>
          <a:xfrm>
            <a:off x="2468593" y="4907654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6A5B744-BC94-428A-8C29-B153E6AB6789}"/>
              </a:ext>
            </a:extLst>
          </p:cNvPr>
          <p:cNvCxnSpPr>
            <a:cxnSpLocks/>
          </p:cNvCxnSpPr>
          <p:nvPr/>
        </p:nvCxnSpPr>
        <p:spPr>
          <a:xfrm>
            <a:off x="1842094" y="5462603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DD133838-15B5-440F-9DF8-C9E801E6FBD4}"/>
              </a:ext>
            </a:extLst>
          </p:cNvPr>
          <p:cNvCxnSpPr>
            <a:cxnSpLocks/>
          </p:cNvCxnSpPr>
          <p:nvPr/>
        </p:nvCxnSpPr>
        <p:spPr>
          <a:xfrm>
            <a:off x="1843662" y="5765835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10015975-F30B-4967-AE62-C9308E5344FF}"/>
              </a:ext>
            </a:extLst>
          </p:cNvPr>
          <p:cNvCxnSpPr>
            <a:cxnSpLocks/>
          </p:cNvCxnSpPr>
          <p:nvPr/>
        </p:nvCxnSpPr>
        <p:spPr>
          <a:xfrm>
            <a:off x="1853089" y="5162517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67ACAA3E-EFC3-49CA-97A8-881C888D2664}"/>
              </a:ext>
            </a:extLst>
          </p:cNvPr>
          <p:cNvCxnSpPr/>
          <p:nvPr/>
        </p:nvCxnSpPr>
        <p:spPr>
          <a:xfrm>
            <a:off x="1853089" y="4870285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4AF0BBC2-C20C-406A-9E87-7955DFC8853F}"/>
              </a:ext>
            </a:extLst>
          </p:cNvPr>
          <p:cNvCxnSpPr>
            <a:cxnSpLocks/>
          </p:cNvCxnSpPr>
          <p:nvPr/>
        </p:nvCxnSpPr>
        <p:spPr>
          <a:xfrm flipV="1">
            <a:off x="1842094" y="4883051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EE9E925-9979-4B0C-BD98-57A5814CA237}"/>
              </a:ext>
            </a:extLst>
          </p:cNvPr>
          <p:cNvCxnSpPr>
            <a:cxnSpLocks/>
          </p:cNvCxnSpPr>
          <p:nvPr/>
        </p:nvCxnSpPr>
        <p:spPr>
          <a:xfrm flipV="1">
            <a:off x="2126472" y="487519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7432245F-0514-4513-8B0B-82599FEEFF77}"/>
              </a:ext>
            </a:extLst>
          </p:cNvPr>
          <p:cNvCxnSpPr>
            <a:cxnSpLocks/>
          </p:cNvCxnSpPr>
          <p:nvPr/>
        </p:nvCxnSpPr>
        <p:spPr>
          <a:xfrm flipV="1">
            <a:off x="2418698" y="4884619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71726C11-E85A-4006-AE47-C094C40AA86E}"/>
              </a:ext>
            </a:extLst>
          </p:cNvPr>
          <p:cNvSpPr txBox="1"/>
          <p:nvPr/>
        </p:nvSpPr>
        <p:spPr>
          <a:xfrm>
            <a:off x="1842094" y="5765835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5EEC20A4-E0C5-4032-B536-0A7EA54D7BA2}"/>
              </a:ext>
            </a:extLst>
          </p:cNvPr>
          <p:cNvSpPr/>
          <p:nvPr/>
        </p:nvSpPr>
        <p:spPr>
          <a:xfrm>
            <a:off x="2536458" y="5274902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4567BF7F-4DCB-4198-A763-81578C8D0EE9}"/>
              </a:ext>
            </a:extLst>
          </p:cNvPr>
          <p:cNvSpPr/>
          <p:nvPr/>
        </p:nvSpPr>
        <p:spPr>
          <a:xfrm rot="18951369">
            <a:off x="2406830" y="5318944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8ECDAE46-267D-42C4-BE13-F65008199D70}"/>
              </a:ext>
            </a:extLst>
          </p:cNvPr>
          <p:cNvSpPr/>
          <p:nvPr/>
        </p:nvSpPr>
        <p:spPr>
          <a:xfrm rot="2947544">
            <a:off x="3130470" y="3835938"/>
            <a:ext cx="88905" cy="3326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F29B4747-ECC4-4A73-9113-1E52B1AE5045}"/>
              </a:ext>
            </a:extLst>
          </p:cNvPr>
          <p:cNvSpPr/>
          <p:nvPr/>
        </p:nvSpPr>
        <p:spPr>
          <a:xfrm>
            <a:off x="2867851" y="4864227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1FF453FE-0569-4AEC-BB7E-947575F437C8}"/>
              </a:ext>
            </a:extLst>
          </p:cNvPr>
          <p:cNvSpPr/>
          <p:nvPr/>
        </p:nvSpPr>
        <p:spPr>
          <a:xfrm>
            <a:off x="3205684" y="5211274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9EDC3943-F890-4E5D-9246-50A5601A2F07}"/>
              </a:ext>
            </a:extLst>
          </p:cNvPr>
          <p:cNvSpPr/>
          <p:nvPr/>
        </p:nvSpPr>
        <p:spPr>
          <a:xfrm>
            <a:off x="2924566" y="520584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C81D36B9-0743-4DC1-BD0A-DBAD6DF4CC42}"/>
              </a:ext>
            </a:extLst>
          </p:cNvPr>
          <p:cNvSpPr/>
          <p:nvPr/>
        </p:nvSpPr>
        <p:spPr>
          <a:xfrm>
            <a:off x="3493142" y="5196353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FE86582E-3A30-442B-A0C6-239F336664A5}"/>
              </a:ext>
            </a:extLst>
          </p:cNvPr>
          <p:cNvCxnSpPr>
            <a:cxnSpLocks/>
          </p:cNvCxnSpPr>
          <p:nvPr/>
        </p:nvCxnSpPr>
        <p:spPr>
          <a:xfrm>
            <a:off x="2867851" y="5462603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629F02D-64BE-496B-808A-FA7A3261837E}"/>
              </a:ext>
            </a:extLst>
          </p:cNvPr>
          <p:cNvCxnSpPr>
            <a:cxnSpLocks/>
          </p:cNvCxnSpPr>
          <p:nvPr/>
        </p:nvCxnSpPr>
        <p:spPr>
          <a:xfrm>
            <a:off x="2869419" y="5765835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BED9E616-BAD1-4200-A7E2-3875E424BE1D}"/>
              </a:ext>
            </a:extLst>
          </p:cNvPr>
          <p:cNvCxnSpPr>
            <a:cxnSpLocks/>
          </p:cNvCxnSpPr>
          <p:nvPr/>
        </p:nvCxnSpPr>
        <p:spPr>
          <a:xfrm>
            <a:off x="2878846" y="5162517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E6452136-85C8-4CD1-B986-7116622DF815}"/>
              </a:ext>
            </a:extLst>
          </p:cNvPr>
          <p:cNvCxnSpPr/>
          <p:nvPr/>
        </p:nvCxnSpPr>
        <p:spPr>
          <a:xfrm>
            <a:off x="2878846" y="4870285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15A85B9-18C6-41B2-8BD0-9A06975FB792}"/>
              </a:ext>
            </a:extLst>
          </p:cNvPr>
          <p:cNvCxnSpPr>
            <a:cxnSpLocks/>
          </p:cNvCxnSpPr>
          <p:nvPr/>
        </p:nvCxnSpPr>
        <p:spPr>
          <a:xfrm flipV="1">
            <a:off x="2867851" y="4883051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7A7789C8-C310-4BB3-A379-1583CD2F6D9E}"/>
              </a:ext>
            </a:extLst>
          </p:cNvPr>
          <p:cNvCxnSpPr>
            <a:cxnSpLocks/>
          </p:cNvCxnSpPr>
          <p:nvPr/>
        </p:nvCxnSpPr>
        <p:spPr>
          <a:xfrm flipV="1">
            <a:off x="3152229" y="487519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90A82E1-1141-4F8C-9510-0DBB9C60C449}"/>
              </a:ext>
            </a:extLst>
          </p:cNvPr>
          <p:cNvCxnSpPr>
            <a:cxnSpLocks/>
          </p:cNvCxnSpPr>
          <p:nvPr/>
        </p:nvCxnSpPr>
        <p:spPr>
          <a:xfrm flipV="1">
            <a:off x="3444455" y="4884619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FF4CAA8B-31AA-4032-BAA0-58E28351803A}"/>
              </a:ext>
            </a:extLst>
          </p:cNvPr>
          <p:cNvSpPr txBox="1"/>
          <p:nvPr/>
        </p:nvSpPr>
        <p:spPr>
          <a:xfrm>
            <a:off x="2867851" y="5765835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45501E70-3CE7-4F61-BF60-2F7023DDE89C}"/>
              </a:ext>
            </a:extLst>
          </p:cNvPr>
          <p:cNvSpPr/>
          <p:nvPr/>
        </p:nvSpPr>
        <p:spPr>
          <a:xfrm>
            <a:off x="2995392" y="4991274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D9B9FD2-3122-47C3-8521-368B84A93DFA}"/>
              </a:ext>
            </a:extLst>
          </p:cNvPr>
          <p:cNvSpPr/>
          <p:nvPr/>
        </p:nvSpPr>
        <p:spPr>
          <a:xfrm>
            <a:off x="3567258" y="498407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84D94B1A-C4CB-421F-9138-ED8E00D1084E}"/>
              </a:ext>
            </a:extLst>
          </p:cNvPr>
          <p:cNvSpPr/>
          <p:nvPr/>
        </p:nvSpPr>
        <p:spPr>
          <a:xfrm>
            <a:off x="3898876" y="4855473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C242F9B5-D1E9-4FF6-9283-75459DB792CB}"/>
              </a:ext>
            </a:extLst>
          </p:cNvPr>
          <p:cNvSpPr/>
          <p:nvPr/>
        </p:nvSpPr>
        <p:spPr>
          <a:xfrm>
            <a:off x="4236709" y="520252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D7ADC57E-B390-434E-8648-623CF37BD23C}"/>
              </a:ext>
            </a:extLst>
          </p:cNvPr>
          <p:cNvSpPr/>
          <p:nvPr/>
        </p:nvSpPr>
        <p:spPr>
          <a:xfrm>
            <a:off x="3955591" y="5197086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501A9FDC-BEFD-4D27-9617-88D469873C3E}"/>
              </a:ext>
            </a:extLst>
          </p:cNvPr>
          <p:cNvSpPr/>
          <p:nvPr/>
        </p:nvSpPr>
        <p:spPr>
          <a:xfrm>
            <a:off x="4524167" y="518759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7FFB61B-25CE-4669-817D-7846E4CCE66F}"/>
              </a:ext>
            </a:extLst>
          </p:cNvPr>
          <p:cNvCxnSpPr>
            <a:cxnSpLocks/>
          </p:cNvCxnSpPr>
          <p:nvPr/>
        </p:nvCxnSpPr>
        <p:spPr>
          <a:xfrm>
            <a:off x="3898876" y="5453849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3B23855-E69C-4FC7-B81C-D81010329E4E}"/>
              </a:ext>
            </a:extLst>
          </p:cNvPr>
          <p:cNvCxnSpPr>
            <a:cxnSpLocks/>
          </p:cNvCxnSpPr>
          <p:nvPr/>
        </p:nvCxnSpPr>
        <p:spPr>
          <a:xfrm>
            <a:off x="3900444" y="5757081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8D5F8C6-5E4B-4A9E-AC0D-6A2F2EA1AD2E}"/>
              </a:ext>
            </a:extLst>
          </p:cNvPr>
          <p:cNvCxnSpPr>
            <a:cxnSpLocks/>
          </p:cNvCxnSpPr>
          <p:nvPr/>
        </p:nvCxnSpPr>
        <p:spPr>
          <a:xfrm>
            <a:off x="3909871" y="5153763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FE9D48EA-1511-4EF7-9430-58AB694382A2}"/>
              </a:ext>
            </a:extLst>
          </p:cNvPr>
          <p:cNvCxnSpPr/>
          <p:nvPr/>
        </p:nvCxnSpPr>
        <p:spPr>
          <a:xfrm>
            <a:off x="3909871" y="4861531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BE93BAF-E9F4-44C0-A008-44EB39634B43}"/>
              </a:ext>
            </a:extLst>
          </p:cNvPr>
          <p:cNvCxnSpPr>
            <a:cxnSpLocks/>
          </p:cNvCxnSpPr>
          <p:nvPr/>
        </p:nvCxnSpPr>
        <p:spPr>
          <a:xfrm flipV="1">
            <a:off x="3898876" y="487429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C013212A-411F-426B-98D6-F930845BFBB0}"/>
              </a:ext>
            </a:extLst>
          </p:cNvPr>
          <p:cNvCxnSpPr>
            <a:cxnSpLocks/>
          </p:cNvCxnSpPr>
          <p:nvPr/>
        </p:nvCxnSpPr>
        <p:spPr>
          <a:xfrm flipV="1">
            <a:off x="4183254" y="4866438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45A0594-0122-49CE-9D0B-85E0CA5FC0EE}"/>
              </a:ext>
            </a:extLst>
          </p:cNvPr>
          <p:cNvCxnSpPr>
            <a:cxnSpLocks/>
          </p:cNvCxnSpPr>
          <p:nvPr/>
        </p:nvCxnSpPr>
        <p:spPr>
          <a:xfrm flipV="1">
            <a:off x="4475480" y="487586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FED43B2F-BD4D-4D30-A910-35C832B6F4D2}"/>
              </a:ext>
            </a:extLst>
          </p:cNvPr>
          <p:cNvSpPr txBox="1"/>
          <p:nvPr/>
        </p:nvSpPr>
        <p:spPr>
          <a:xfrm>
            <a:off x="3898876" y="5757081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2E56E59-CBC3-4D00-8113-DCDA682724E7}"/>
              </a:ext>
            </a:extLst>
          </p:cNvPr>
          <p:cNvSpPr/>
          <p:nvPr/>
        </p:nvSpPr>
        <p:spPr>
          <a:xfrm>
            <a:off x="4300442" y="4983180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1A95BBF-555E-49D9-BB16-DFD5EB5066B2}"/>
              </a:ext>
            </a:extLst>
          </p:cNvPr>
          <p:cNvSpPr/>
          <p:nvPr/>
        </p:nvSpPr>
        <p:spPr>
          <a:xfrm>
            <a:off x="5628829" y="2367554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B3E2C87-A13D-4729-BAD2-A58D12475139}"/>
              </a:ext>
            </a:extLst>
          </p:cNvPr>
          <p:cNvSpPr txBox="1"/>
          <p:nvPr/>
        </p:nvSpPr>
        <p:spPr>
          <a:xfrm>
            <a:off x="6924583" y="1481146"/>
            <a:ext cx="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A5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C9B2E4-85F0-45EA-87DE-8D7E62B1D8CD}"/>
              </a:ext>
            </a:extLst>
          </p:cNvPr>
          <p:cNvSpPr txBox="1"/>
          <p:nvPr/>
        </p:nvSpPr>
        <p:spPr>
          <a:xfrm>
            <a:off x="5887043" y="1469126"/>
            <a:ext cx="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A3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9AC48CF-6930-48DF-A365-D349A334E13A}"/>
              </a:ext>
            </a:extLst>
          </p:cNvPr>
          <p:cNvSpPr txBox="1"/>
          <p:nvPr/>
        </p:nvSpPr>
        <p:spPr>
          <a:xfrm>
            <a:off x="1797866" y="2942699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A16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5C6163A6-0169-455F-A666-2675BF71A315}"/>
              </a:ext>
            </a:extLst>
          </p:cNvPr>
          <p:cNvSpPr txBox="1"/>
          <p:nvPr/>
        </p:nvSpPr>
        <p:spPr>
          <a:xfrm>
            <a:off x="2826911" y="444455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A13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08F6D9F0-22FA-4595-8AA1-46F4F31D0B32}"/>
              </a:ext>
            </a:extLst>
          </p:cNvPr>
          <p:cNvSpPr txBox="1"/>
          <p:nvPr/>
        </p:nvSpPr>
        <p:spPr>
          <a:xfrm>
            <a:off x="3868517" y="150189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A6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7A00E663-99AF-49A1-BA67-8D215A452F67}"/>
              </a:ext>
            </a:extLst>
          </p:cNvPr>
          <p:cNvSpPr txBox="1"/>
          <p:nvPr/>
        </p:nvSpPr>
        <p:spPr>
          <a:xfrm>
            <a:off x="5888821" y="297816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A17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1CEF230-0FE4-4E6D-88E6-45C491A59CE0}"/>
              </a:ext>
            </a:extLst>
          </p:cNvPr>
          <p:cNvSpPr txBox="1"/>
          <p:nvPr/>
        </p:nvSpPr>
        <p:spPr>
          <a:xfrm>
            <a:off x="4876488" y="443661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A12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34A3F164-CAE5-470F-99F9-8C7BA62955AF}"/>
              </a:ext>
            </a:extLst>
          </p:cNvPr>
          <p:cNvSpPr txBox="1"/>
          <p:nvPr/>
        </p:nvSpPr>
        <p:spPr>
          <a:xfrm>
            <a:off x="6872430" y="297064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A8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8AE59B4A-07A1-4043-B212-C6FE8EED1974}"/>
              </a:ext>
            </a:extLst>
          </p:cNvPr>
          <p:cNvSpPr txBox="1"/>
          <p:nvPr/>
        </p:nvSpPr>
        <p:spPr>
          <a:xfrm>
            <a:off x="1774585" y="443718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A10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FBEEDDA3-8338-498C-B883-4EFBA028AE43}"/>
              </a:ext>
            </a:extLst>
          </p:cNvPr>
          <p:cNvSpPr txBox="1"/>
          <p:nvPr/>
        </p:nvSpPr>
        <p:spPr>
          <a:xfrm>
            <a:off x="3834406" y="590403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A19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DB14098-D0C9-4D71-967C-41A6DCB810A0}"/>
              </a:ext>
            </a:extLst>
          </p:cNvPr>
          <p:cNvSpPr txBox="1"/>
          <p:nvPr/>
        </p:nvSpPr>
        <p:spPr>
          <a:xfrm>
            <a:off x="1787807" y="5912054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A11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3989FA37-F81D-44FD-AF4D-BF09898171A1}"/>
              </a:ext>
            </a:extLst>
          </p:cNvPr>
          <p:cNvSpPr txBox="1"/>
          <p:nvPr/>
        </p:nvSpPr>
        <p:spPr>
          <a:xfrm>
            <a:off x="2826911" y="149469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A2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1D6CECA5-0D3C-4FE6-8D36-2ABE1C298B2E}"/>
              </a:ext>
            </a:extLst>
          </p:cNvPr>
          <p:cNvSpPr txBox="1"/>
          <p:nvPr/>
        </p:nvSpPr>
        <p:spPr>
          <a:xfrm>
            <a:off x="1810852" y="148661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CF39CE5-955F-48E8-A94E-24910F2CB38D}"/>
              </a:ext>
            </a:extLst>
          </p:cNvPr>
          <p:cNvSpPr txBox="1"/>
          <p:nvPr/>
        </p:nvSpPr>
        <p:spPr>
          <a:xfrm>
            <a:off x="2828533" y="297042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A18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2C6A165-D4E1-49E4-97B1-521160DE81C1}"/>
              </a:ext>
            </a:extLst>
          </p:cNvPr>
          <p:cNvSpPr txBox="1"/>
          <p:nvPr/>
        </p:nvSpPr>
        <p:spPr>
          <a:xfrm>
            <a:off x="4889134" y="2983826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A15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78880EE6-9CA7-4ED6-8FF4-24755C0B55C9}"/>
              </a:ext>
            </a:extLst>
          </p:cNvPr>
          <p:cNvSpPr txBox="1"/>
          <p:nvPr/>
        </p:nvSpPr>
        <p:spPr>
          <a:xfrm>
            <a:off x="2849721" y="5912054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A20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6F99BC1C-FB0F-4FD0-8E24-14C8F4DAB7BE}"/>
              </a:ext>
            </a:extLst>
          </p:cNvPr>
          <p:cNvSpPr txBox="1"/>
          <p:nvPr/>
        </p:nvSpPr>
        <p:spPr>
          <a:xfrm>
            <a:off x="6850729" y="4439090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A9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2953B3BA-9AA5-4CCB-8B2E-BD92C96E379D}"/>
              </a:ext>
            </a:extLst>
          </p:cNvPr>
          <p:cNvSpPr txBox="1"/>
          <p:nvPr/>
        </p:nvSpPr>
        <p:spPr>
          <a:xfrm>
            <a:off x="3892652" y="443661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A7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682FC604-03B1-4060-9048-087C33C5E3B8}"/>
              </a:ext>
            </a:extLst>
          </p:cNvPr>
          <p:cNvSpPr txBox="1"/>
          <p:nvPr/>
        </p:nvSpPr>
        <p:spPr>
          <a:xfrm>
            <a:off x="5922059" y="4431422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A14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3B270DD2-30DD-4899-9B0E-F5265C050A55}"/>
              </a:ext>
            </a:extLst>
          </p:cNvPr>
          <p:cNvSpPr txBox="1"/>
          <p:nvPr/>
        </p:nvSpPr>
        <p:spPr>
          <a:xfrm>
            <a:off x="4851166" y="1509187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296606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62B01F-A68B-4406-B6F0-59BA7A49BA2E}"/>
              </a:ext>
            </a:extLst>
          </p:cNvPr>
          <p:cNvGrpSpPr/>
          <p:nvPr/>
        </p:nvGrpSpPr>
        <p:grpSpPr>
          <a:xfrm>
            <a:off x="0" y="1165123"/>
            <a:ext cx="9144000" cy="2030261"/>
            <a:chOff x="-110286" y="1362579"/>
            <a:chExt cx="9033060" cy="18254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86AB8E-5B22-4682-AA79-013F553E836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10286" y="1362579"/>
              <a:ext cx="9033059" cy="62603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9CEF5A-71CF-4C8B-BBFA-7B6F33EC03C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110286" y="1994693"/>
              <a:ext cx="9033059" cy="6138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FA32A3-F779-4029-ACB2-83CD2860435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110285" y="2608573"/>
              <a:ext cx="9033059" cy="57943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EA608F-60F1-4C02-BD27-540F4C126996}"/>
              </a:ext>
            </a:extLst>
          </p:cNvPr>
          <p:cNvSpPr txBox="1"/>
          <p:nvPr/>
        </p:nvSpPr>
        <p:spPr>
          <a:xfrm>
            <a:off x="368710" y="3318387"/>
            <a:ext cx="241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Machine A’s boxes the following way:</a:t>
            </a:r>
          </a:p>
        </p:txBody>
      </p:sp>
    </p:spTree>
    <p:extLst>
      <p:ext uri="{BB962C8B-B14F-4D97-AF65-F5344CB8AC3E}">
        <p14:creationId xmlns:p14="http://schemas.microsoft.com/office/powerpoint/2010/main" val="17774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74</Words>
  <Application>Microsoft Office PowerPoint</Application>
  <PresentationFormat>On-screen Show (4:3)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Risukhin</dc:creator>
  <cp:lastModifiedBy>Andrey Risukhin</cp:lastModifiedBy>
  <cp:revision>108</cp:revision>
  <cp:lastPrinted>2018-02-07T23:30:15Z</cp:lastPrinted>
  <dcterms:created xsi:type="dcterms:W3CDTF">2018-02-05T00:02:55Z</dcterms:created>
  <dcterms:modified xsi:type="dcterms:W3CDTF">2020-03-21T19:26:40Z</dcterms:modified>
</cp:coreProperties>
</file>