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81" r:id="rId2"/>
    <p:sldId id="256" r:id="rId3"/>
    <p:sldId id="308" r:id="rId4"/>
    <p:sldId id="257" r:id="rId5"/>
    <p:sldId id="284" r:id="rId6"/>
    <p:sldId id="307" r:id="rId7"/>
    <p:sldId id="287" r:id="rId8"/>
    <p:sldId id="309" r:id="rId9"/>
  </p:sldIdLst>
  <p:sldSz cx="9144000" cy="5143500" type="screen16x9"/>
  <p:notesSz cx="6858000" cy="9144000"/>
  <p:embeddedFontLst>
    <p:embeddedFont>
      <p:font typeface="Orbitron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665">
          <p15:clr>
            <a:srgbClr val="9AA0A6"/>
          </p15:clr>
        </p15:guide>
        <p15:guide id="2" pos="1145">
          <p15:clr>
            <a:srgbClr val="9AA0A6"/>
          </p15:clr>
        </p15:guide>
        <p15:guide id="3" orient="horz" pos="1434">
          <p15:clr>
            <a:srgbClr val="9AA0A6"/>
          </p15:clr>
        </p15:guide>
        <p15:guide id="4" pos="4083">
          <p15:clr>
            <a:srgbClr val="9AA0A6"/>
          </p15:clr>
        </p15:guide>
        <p15:guide id="5" pos="4615">
          <p15:clr>
            <a:srgbClr val="9AA0A6"/>
          </p15:clr>
        </p15:guide>
        <p15:guide id="6" orient="horz" pos="794">
          <p15:clr>
            <a:srgbClr val="9AA0A6"/>
          </p15:clr>
        </p15:guide>
        <p15:guide id="7" orient="horz" pos="2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95CB4D-DDC0-4D62-8A7B-584187048592}">
  <a:tblStyle styleId="{7595CB4D-DDC0-4D62-8A7B-5841870485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pos="2665"/>
        <p:guide pos="1145"/>
        <p:guide orient="horz" pos="1434"/>
        <p:guide pos="4083"/>
        <p:guide pos="4615"/>
        <p:guide orient="horz" pos="794"/>
        <p:guide orient="horz" pos="2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8bde457170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8bde457170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68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bb0002c6e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bb0002c6e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f98c16ef6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f98c16ef6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8bde457170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8bde457170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8bde457170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8bde457170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0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62526" y="749925"/>
            <a:ext cx="5964000" cy="3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84016" y="3810900"/>
            <a:ext cx="467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67453" t="-550" b="549"/>
          <a:stretch/>
        </p:blipFill>
        <p:spPr>
          <a:xfrm>
            <a:off x="6024075" y="-185400"/>
            <a:ext cx="3125425" cy="5402248"/>
          </a:xfrm>
          <a:prstGeom prst="rect">
            <a:avLst/>
          </a:prstGeom>
          <a:noFill/>
          <a:ln>
            <a:noFill/>
          </a:ln>
          <a:effectLst>
            <a:outerShdw blurRad="57150" dist="28575" dir="108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" name="Google Shape;13;p2"/>
          <p:cNvSpPr/>
          <p:nvPr/>
        </p:nvSpPr>
        <p:spPr>
          <a:xfrm flipH="1">
            <a:off x="1597500" y="428625"/>
            <a:ext cx="60900" cy="304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597496" y="3947625"/>
            <a:ext cx="60900" cy="14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r="61865"/>
          <a:stretch/>
        </p:blipFill>
        <p:spPr>
          <a:xfrm>
            <a:off x="-22540" y="0"/>
            <a:ext cx="3486718" cy="5143502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r="61865"/>
          <a:stretch/>
        </p:blipFill>
        <p:spPr>
          <a:xfrm flipH="1">
            <a:off x="5515875" y="-155725"/>
            <a:ext cx="3697852" cy="5454953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55896" y="796375"/>
            <a:ext cx="6096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7548722" y="556632"/>
            <a:ext cx="57900" cy="7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716225" y="1365977"/>
            <a:ext cx="7700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0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l="67453" t="-550" b="549"/>
          <a:stretch/>
        </p:blipFill>
        <p:spPr>
          <a:xfrm flipH="1">
            <a:off x="-167900" y="-170937"/>
            <a:ext cx="3173500" cy="5485374"/>
          </a:xfrm>
          <a:prstGeom prst="rect">
            <a:avLst/>
          </a:prstGeom>
          <a:noFill/>
          <a:ln>
            <a:noFill/>
          </a:ln>
          <a:effectLst>
            <a:outerShdw blurRad="57150" dist="28575" dir="1086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1432869" y="485609"/>
            <a:ext cx="61200" cy="32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1636475" y="1967460"/>
            <a:ext cx="60717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 flipH="1">
            <a:off x="1636475" y="3302035"/>
            <a:ext cx="4047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 l="67453" t="-550" b="549"/>
          <a:stretch/>
        </p:blipFill>
        <p:spPr>
          <a:xfrm>
            <a:off x="5976000" y="-170937"/>
            <a:ext cx="3173500" cy="5485374"/>
          </a:xfrm>
          <a:prstGeom prst="rect">
            <a:avLst/>
          </a:prstGeom>
          <a:noFill/>
          <a:ln>
            <a:noFill/>
          </a:ln>
          <a:effectLst>
            <a:outerShdw blurRad="57150" dist="28575" dir="1086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 r="61865"/>
          <a:stretch/>
        </p:blipFill>
        <p:spPr>
          <a:xfrm>
            <a:off x="-167900" y="-9791"/>
            <a:ext cx="3711105" cy="5474489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r="61865"/>
          <a:stretch/>
        </p:blipFill>
        <p:spPr>
          <a:xfrm>
            <a:off x="-221425" y="-155725"/>
            <a:ext cx="3697852" cy="5454953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</p:pic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l="67453" t="-550" b="549"/>
          <a:stretch/>
        </p:blipFill>
        <p:spPr>
          <a:xfrm>
            <a:off x="6024075" y="-185400"/>
            <a:ext cx="3125425" cy="5402248"/>
          </a:xfrm>
          <a:prstGeom prst="rect">
            <a:avLst/>
          </a:prstGeom>
          <a:noFill/>
          <a:ln>
            <a:noFill/>
          </a:ln>
          <a:effectLst>
            <a:outerShdw blurRad="57150" dist="28575" dir="108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5" name="Google Shape;195;p24"/>
          <p:cNvSpPr txBox="1">
            <a:spLocks noGrp="1"/>
          </p:cNvSpPr>
          <p:nvPr>
            <p:ph type="subTitle" idx="1"/>
          </p:nvPr>
        </p:nvSpPr>
        <p:spPr>
          <a:xfrm>
            <a:off x="1861825" y="1547285"/>
            <a:ext cx="5071800" cy="21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ctrTitle"/>
          </p:nvPr>
        </p:nvSpPr>
        <p:spPr>
          <a:xfrm>
            <a:off x="1795700" y="762817"/>
            <a:ext cx="5546100" cy="7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4"/>
          <p:cNvSpPr/>
          <p:nvPr/>
        </p:nvSpPr>
        <p:spPr>
          <a:xfrm flipH="1">
            <a:off x="1598700" y="400397"/>
            <a:ext cx="57900" cy="366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l="67453" t="-550" b="549"/>
          <a:stretch/>
        </p:blipFill>
        <p:spPr>
          <a:xfrm flipH="1">
            <a:off x="-221425" y="-185400"/>
            <a:ext cx="3125425" cy="5402248"/>
          </a:xfrm>
          <a:prstGeom prst="rect">
            <a:avLst/>
          </a:prstGeom>
          <a:noFill/>
          <a:ln>
            <a:noFill/>
          </a:ln>
          <a:effectLst>
            <a:outerShdw blurRad="57150" dist="28575" dir="1086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4" name="Google Shape;214;p27"/>
          <p:cNvSpPr txBox="1">
            <a:spLocks noGrp="1"/>
          </p:cNvSpPr>
          <p:nvPr>
            <p:ph type="ctrTitle"/>
          </p:nvPr>
        </p:nvSpPr>
        <p:spPr>
          <a:xfrm flipH="1">
            <a:off x="3381123" y="919578"/>
            <a:ext cx="40047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7521498" y="-316550"/>
            <a:ext cx="59700" cy="15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 r="61865"/>
          <a:stretch/>
        </p:blipFill>
        <p:spPr>
          <a:xfrm flipH="1">
            <a:off x="5604048" y="-155725"/>
            <a:ext cx="3697852" cy="5454953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r="61865"/>
          <a:stretch/>
        </p:blipFill>
        <p:spPr>
          <a:xfrm flipH="1">
            <a:off x="5438395" y="-9791"/>
            <a:ext cx="3711105" cy="5474489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</p:pic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 flipH="1">
            <a:off x="1868697" y="715659"/>
            <a:ext cx="65553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1844350" y="1819825"/>
            <a:ext cx="5904900" cy="26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29"/>
          <p:cNvSpPr/>
          <p:nvPr/>
        </p:nvSpPr>
        <p:spPr>
          <a:xfrm flipH="1">
            <a:off x="1647550" y="983656"/>
            <a:ext cx="61200" cy="37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l="67453" t="-550" b="549"/>
          <a:stretch/>
        </p:blipFill>
        <p:spPr>
          <a:xfrm flipH="1">
            <a:off x="-7" y="-1254650"/>
            <a:ext cx="3711105" cy="6414553"/>
          </a:xfrm>
          <a:prstGeom prst="rect">
            <a:avLst/>
          </a:prstGeom>
          <a:noFill/>
          <a:ln>
            <a:noFill/>
          </a:ln>
          <a:effectLst>
            <a:outerShdw blurRad="57150" dist="28575" dir="1086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0"/>
          <p:cNvPicPr preferRelativeResize="0"/>
          <p:nvPr/>
        </p:nvPicPr>
        <p:blipFill rotWithShape="1">
          <a:blip r:embed="rId3">
            <a:alphaModFix/>
          </a:blip>
          <a:srcRect r="61865"/>
          <a:stretch/>
        </p:blipFill>
        <p:spPr>
          <a:xfrm>
            <a:off x="-7" y="-9791"/>
            <a:ext cx="3711105" cy="5474489"/>
          </a:xfrm>
          <a:prstGeom prst="rect">
            <a:avLst/>
          </a:prstGeom>
          <a:noFill/>
          <a:ln>
            <a:noFill/>
          </a:ln>
          <a:effectLst>
            <a:outerShdw blurRad="57150" dist="19050" algn="bl" rotWithShape="0">
              <a:srgbClr val="000000">
                <a:alpha val="50000"/>
              </a:srgbClr>
            </a:outerShdw>
          </a:effectLst>
        </p:spPr>
      </p:pic>
      <p:sp>
        <p:nvSpPr>
          <p:cNvPr id="232" name="Google Shape;232;p30"/>
          <p:cNvSpPr txBox="1">
            <a:spLocks noGrp="1"/>
          </p:cNvSpPr>
          <p:nvPr>
            <p:ph type="ctrTitle"/>
          </p:nvPr>
        </p:nvSpPr>
        <p:spPr>
          <a:xfrm>
            <a:off x="725496" y="710000"/>
            <a:ext cx="65553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"/>
          </p:nvPr>
        </p:nvSpPr>
        <p:spPr>
          <a:xfrm flipH="1">
            <a:off x="1400243" y="2067348"/>
            <a:ext cx="5904900" cy="23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7440750" y="989459"/>
            <a:ext cx="61200" cy="37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l="67453" t="-550" b="549"/>
          <a:stretch/>
        </p:blipFill>
        <p:spPr>
          <a:xfrm>
            <a:off x="5438395" y="-1254650"/>
            <a:ext cx="3711105" cy="6414553"/>
          </a:xfrm>
          <a:prstGeom prst="rect">
            <a:avLst/>
          </a:prstGeom>
          <a:noFill/>
          <a:ln>
            <a:noFill/>
          </a:ln>
          <a:effectLst>
            <a:outerShdw blurRad="57150" dist="28575" dir="1086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li"/>
              <a:buNone/>
              <a:defRPr sz="2800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uli"/>
              <a:buChar char="●"/>
              <a:defRPr sz="1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■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■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li"/>
              <a:buChar char="■"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9" r:id="rId4"/>
    <p:sldLayoutId id="2147483670" r:id="rId5"/>
    <p:sldLayoutId id="2147483673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8"/>
          <p:cNvSpPr txBox="1">
            <a:spLocks noGrp="1"/>
          </p:cNvSpPr>
          <p:nvPr>
            <p:ph type="ctrTitle"/>
          </p:nvPr>
        </p:nvSpPr>
        <p:spPr>
          <a:xfrm>
            <a:off x="1704953" y="729071"/>
            <a:ext cx="5546100" cy="7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dirty="0">
                <a:latin typeface="Orbitron" pitchFamily="2" charset="0"/>
              </a:rPr>
              <a:t>DR3Y_GARAGE</a:t>
            </a:r>
            <a:endParaRPr sz="3400" dirty="0"/>
          </a:p>
        </p:txBody>
      </p:sp>
      <p:pic>
        <p:nvPicPr>
          <p:cNvPr id="5" name="Imagem 4" descr="Uma imagem contendo no interior, monitor, escuro, mesa&#10;&#10;Descrição gerada automaticamente">
            <a:extLst>
              <a:ext uri="{FF2B5EF4-FFF2-40B4-BE49-F238E27FC236}">
                <a16:creationId xmlns:a16="http://schemas.microsoft.com/office/drawing/2014/main" id="{547AE1B8-F94F-9404-DBCB-03F12F32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77"/>
          <a:stretch/>
        </p:blipFill>
        <p:spPr>
          <a:xfrm>
            <a:off x="5798134" y="1"/>
            <a:ext cx="4303693" cy="5143500"/>
          </a:xfrm>
          <a:prstGeom prst="rect">
            <a:avLst/>
          </a:prstGeom>
        </p:spPr>
      </p:pic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6F3E19D1-AF6A-E27E-79C9-EEF1A07CE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766" y="-15598"/>
            <a:ext cx="1221415" cy="10893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EC89125-B7BF-59E9-B594-D3AFE6F5EA86}"/>
              </a:ext>
            </a:extLst>
          </p:cNvPr>
          <p:cNvSpPr txBox="1"/>
          <p:nvPr/>
        </p:nvSpPr>
        <p:spPr>
          <a:xfrm>
            <a:off x="2317899" y="2360427"/>
            <a:ext cx="3062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FFFFFF"/>
                </a:solidFill>
                <a:effectLst/>
                <a:latin typeface="Orbitron" pitchFamily="2" charset="0"/>
              </a:rPr>
              <a:t>Vendo o mundo automotivo com um outro olhar.</a:t>
            </a:r>
            <a:endParaRPr lang="pt-BR" sz="2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397A63-0B20-2A32-D37A-5400894CB796}"/>
              </a:ext>
            </a:extLst>
          </p:cNvPr>
          <p:cNvSpPr txBox="1"/>
          <p:nvPr/>
        </p:nvSpPr>
        <p:spPr>
          <a:xfrm>
            <a:off x="0" y="4725304"/>
            <a:ext cx="2764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i="0" dirty="0">
                <a:solidFill>
                  <a:srgbClr val="FFFFFF"/>
                </a:solidFill>
                <a:effectLst/>
                <a:latin typeface="Orbitron" pitchFamily="2" charset="0"/>
              </a:rPr>
              <a:t>Andrey Rodrigues Lima Ordelino</a:t>
            </a:r>
            <a:endParaRPr lang="pt-BR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ctrTitle"/>
          </p:nvPr>
        </p:nvSpPr>
        <p:spPr>
          <a:xfrm>
            <a:off x="1784015" y="760559"/>
            <a:ext cx="5222841" cy="5720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latin typeface="Orbitron" pitchFamily="2" charset="0"/>
              </a:rPr>
              <a:t>Contextualização</a:t>
            </a:r>
            <a:endParaRPr sz="4000" dirty="0">
              <a:latin typeface="Orbitron" pitchFamily="2" charset="0"/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subTitle" idx="1"/>
          </p:nvPr>
        </p:nvSpPr>
        <p:spPr>
          <a:xfrm>
            <a:off x="2328956" y="1779150"/>
            <a:ext cx="4677900" cy="203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Orbitron" pitchFamily="2" charset="0"/>
              </a:rPr>
              <a:t>O site DR3Y_GARAGE, consiste em um blog, onde os usuários após realizarem seu cadastro, possuem acesso a diversos conteúdos relacionados ao meio automotivo.</a:t>
            </a:r>
            <a:endParaRPr sz="2000" dirty="0">
              <a:latin typeface="Orbitron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43DD152F-8883-75F0-3E30-35070737C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479" y="53064"/>
            <a:ext cx="903521" cy="7074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ctrTitle"/>
          </p:nvPr>
        </p:nvSpPr>
        <p:spPr>
          <a:xfrm>
            <a:off x="1784015" y="760559"/>
            <a:ext cx="5222841" cy="5720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latin typeface="Orbitron" pitchFamily="2" charset="0"/>
              </a:rPr>
              <a:t>Valores</a:t>
            </a:r>
            <a:endParaRPr sz="4000" dirty="0">
              <a:latin typeface="Orbitron" pitchFamily="2" charset="0"/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subTitle" idx="1"/>
          </p:nvPr>
        </p:nvSpPr>
        <p:spPr>
          <a:xfrm>
            <a:off x="2328956" y="1779150"/>
            <a:ext cx="4677900" cy="203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Orbitron" pitchFamily="2" charset="0"/>
              </a:rPr>
              <a:t>Amor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Orbitron" pitchFamily="2" charset="0"/>
              </a:rPr>
              <a:t>Dedicação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Orbitron" pitchFamily="2" charset="0"/>
              </a:rPr>
              <a:t>Resiliência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latin typeface="Orbitron" pitchFamily="2" charset="0"/>
              </a:rPr>
              <a:t>Zelo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43DD152F-8883-75F0-3E30-35070737C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287" y="101192"/>
            <a:ext cx="903521" cy="70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1416054" y="514123"/>
            <a:ext cx="6096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latin typeface="Orbitron" pitchFamily="2" charset="0"/>
              </a:rPr>
              <a:t>Por que esse tema ? </a:t>
            </a:r>
            <a:endParaRPr sz="4000" dirty="0">
              <a:latin typeface="Orbitron" pitchFamily="2" charset="0"/>
            </a:endParaRPr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1"/>
          </p:nvPr>
        </p:nvSpPr>
        <p:spPr>
          <a:xfrm>
            <a:off x="716225" y="1365977"/>
            <a:ext cx="7700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pt-BR" sz="1800" dirty="0">
                <a:latin typeface="Orbitron" pitchFamily="2" charset="0"/>
              </a:rPr>
              <a:t>Durante minha infância meu convívio com carros era muito grande.</a:t>
            </a:r>
            <a:endParaRPr sz="1800" dirty="0">
              <a:latin typeface="Orbitron" pitchFamily="2" charset="0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800" dirty="0">
                <a:latin typeface="Orbitron" pitchFamily="2" charset="0"/>
              </a:rPr>
              <a:t>Sendo através de, filmes, desenhos, brinquedos e o próprio contato físico com os carros.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C7F2B5E6-38F6-57CF-D886-ACC833818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479" y="0"/>
            <a:ext cx="903521" cy="707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1"/>
          <p:cNvSpPr txBox="1">
            <a:spLocks noGrp="1"/>
          </p:cNvSpPr>
          <p:nvPr>
            <p:ph type="ctrTitle"/>
          </p:nvPr>
        </p:nvSpPr>
        <p:spPr>
          <a:xfrm flipH="1">
            <a:off x="277521" y="275333"/>
            <a:ext cx="3284761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Orbitron" pitchFamily="2" charset="0"/>
              </a:rPr>
              <a:t>Tela inicial site</a:t>
            </a:r>
            <a:endParaRPr dirty="0">
              <a:latin typeface="Orbitron" pitchFamily="2" charset="0"/>
            </a:endParaRPr>
          </a:p>
        </p:txBody>
      </p:sp>
      <p:grpSp>
        <p:nvGrpSpPr>
          <p:cNvPr id="738" name="Google Shape;738;p61"/>
          <p:cNvGrpSpPr/>
          <p:nvPr/>
        </p:nvGrpSpPr>
        <p:grpSpPr>
          <a:xfrm>
            <a:off x="977216" y="1163738"/>
            <a:ext cx="3284761" cy="2876357"/>
            <a:chOff x="720010" y="1419647"/>
            <a:chExt cx="4021500" cy="3062887"/>
          </a:xfrm>
        </p:grpSpPr>
        <p:sp>
          <p:nvSpPr>
            <p:cNvPr id="739" name="Google Shape;739;p61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1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1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1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743" name="Google Shape;743;p61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4" name="Google Shape;744;p61"/>
          <p:cNvSpPr txBox="1">
            <a:spLocks noGrp="1"/>
          </p:cNvSpPr>
          <p:nvPr>
            <p:ph type="title" idx="4294967295"/>
          </p:nvPr>
        </p:nvSpPr>
        <p:spPr>
          <a:xfrm>
            <a:off x="4572000" y="1436850"/>
            <a:ext cx="2762665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lt1"/>
                </a:solidFill>
                <a:latin typeface="Orbitron" pitchFamily="2" charset="0"/>
              </a:rPr>
              <a:t>Onde se inicia a magia automotiva</a:t>
            </a:r>
            <a:endParaRPr sz="2400" dirty="0">
              <a:solidFill>
                <a:schemeClr val="lt1"/>
              </a:solidFill>
              <a:latin typeface="Orbitron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707B11-5E6A-4CD1-11CE-932AD0AE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87" y="1295948"/>
            <a:ext cx="3037711" cy="2123376"/>
          </a:xfrm>
          <a:prstGeom prst="rect">
            <a:avLst/>
          </a:prstGeom>
        </p:spPr>
      </p:pic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8459FB93-324C-EC3F-AB5F-CA2484D4B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132" y="-30762"/>
            <a:ext cx="903521" cy="707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73839-962C-1BEA-700C-D1158B66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54" y="111099"/>
            <a:ext cx="3450021" cy="550200"/>
          </a:xfrm>
        </p:spPr>
        <p:txBody>
          <a:bodyPr/>
          <a:lstStyle/>
          <a:p>
            <a:r>
              <a:rPr lang="pt-BR" sz="3600" dirty="0">
                <a:latin typeface="Orbitron" pitchFamily="2" charset="0"/>
              </a:rPr>
              <a:t>Dificuldades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5F3799-9757-8A86-B41F-25129F556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54" y="887512"/>
            <a:ext cx="2349795" cy="550200"/>
          </a:xfrm>
        </p:spPr>
        <p:txBody>
          <a:bodyPr/>
          <a:lstStyle/>
          <a:p>
            <a:r>
              <a:rPr lang="pt-BR" sz="1800" dirty="0" err="1">
                <a:latin typeface="Orbitron" pitchFamily="2" charset="0"/>
              </a:rPr>
              <a:t>Analytics</a:t>
            </a:r>
            <a:endParaRPr lang="pt-BR" sz="1800" dirty="0">
              <a:latin typeface="Orbitron" pitchFamily="2" charset="0"/>
            </a:endParaRPr>
          </a:p>
          <a:p>
            <a:r>
              <a:rPr lang="pt-BR" sz="1800" dirty="0">
                <a:latin typeface="Orbitron" pitchFamily="2" charset="0"/>
              </a:rPr>
              <a:t>Criatividade</a:t>
            </a:r>
          </a:p>
          <a:p>
            <a:endParaRPr lang="pt-BR" dirty="0">
              <a:latin typeface="Orbitron" pitchFamily="2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A3A9E9F-584B-0510-D6EE-C8FC8271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479" y="0"/>
            <a:ext cx="903521" cy="70749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A0AA2AD-91DB-1532-4444-2D61A5DF5C2D}"/>
              </a:ext>
            </a:extLst>
          </p:cNvPr>
          <p:cNvSpPr txBox="1">
            <a:spLocks/>
          </p:cNvSpPr>
          <p:nvPr/>
        </p:nvSpPr>
        <p:spPr>
          <a:xfrm>
            <a:off x="3454054" y="2021550"/>
            <a:ext cx="3450021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uli"/>
              <a:buNone/>
              <a:defRPr sz="3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dirty="0">
                <a:latin typeface="Orbitron" pitchFamily="2" charset="0"/>
              </a:rPr>
              <a:t>Superações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EDE4ACC-38B7-9058-84FC-37ED50C9D0B1}"/>
              </a:ext>
            </a:extLst>
          </p:cNvPr>
          <p:cNvSpPr txBox="1">
            <a:spLocks/>
          </p:cNvSpPr>
          <p:nvPr/>
        </p:nvSpPr>
        <p:spPr>
          <a:xfrm>
            <a:off x="3926959" y="2656060"/>
            <a:ext cx="2349795" cy="107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Char char="●"/>
              <a:defRPr sz="1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pt-BR" sz="1800" dirty="0" err="1">
                <a:latin typeface="Orbitron" pitchFamily="2" charset="0"/>
              </a:rPr>
              <a:t>Analytics</a:t>
            </a:r>
            <a:endParaRPr lang="pt-BR" sz="1800" dirty="0">
              <a:latin typeface="Orbitron" pitchFamily="2" charset="0"/>
            </a:endParaRPr>
          </a:p>
          <a:p>
            <a:r>
              <a:rPr lang="pt-BR" sz="1800" dirty="0">
                <a:latin typeface="Orbitron" pitchFamily="2" charset="0"/>
              </a:rPr>
              <a:t>Criatividade</a:t>
            </a:r>
          </a:p>
          <a:p>
            <a:r>
              <a:rPr lang="pt-BR" sz="1800" dirty="0">
                <a:latin typeface="Orbitron" pitchFamily="2" charset="0"/>
              </a:rPr>
              <a:t>CSS</a:t>
            </a:r>
          </a:p>
          <a:p>
            <a:endParaRPr lang="pt-BR" dirty="0"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9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63;p63">
            <a:extLst>
              <a:ext uri="{FF2B5EF4-FFF2-40B4-BE49-F238E27FC236}">
                <a16:creationId xmlns:a16="http://schemas.microsoft.com/office/drawing/2014/main" id="{96EB970F-9F56-8D36-6206-D9DE4711E0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67602" y="257652"/>
            <a:ext cx="50511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dirty="0">
                <a:latin typeface="Orbitron" pitchFamily="2" charset="0"/>
              </a:rPr>
              <a:t>THANKS </a:t>
            </a:r>
            <a:r>
              <a:rPr lang="pt-BR" sz="36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❤️</a:t>
            </a:r>
            <a:endParaRPr sz="5400" dirty="0">
              <a:latin typeface="Orbitron" pitchFamily="2" charset="0"/>
            </a:endParaRPr>
          </a:p>
        </p:txBody>
      </p:sp>
      <p:sp>
        <p:nvSpPr>
          <p:cNvPr id="14" name="Google Shape;764;p63">
            <a:extLst>
              <a:ext uri="{FF2B5EF4-FFF2-40B4-BE49-F238E27FC236}">
                <a16:creationId xmlns:a16="http://schemas.microsoft.com/office/drawing/2014/main" id="{1EF0085F-7AE0-855C-4226-4AD749E8CB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08399" y="1059472"/>
            <a:ext cx="3973200" cy="2850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Orbitron" pitchFamily="2" charset="0"/>
              </a:rPr>
              <a:t>Viviane Rodrigues Lima Ordelino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latin typeface="Orbitron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Orbitron" pitchFamily="2" charset="0"/>
              </a:rPr>
              <a:t>Walqueruilha</a:t>
            </a:r>
            <a:r>
              <a:rPr lang="pt-BR" sz="1400" dirty="0">
                <a:latin typeface="Orbitron" pitchFamily="2" charset="0"/>
              </a:rPr>
              <a:t> de Lima Ordelino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latin typeface="Orbitron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Orbitron" pitchFamily="2" charset="0"/>
              </a:rPr>
              <a:t>Leonardo Rodrigues Lima Ordelino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latin typeface="Orbitron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Orbitron" pitchFamily="2" charset="0"/>
              </a:rPr>
              <a:t>Samuel Sena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latin typeface="Orbitron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Orbitron" pitchFamily="2" charset="0"/>
              </a:rPr>
              <a:t>Thayla</a:t>
            </a:r>
            <a:r>
              <a:rPr lang="pt-BR" sz="1400" dirty="0">
                <a:latin typeface="Orbitron" pitchFamily="2" charset="0"/>
              </a:rPr>
              <a:t> </a:t>
            </a:r>
            <a:r>
              <a:rPr lang="pt-BR" sz="1400" dirty="0" err="1">
                <a:latin typeface="Orbitron" pitchFamily="2" charset="0"/>
              </a:rPr>
              <a:t>Andreassi</a:t>
            </a:r>
            <a:endParaRPr lang="pt-BR" sz="1400" dirty="0">
              <a:latin typeface="Orbitron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latin typeface="Orbitron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Orbitron" pitchFamily="2" charset="0"/>
              </a:rPr>
              <a:t>Matheus Nascimento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latin typeface="Orbitron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latin typeface="Orbitron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764;p63">
            <a:extLst>
              <a:ext uri="{FF2B5EF4-FFF2-40B4-BE49-F238E27FC236}">
                <a16:creationId xmlns:a16="http://schemas.microsoft.com/office/drawing/2014/main" id="{311DB57D-8C0C-7D8E-A043-D60D43AC4F88}"/>
              </a:ext>
            </a:extLst>
          </p:cNvPr>
          <p:cNvSpPr txBox="1">
            <a:spLocks/>
          </p:cNvSpPr>
          <p:nvPr/>
        </p:nvSpPr>
        <p:spPr>
          <a:xfrm>
            <a:off x="5992423" y="1034423"/>
            <a:ext cx="2590442" cy="285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uli"/>
              <a:buChar char="●"/>
              <a:defRPr sz="1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indent="0">
              <a:spcBef>
                <a:spcPts val="0"/>
              </a:spcBef>
              <a:buFont typeface="Muli"/>
              <a:buNone/>
            </a:pPr>
            <a:r>
              <a:rPr lang="pt-BR" dirty="0">
                <a:latin typeface="Orbitron" pitchFamily="2" charset="0"/>
              </a:rPr>
              <a:t>Roberto </a:t>
            </a:r>
            <a:r>
              <a:rPr lang="pt-BR" dirty="0" err="1">
                <a:latin typeface="Orbitron" pitchFamily="2" charset="0"/>
              </a:rPr>
              <a:t>Turbiani</a:t>
            </a:r>
            <a:endParaRPr lang="pt-BR" dirty="0">
              <a:latin typeface="Orbitron" pitchFamily="2" charset="0"/>
            </a:endParaRPr>
          </a:p>
          <a:p>
            <a:pPr marL="0" indent="0">
              <a:spcBef>
                <a:spcPts val="0"/>
              </a:spcBef>
              <a:buFont typeface="Muli"/>
              <a:buNone/>
            </a:pPr>
            <a:endParaRPr lang="pt-BR" dirty="0">
              <a:latin typeface="Orbitron" pitchFamily="2" charset="0"/>
            </a:endParaRPr>
          </a:p>
          <a:p>
            <a:pPr marL="0" indent="0">
              <a:spcBef>
                <a:spcPts val="0"/>
              </a:spcBef>
              <a:buFont typeface="Muli"/>
              <a:buNone/>
            </a:pPr>
            <a:r>
              <a:rPr lang="pt-BR" dirty="0">
                <a:latin typeface="Orbitron" pitchFamily="2" charset="0"/>
              </a:rPr>
              <a:t>Larissa Dantas</a:t>
            </a:r>
          </a:p>
          <a:p>
            <a:pPr marL="0" indent="0">
              <a:spcBef>
                <a:spcPts val="0"/>
              </a:spcBef>
              <a:buFont typeface="Muli"/>
              <a:buNone/>
            </a:pPr>
            <a:endParaRPr lang="pt-BR" dirty="0">
              <a:latin typeface="Orbitron" pitchFamily="2" charset="0"/>
            </a:endParaRPr>
          </a:p>
          <a:p>
            <a:pPr marL="0" indent="0">
              <a:spcBef>
                <a:spcPts val="0"/>
              </a:spcBef>
              <a:buFont typeface="Muli"/>
              <a:buNone/>
            </a:pPr>
            <a:r>
              <a:rPr lang="pt-BR" dirty="0">
                <a:latin typeface="Orbitron" pitchFamily="2" charset="0"/>
              </a:rPr>
              <a:t>Wagner Batista</a:t>
            </a:r>
          </a:p>
          <a:p>
            <a:pPr marL="0" indent="0">
              <a:spcBef>
                <a:spcPts val="0"/>
              </a:spcBef>
              <a:buFont typeface="Muli"/>
              <a:buNone/>
            </a:pPr>
            <a:endParaRPr lang="pt-BR" dirty="0">
              <a:latin typeface="Orbitron" pitchFamily="2" charset="0"/>
            </a:endParaRPr>
          </a:p>
          <a:p>
            <a:pPr marL="0" indent="0">
              <a:spcBef>
                <a:spcPts val="0"/>
              </a:spcBef>
              <a:buFont typeface="Muli"/>
              <a:buNone/>
            </a:pPr>
            <a:r>
              <a:rPr lang="pt-BR" dirty="0">
                <a:latin typeface="Orbitron" pitchFamily="2" charset="0"/>
              </a:rPr>
              <a:t>Professores em geral </a:t>
            </a:r>
          </a:p>
          <a:p>
            <a:pPr marL="0" indent="0">
              <a:spcBef>
                <a:spcPts val="0"/>
              </a:spcBef>
              <a:buFont typeface="Muli"/>
              <a:buNone/>
            </a:pPr>
            <a:endParaRPr lang="pt-BR" dirty="0">
              <a:latin typeface="Orbitron" pitchFamily="2" charset="0"/>
            </a:endParaRPr>
          </a:p>
          <a:p>
            <a:pPr marL="0" indent="0">
              <a:spcBef>
                <a:spcPts val="0"/>
              </a:spcBef>
              <a:buFont typeface="Muli"/>
              <a:buNone/>
            </a:pPr>
            <a:endParaRPr lang="pt-BR" dirty="0">
              <a:latin typeface="Orbitron" pitchFamily="2" charset="0"/>
            </a:endParaRPr>
          </a:p>
          <a:p>
            <a:pPr marL="0" indent="0">
              <a:spcBef>
                <a:spcPts val="0"/>
              </a:spcBef>
              <a:buFont typeface="Muli"/>
              <a:buNone/>
            </a:pPr>
            <a:endParaRPr lang="pt-BR" dirty="0"/>
          </a:p>
        </p:txBody>
      </p:sp>
      <p:pic>
        <p:nvPicPr>
          <p:cNvPr id="16" name="Google Shape;778;p64">
            <a:extLst>
              <a:ext uri="{FF2B5EF4-FFF2-40B4-BE49-F238E27FC236}">
                <a16:creationId xmlns:a16="http://schemas.microsoft.com/office/drawing/2014/main" id="{CC0FB73B-FDC3-C6E8-226D-5A77352217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647" r="17254"/>
          <a:stretch/>
        </p:blipFill>
        <p:spPr>
          <a:xfrm rot="-5400000">
            <a:off x="5352986" y="1825389"/>
            <a:ext cx="3444360" cy="4763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779;p64">
            <a:extLst>
              <a:ext uri="{FF2B5EF4-FFF2-40B4-BE49-F238E27FC236}">
                <a16:creationId xmlns:a16="http://schemas.microsoft.com/office/drawing/2014/main" id="{67A1642E-E0E2-D63E-E0BC-1BCF47A81D1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2806" r="20063"/>
          <a:stretch/>
        </p:blipFill>
        <p:spPr>
          <a:xfrm flipH="1">
            <a:off x="-821621" y="-742923"/>
            <a:ext cx="3973200" cy="424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AF5C1915-1EEF-D3F6-A7DE-9BE9DD391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247" y="65218"/>
            <a:ext cx="903521" cy="707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4"/>
          <p:cNvSpPr txBox="1">
            <a:spLocks noGrp="1"/>
          </p:cNvSpPr>
          <p:nvPr>
            <p:ph type="ctrTitle"/>
          </p:nvPr>
        </p:nvSpPr>
        <p:spPr>
          <a:xfrm flipH="1">
            <a:off x="2799243" y="0"/>
            <a:ext cx="3545514" cy="1365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>
                <a:latin typeface="Orbitron" pitchFamily="2" charset="0"/>
              </a:rPr>
              <a:t>Conclusão</a:t>
            </a:r>
            <a:endParaRPr sz="4400" dirty="0">
              <a:latin typeface="Orbitron" pitchFamily="2" charset="0"/>
            </a:endParaRPr>
          </a:p>
        </p:txBody>
      </p:sp>
      <p:pic>
        <p:nvPicPr>
          <p:cNvPr id="5" name="Imagem 4" descr="Carro vermelho estacionado&#10;&#10;Descrição gerada automaticamente com confiança média">
            <a:extLst>
              <a:ext uri="{FF2B5EF4-FFF2-40B4-BE49-F238E27FC236}">
                <a16:creationId xmlns:a16="http://schemas.microsoft.com/office/drawing/2014/main" id="{14BC3551-6080-4833-0202-9615AA48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695" y="1023627"/>
            <a:ext cx="1525636" cy="12383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Imagem 6" descr="Homem com camisa cinza&#10;&#10;Descrição gerada automaticamente">
            <a:extLst>
              <a:ext uri="{FF2B5EF4-FFF2-40B4-BE49-F238E27FC236}">
                <a16:creationId xmlns:a16="http://schemas.microsoft.com/office/drawing/2014/main" id="{F578E7DA-E2E1-B2D6-7365-2093E0F3B4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55"/>
          <a:stretch/>
        </p:blipFill>
        <p:spPr>
          <a:xfrm>
            <a:off x="276590" y="964773"/>
            <a:ext cx="937847" cy="11035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" name="Google Shape;764;p63">
            <a:extLst>
              <a:ext uri="{FF2B5EF4-FFF2-40B4-BE49-F238E27FC236}">
                <a16:creationId xmlns:a16="http://schemas.microsoft.com/office/drawing/2014/main" id="{C90E5449-2130-34F4-FFD8-97AA2BB39B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99243" y="1146354"/>
            <a:ext cx="3973200" cy="2850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Orbitron" pitchFamily="2" charset="0"/>
              </a:rPr>
              <a:t>Quero agradecer a todos pela confiança que depositaram em mim 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latin typeface="Orbitron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3133441D-988D-65FE-C071-9E6CC0A49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037" y="132347"/>
            <a:ext cx="903521" cy="70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62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matology Clinical Case">
  <a:themeElements>
    <a:clrScheme name="Simple Light">
      <a:dk1>
        <a:srgbClr val="2C2C2C"/>
      </a:dk1>
      <a:lt1>
        <a:srgbClr val="FFFFFF"/>
      </a:lt1>
      <a:dk2>
        <a:srgbClr val="2C2C2C"/>
      </a:dk2>
      <a:lt2>
        <a:srgbClr val="660000"/>
      </a:lt2>
      <a:accent1>
        <a:srgbClr val="660000"/>
      </a:accent1>
      <a:accent2>
        <a:srgbClr val="660000"/>
      </a:accent2>
      <a:accent3>
        <a:srgbClr val="66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142</Words>
  <Application>Microsoft Office PowerPoint</Application>
  <PresentationFormat>Apresentação na tela (16:9)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Orbitron</vt:lpstr>
      <vt:lpstr>Muli</vt:lpstr>
      <vt:lpstr>Arial</vt:lpstr>
      <vt:lpstr>Hematology Clinical Case</vt:lpstr>
      <vt:lpstr>DR3Y_GARAGE</vt:lpstr>
      <vt:lpstr>Contextualização</vt:lpstr>
      <vt:lpstr>Valores</vt:lpstr>
      <vt:lpstr>Por que esse tema ? </vt:lpstr>
      <vt:lpstr>Tela inicial site</vt:lpstr>
      <vt:lpstr>Dificuldades</vt:lpstr>
      <vt:lpstr>THANKS ❤️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DR3Y_GARAGE</dc:title>
  <cp:lastModifiedBy>ANDREY RODRIGUES LIMA ORDELINO .</cp:lastModifiedBy>
  <cp:revision>4</cp:revision>
  <dcterms:modified xsi:type="dcterms:W3CDTF">2022-06-09T22:04:12Z</dcterms:modified>
</cp:coreProperties>
</file>