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4"/>
    <p:sldMasterId id="2147483676" r:id="rId5"/>
  </p:sldMasterIdLst>
  <p:notesMasterIdLst>
    <p:notesMasterId r:id="rId19"/>
  </p:notesMasterIdLst>
  <p:sldIdLst>
    <p:sldId id="256" r:id="rId6"/>
    <p:sldId id="257" r:id="rId7"/>
    <p:sldId id="302" r:id="rId8"/>
    <p:sldId id="258" r:id="rId9"/>
    <p:sldId id="303" r:id="rId10"/>
    <p:sldId id="260" r:id="rId11"/>
    <p:sldId id="304" r:id="rId12"/>
    <p:sldId id="311" r:id="rId13"/>
    <p:sldId id="313" r:id="rId14"/>
    <p:sldId id="307" r:id="rId15"/>
    <p:sldId id="308" r:id="rId16"/>
    <p:sldId id="309" r:id="rId17"/>
    <p:sldId id="312" r:id="rId18"/>
  </p:sldIdLst>
  <p:sldSz cx="9144000" cy="5143500" type="screen16x9"/>
  <p:notesSz cx="6858000" cy="9144000"/>
  <p:embeddedFontLst>
    <p:embeddedFont>
      <p:font typeface="Aharoni" panose="02010803020104030203" pitchFamily="2" charset="-79"/>
      <p:bold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Satisfy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1B43"/>
    <a:srgbClr val="182E54"/>
    <a:srgbClr val="1C2B45"/>
    <a:srgbClr val="20375E"/>
    <a:srgbClr val="2C4570"/>
    <a:srgbClr val="5881AB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C135D3-D0C8-4575-AC15-70E11FFCDD5C}">
  <a:tblStyle styleId="{CAC135D3-D0C8-4575-AC15-70E11FFCDD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f248bae8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f248bae8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f26a5dc2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f26a5dc2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203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f26a5dc2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f26a5dc2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546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f248bae8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f248bae8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ef9ab6098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ef9ab6098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ef9ab6098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ef9ab6098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452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f26a5dc2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f26a5dc2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f26a5dc2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f26a5dc2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239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ef9ab6098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ef9ab6098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ef9ab6098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ef9ab6098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165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1" name="Google Shape;14421;gef9ab6098c_10_14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2" name="Google Shape;14422;gef9ab6098c_10_14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f26a5dc2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f26a5dc2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430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64750" y="1477935"/>
            <a:ext cx="5014500" cy="17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34905" y="3415535"/>
            <a:ext cx="4799100" cy="428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710172">
            <a:off x="6176490" y="1655969"/>
            <a:ext cx="2115306" cy="892771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1228092">
            <a:off x="-821931" y="170586"/>
            <a:ext cx="5642077" cy="1403650"/>
          </a:xfrm>
          <a:custGeom>
            <a:avLst/>
            <a:gdLst/>
            <a:ahLst/>
            <a:cxnLst/>
            <a:rect l="l" t="t" r="r" b="b"/>
            <a:pathLst>
              <a:path w="225675" h="56144" extrusionOk="0">
                <a:moveTo>
                  <a:pt x="102413" y="1"/>
                </a:moveTo>
                <a:cubicBezTo>
                  <a:pt x="98976" y="1"/>
                  <a:pt x="95552" y="331"/>
                  <a:pt x="92155" y="1109"/>
                </a:cubicBezTo>
                <a:cubicBezTo>
                  <a:pt x="86300" y="2462"/>
                  <a:pt x="80866" y="5079"/>
                  <a:pt x="75476" y="7674"/>
                </a:cubicBezTo>
                <a:lnTo>
                  <a:pt x="45911" y="21935"/>
                </a:lnTo>
                <a:cubicBezTo>
                  <a:pt x="32426" y="28456"/>
                  <a:pt x="18187" y="34955"/>
                  <a:pt x="6632" y="44669"/>
                </a:cubicBezTo>
                <a:cubicBezTo>
                  <a:pt x="2418" y="48240"/>
                  <a:pt x="0" y="52299"/>
                  <a:pt x="6255" y="55138"/>
                </a:cubicBezTo>
                <a:cubicBezTo>
                  <a:pt x="7807" y="55845"/>
                  <a:pt x="9338" y="56144"/>
                  <a:pt x="10842" y="56144"/>
                </a:cubicBezTo>
                <a:cubicBezTo>
                  <a:pt x="14905" y="56144"/>
                  <a:pt x="18774" y="53962"/>
                  <a:pt x="22335" y="51744"/>
                </a:cubicBezTo>
                <a:cubicBezTo>
                  <a:pt x="29033" y="47530"/>
                  <a:pt x="34955" y="42207"/>
                  <a:pt x="41054" y="37173"/>
                </a:cubicBezTo>
                <a:cubicBezTo>
                  <a:pt x="55759" y="25063"/>
                  <a:pt x="72726" y="14860"/>
                  <a:pt x="91534" y="11777"/>
                </a:cubicBezTo>
                <a:cubicBezTo>
                  <a:pt x="96278" y="11008"/>
                  <a:pt x="101072" y="10699"/>
                  <a:pt x="105876" y="10699"/>
                </a:cubicBezTo>
                <a:cubicBezTo>
                  <a:pt x="111178" y="10699"/>
                  <a:pt x="116493" y="11075"/>
                  <a:pt x="121764" y="11622"/>
                </a:cubicBezTo>
                <a:cubicBezTo>
                  <a:pt x="132189" y="12731"/>
                  <a:pt x="142568" y="14527"/>
                  <a:pt x="152571" y="17610"/>
                </a:cubicBezTo>
                <a:cubicBezTo>
                  <a:pt x="163639" y="21026"/>
                  <a:pt x="174174" y="25972"/>
                  <a:pt x="185153" y="29698"/>
                </a:cubicBezTo>
                <a:cubicBezTo>
                  <a:pt x="193626" y="32562"/>
                  <a:pt x="202536" y="34697"/>
                  <a:pt x="211434" y="34697"/>
                </a:cubicBezTo>
                <a:cubicBezTo>
                  <a:pt x="214041" y="34697"/>
                  <a:pt x="216648" y="34514"/>
                  <a:pt x="219242" y="34112"/>
                </a:cubicBezTo>
                <a:cubicBezTo>
                  <a:pt x="221682" y="33713"/>
                  <a:pt x="224499" y="32759"/>
                  <a:pt x="225120" y="30363"/>
                </a:cubicBezTo>
                <a:cubicBezTo>
                  <a:pt x="225674" y="28234"/>
                  <a:pt x="224055" y="26127"/>
                  <a:pt x="222303" y="24796"/>
                </a:cubicBezTo>
                <a:cubicBezTo>
                  <a:pt x="217379" y="21093"/>
                  <a:pt x="210925" y="20361"/>
                  <a:pt x="204803" y="19651"/>
                </a:cubicBezTo>
                <a:cubicBezTo>
                  <a:pt x="181094" y="16878"/>
                  <a:pt x="157650" y="12354"/>
                  <a:pt x="134606" y="6099"/>
                </a:cubicBezTo>
                <a:cubicBezTo>
                  <a:pt x="124065" y="3241"/>
                  <a:pt x="113179" y="1"/>
                  <a:pt x="102413" y="1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8100000">
            <a:off x="1069316" y="1205462"/>
            <a:ext cx="2115355" cy="892791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2170020">
            <a:off x="4979093" y="2945081"/>
            <a:ext cx="4262310" cy="1099579"/>
          </a:xfrm>
          <a:custGeom>
            <a:avLst/>
            <a:gdLst/>
            <a:ahLst/>
            <a:cxnLst/>
            <a:rect l="l" t="t" r="r" b="b"/>
            <a:pathLst>
              <a:path w="216515" h="65616" extrusionOk="0">
                <a:moveTo>
                  <a:pt x="200533" y="0"/>
                </a:moveTo>
                <a:cubicBezTo>
                  <a:pt x="193298" y="0"/>
                  <a:pt x="185898" y="2115"/>
                  <a:pt x="179364" y="5375"/>
                </a:cubicBezTo>
                <a:cubicBezTo>
                  <a:pt x="168629" y="10742"/>
                  <a:pt x="159558" y="18882"/>
                  <a:pt x="149888" y="26002"/>
                </a:cubicBezTo>
                <a:cubicBezTo>
                  <a:pt x="137423" y="35184"/>
                  <a:pt x="123583" y="42880"/>
                  <a:pt x="108501" y="46429"/>
                </a:cubicBezTo>
                <a:cubicBezTo>
                  <a:pt x="102214" y="47913"/>
                  <a:pt x="95766" y="48638"/>
                  <a:pt x="89313" y="48638"/>
                </a:cubicBezTo>
                <a:cubicBezTo>
                  <a:pt x="76485" y="48638"/>
                  <a:pt x="63639" y="45775"/>
                  <a:pt x="52011" y="40329"/>
                </a:cubicBezTo>
                <a:cubicBezTo>
                  <a:pt x="41032" y="35139"/>
                  <a:pt x="31162" y="27865"/>
                  <a:pt x="22978" y="18904"/>
                </a:cubicBezTo>
                <a:cubicBezTo>
                  <a:pt x="19008" y="14557"/>
                  <a:pt x="16125" y="8125"/>
                  <a:pt x="11866" y="4266"/>
                </a:cubicBezTo>
                <a:cubicBezTo>
                  <a:pt x="10718" y="3217"/>
                  <a:pt x="9585" y="2776"/>
                  <a:pt x="8508" y="2776"/>
                </a:cubicBezTo>
                <a:cubicBezTo>
                  <a:pt x="5073" y="2776"/>
                  <a:pt x="2201" y="7267"/>
                  <a:pt x="1154" y="10897"/>
                </a:cubicBezTo>
                <a:cubicBezTo>
                  <a:pt x="1" y="14890"/>
                  <a:pt x="333" y="19170"/>
                  <a:pt x="1265" y="23207"/>
                </a:cubicBezTo>
                <a:cubicBezTo>
                  <a:pt x="5435" y="41483"/>
                  <a:pt x="21404" y="55411"/>
                  <a:pt x="39191" y="61311"/>
                </a:cubicBezTo>
                <a:cubicBezTo>
                  <a:pt x="48495" y="64412"/>
                  <a:pt x="58237" y="65616"/>
                  <a:pt x="68060" y="65616"/>
                </a:cubicBezTo>
                <a:cubicBezTo>
                  <a:pt x="76994" y="65616"/>
                  <a:pt x="85995" y="64620"/>
                  <a:pt x="94795" y="63152"/>
                </a:cubicBezTo>
                <a:cubicBezTo>
                  <a:pt x="137224" y="56054"/>
                  <a:pt x="177235" y="38644"/>
                  <a:pt x="211324" y="12450"/>
                </a:cubicBezTo>
                <a:cubicBezTo>
                  <a:pt x="213343" y="10897"/>
                  <a:pt x="215428" y="9190"/>
                  <a:pt x="216248" y="6794"/>
                </a:cubicBezTo>
                <a:cubicBezTo>
                  <a:pt x="216448" y="6306"/>
                  <a:pt x="216514" y="5774"/>
                  <a:pt x="216448" y="5264"/>
                </a:cubicBezTo>
                <a:cubicBezTo>
                  <a:pt x="216248" y="4111"/>
                  <a:pt x="215117" y="3401"/>
                  <a:pt x="214075" y="2913"/>
                </a:cubicBezTo>
                <a:cubicBezTo>
                  <a:pt x="209816" y="884"/>
                  <a:pt x="205209" y="0"/>
                  <a:pt x="200533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690462">
            <a:off x="8726748" y="475025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690462">
            <a:off x="7868687" y="17592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690462">
            <a:off x="7894556" y="-349475"/>
            <a:ext cx="19425" cy="19450"/>
          </a:xfrm>
          <a:custGeom>
            <a:avLst/>
            <a:gdLst/>
            <a:ahLst/>
            <a:cxnLst/>
            <a:rect l="l" t="t" r="r" b="b"/>
            <a:pathLst>
              <a:path w="777" h="778" extrusionOk="0">
                <a:moveTo>
                  <a:pt x="377" y="1"/>
                </a:moveTo>
                <a:cubicBezTo>
                  <a:pt x="178" y="1"/>
                  <a:pt x="0" y="156"/>
                  <a:pt x="0" y="378"/>
                </a:cubicBezTo>
                <a:cubicBezTo>
                  <a:pt x="0" y="600"/>
                  <a:pt x="178" y="777"/>
                  <a:pt x="377" y="777"/>
                </a:cubicBezTo>
                <a:cubicBezTo>
                  <a:pt x="599" y="777"/>
                  <a:pt x="777" y="600"/>
                  <a:pt x="777" y="378"/>
                </a:cubicBezTo>
                <a:cubicBezTo>
                  <a:pt x="777" y="156"/>
                  <a:pt x="599" y="1"/>
                  <a:pt x="3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690462">
            <a:off x="7580273" y="-191676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10" y="1176"/>
                  <a:pt x="1176" y="910"/>
                  <a:pt x="1176" y="577"/>
                </a:cubicBezTo>
                <a:cubicBezTo>
                  <a:pt x="1176" y="267"/>
                  <a:pt x="910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690462">
            <a:off x="6638277" y="655134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690462">
            <a:off x="7033517" y="536252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690462">
            <a:off x="7889348" y="3849350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690462">
            <a:off x="8649987" y="3665629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690462">
            <a:off x="2481135" y="1126300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690462">
            <a:off x="1884989" y="3711209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690462">
            <a:off x="634298" y="1468600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690462">
            <a:off x="5701173" y="1126300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690462">
            <a:off x="6074535" y="4373025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690462">
            <a:off x="7254124" y="4322367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690462">
            <a:off x="7261549" y="2660179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690462">
            <a:off x="3422702" y="4683034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690462">
            <a:off x="1217227" y="747859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690462">
            <a:off x="8181414" y="464334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690462">
            <a:off x="8329637" y="4636317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690462">
            <a:off x="4122862" y="4097779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690462">
            <a:off x="2948548" y="4313225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2"/>
          <p:cNvGrpSpPr/>
          <p:nvPr/>
        </p:nvGrpSpPr>
        <p:grpSpPr>
          <a:xfrm>
            <a:off x="2207581" y="-647022"/>
            <a:ext cx="7325046" cy="3729077"/>
            <a:chOff x="2207581" y="-647022"/>
            <a:chExt cx="7325046" cy="3729077"/>
          </a:xfrm>
        </p:grpSpPr>
        <p:sp>
          <p:nvSpPr>
            <p:cNvPr id="37" name="Google Shape;37;p2"/>
            <p:cNvSpPr/>
            <p:nvPr/>
          </p:nvSpPr>
          <p:spPr>
            <a:xfrm rot="690462">
              <a:off x="6196322" y="-428297"/>
              <a:ext cx="473476" cy="268776"/>
            </a:xfrm>
            <a:custGeom>
              <a:avLst/>
              <a:gdLst/>
              <a:ahLst/>
              <a:cxnLst/>
              <a:rect l="l" t="t" r="r" b="b"/>
              <a:pathLst>
                <a:path w="18939" h="10751" extrusionOk="0">
                  <a:moveTo>
                    <a:pt x="390" y="0"/>
                  </a:moveTo>
                  <a:cubicBezTo>
                    <a:pt x="123" y="0"/>
                    <a:pt x="0" y="174"/>
                    <a:pt x="20" y="473"/>
                  </a:cubicBezTo>
                  <a:cubicBezTo>
                    <a:pt x="42" y="628"/>
                    <a:pt x="109" y="806"/>
                    <a:pt x="197" y="939"/>
                  </a:cubicBezTo>
                  <a:cubicBezTo>
                    <a:pt x="508" y="1471"/>
                    <a:pt x="863" y="1981"/>
                    <a:pt x="1240" y="2447"/>
                  </a:cubicBezTo>
                  <a:cubicBezTo>
                    <a:pt x="1506" y="2780"/>
                    <a:pt x="1506" y="2780"/>
                    <a:pt x="1151" y="2979"/>
                  </a:cubicBezTo>
                  <a:cubicBezTo>
                    <a:pt x="863" y="3134"/>
                    <a:pt x="575" y="3312"/>
                    <a:pt x="308" y="3534"/>
                  </a:cubicBezTo>
                  <a:cubicBezTo>
                    <a:pt x="153" y="3645"/>
                    <a:pt x="20" y="3800"/>
                    <a:pt x="87" y="3999"/>
                  </a:cubicBezTo>
                  <a:cubicBezTo>
                    <a:pt x="153" y="4221"/>
                    <a:pt x="331" y="4376"/>
                    <a:pt x="552" y="4399"/>
                  </a:cubicBezTo>
                  <a:cubicBezTo>
                    <a:pt x="662" y="4414"/>
                    <a:pt x="772" y="4422"/>
                    <a:pt x="881" y="4422"/>
                  </a:cubicBezTo>
                  <a:cubicBezTo>
                    <a:pt x="1080" y="4422"/>
                    <a:pt x="1276" y="4397"/>
                    <a:pt x="1462" y="4354"/>
                  </a:cubicBezTo>
                  <a:cubicBezTo>
                    <a:pt x="2127" y="4221"/>
                    <a:pt x="2792" y="4022"/>
                    <a:pt x="3413" y="3733"/>
                  </a:cubicBezTo>
                  <a:cubicBezTo>
                    <a:pt x="3610" y="3649"/>
                    <a:pt x="3723" y="3601"/>
                    <a:pt x="3810" y="3601"/>
                  </a:cubicBezTo>
                  <a:cubicBezTo>
                    <a:pt x="3930" y="3601"/>
                    <a:pt x="4001" y="3692"/>
                    <a:pt x="4168" y="3911"/>
                  </a:cubicBezTo>
                  <a:cubicBezTo>
                    <a:pt x="5010" y="4975"/>
                    <a:pt x="5920" y="5951"/>
                    <a:pt x="6873" y="6883"/>
                  </a:cubicBezTo>
                  <a:cubicBezTo>
                    <a:pt x="8448" y="8413"/>
                    <a:pt x="10444" y="9411"/>
                    <a:pt x="12596" y="9788"/>
                  </a:cubicBezTo>
                  <a:cubicBezTo>
                    <a:pt x="12618" y="9788"/>
                    <a:pt x="12643" y="9787"/>
                    <a:pt x="12669" y="9787"/>
                  </a:cubicBezTo>
                  <a:cubicBezTo>
                    <a:pt x="12748" y="9787"/>
                    <a:pt x="12840" y="9799"/>
                    <a:pt x="12906" y="9899"/>
                  </a:cubicBezTo>
                  <a:cubicBezTo>
                    <a:pt x="12751" y="10054"/>
                    <a:pt x="12640" y="10254"/>
                    <a:pt x="12618" y="10476"/>
                  </a:cubicBezTo>
                  <a:cubicBezTo>
                    <a:pt x="12618" y="10646"/>
                    <a:pt x="12696" y="10750"/>
                    <a:pt x="12822" y="10750"/>
                  </a:cubicBezTo>
                  <a:cubicBezTo>
                    <a:pt x="12861" y="10750"/>
                    <a:pt x="12904" y="10741"/>
                    <a:pt x="12951" y="10720"/>
                  </a:cubicBezTo>
                  <a:cubicBezTo>
                    <a:pt x="13217" y="10609"/>
                    <a:pt x="13461" y="10454"/>
                    <a:pt x="13682" y="10232"/>
                  </a:cubicBezTo>
                  <a:cubicBezTo>
                    <a:pt x="13865" y="10029"/>
                    <a:pt x="14141" y="9918"/>
                    <a:pt x="14425" y="9918"/>
                  </a:cubicBezTo>
                  <a:cubicBezTo>
                    <a:pt x="14451" y="9918"/>
                    <a:pt x="14477" y="9919"/>
                    <a:pt x="14503" y="9921"/>
                  </a:cubicBezTo>
                  <a:cubicBezTo>
                    <a:pt x="15523" y="9921"/>
                    <a:pt x="16544" y="9810"/>
                    <a:pt x="17519" y="9566"/>
                  </a:cubicBezTo>
                  <a:cubicBezTo>
                    <a:pt x="17941" y="9478"/>
                    <a:pt x="18340" y="9278"/>
                    <a:pt x="18628" y="8968"/>
                  </a:cubicBezTo>
                  <a:cubicBezTo>
                    <a:pt x="18917" y="8613"/>
                    <a:pt x="18939" y="8480"/>
                    <a:pt x="18695" y="8103"/>
                  </a:cubicBezTo>
                  <a:cubicBezTo>
                    <a:pt x="17897" y="6971"/>
                    <a:pt x="16943" y="5996"/>
                    <a:pt x="15856" y="5175"/>
                  </a:cubicBezTo>
                  <a:cubicBezTo>
                    <a:pt x="14769" y="4354"/>
                    <a:pt x="13594" y="3733"/>
                    <a:pt x="12307" y="3290"/>
                  </a:cubicBezTo>
                  <a:cubicBezTo>
                    <a:pt x="10444" y="2602"/>
                    <a:pt x="8515" y="2114"/>
                    <a:pt x="6563" y="1804"/>
                  </a:cubicBezTo>
                  <a:cubicBezTo>
                    <a:pt x="5989" y="1699"/>
                    <a:pt x="5401" y="1663"/>
                    <a:pt x="4820" y="1663"/>
                  </a:cubicBezTo>
                  <a:cubicBezTo>
                    <a:pt x="4661" y="1663"/>
                    <a:pt x="4503" y="1666"/>
                    <a:pt x="4345" y="1671"/>
                  </a:cubicBezTo>
                  <a:cubicBezTo>
                    <a:pt x="4168" y="1671"/>
                    <a:pt x="3990" y="1626"/>
                    <a:pt x="3835" y="1515"/>
                  </a:cubicBezTo>
                  <a:cubicBezTo>
                    <a:pt x="2948" y="1027"/>
                    <a:pt x="2038" y="628"/>
                    <a:pt x="1151" y="185"/>
                  </a:cubicBezTo>
                  <a:cubicBezTo>
                    <a:pt x="929" y="74"/>
                    <a:pt x="708" y="29"/>
                    <a:pt x="486" y="7"/>
                  </a:cubicBezTo>
                  <a:cubicBezTo>
                    <a:pt x="452" y="3"/>
                    <a:pt x="420" y="0"/>
                    <a:pt x="3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690462">
              <a:off x="6405662" y="-538266"/>
              <a:ext cx="500476" cy="315776"/>
            </a:xfrm>
            <a:custGeom>
              <a:avLst/>
              <a:gdLst/>
              <a:ahLst/>
              <a:cxnLst/>
              <a:rect l="l" t="t" r="r" b="b"/>
              <a:pathLst>
                <a:path w="20019" h="12631" extrusionOk="0">
                  <a:moveTo>
                    <a:pt x="319" y="1"/>
                  </a:moveTo>
                  <a:cubicBezTo>
                    <a:pt x="88" y="1"/>
                    <a:pt x="1" y="158"/>
                    <a:pt x="57" y="459"/>
                  </a:cubicBezTo>
                  <a:cubicBezTo>
                    <a:pt x="101" y="637"/>
                    <a:pt x="168" y="814"/>
                    <a:pt x="279" y="970"/>
                  </a:cubicBezTo>
                  <a:cubicBezTo>
                    <a:pt x="656" y="1568"/>
                    <a:pt x="1055" y="2145"/>
                    <a:pt x="1499" y="2677"/>
                  </a:cubicBezTo>
                  <a:cubicBezTo>
                    <a:pt x="1809" y="3054"/>
                    <a:pt x="1787" y="3054"/>
                    <a:pt x="1476" y="3232"/>
                  </a:cubicBezTo>
                  <a:cubicBezTo>
                    <a:pt x="1188" y="3343"/>
                    <a:pt x="900" y="3520"/>
                    <a:pt x="656" y="3698"/>
                  </a:cubicBezTo>
                  <a:cubicBezTo>
                    <a:pt x="501" y="3808"/>
                    <a:pt x="434" y="3986"/>
                    <a:pt x="478" y="4186"/>
                  </a:cubicBezTo>
                  <a:cubicBezTo>
                    <a:pt x="567" y="4407"/>
                    <a:pt x="745" y="4585"/>
                    <a:pt x="989" y="4651"/>
                  </a:cubicBezTo>
                  <a:cubicBezTo>
                    <a:pt x="1189" y="4694"/>
                    <a:pt x="1390" y="4719"/>
                    <a:pt x="1590" y="4719"/>
                  </a:cubicBezTo>
                  <a:cubicBezTo>
                    <a:pt x="1700" y="4719"/>
                    <a:pt x="1810" y="4711"/>
                    <a:pt x="1920" y="4696"/>
                  </a:cubicBezTo>
                  <a:cubicBezTo>
                    <a:pt x="2563" y="4629"/>
                    <a:pt x="3206" y="4474"/>
                    <a:pt x="3805" y="4252"/>
                  </a:cubicBezTo>
                  <a:cubicBezTo>
                    <a:pt x="3978" y="4194"/>
                    <a:pt x="4084" y="4158"/>
                    <a:pt x="4167" y="4158"/>
                  </a:cubicBezTo>
                  <a:cubicBezTo>
                    <a:pt x="4307" y="4158"/>
                    <a:pt x="4381" y="4262"/>
                    <a:pt x="4604" y="4540"/>
                  </a:cubicBezTo>
                  <a:cubicBezTo>
                    <a:pt x="5557" y="5716"/>
                    <a:pt x="6578" y="6847"/>
                    <a:pt x="7664" y="7934"/>
                  </a:cubicBezTo>
                  <a:cubicBezTo>
                    <a:pt x="9350" y="9664"/>
                    <a:pt x="11457" y="10906"/>
                    <a:pt x="13764" y="11593"/>
                  </a:cubicBezTo>
                  <a:cubicBezTo>
                    <a:pt x="13852" y="11616"/>
                    <a:pt x="13963" y="11616"/>
                    <a:pt x="14074" y="11749"/>
                  </a:cubicBezTo>
                  <a:cubicBezTo>
                    <a:pt x="13919" y="11904"/>
                    <a:pt x="13830" y="12104"/>
                    <a:pt x="13852" y="12325"/>
                  </a:cubicBezTo>
                  <a:cubicBezTo>
                    <a:pt x="13871" y="12508"/>
                    <a:pt x="13965" y="12631"/>
                    <a:pt x="14109" y="12631"/>
                  </a:cubicBezTo>
                  <a:cubicBezTo>
                    <a:pt x="14139" y="12631"/>
                    <a:pt x="14172" y="12625"/>
                    <a:pt x="14207" y="12614"/>
                  </a:cubicBezTo>
                  <a:cubicBezTo>
                    <a:pt x="14451" y="12525"/>
                    <a:pt x="14695" y="12392"/>
                    <a:pt x="14873" y="12170"/>
                  </a:cubicBezTo>
                  <a:cubicBezTo>
                    <a:pt x="15028" y="12015"/>
                    <a:pt x="15251" y="11926"/>
                    <a:pt x="15478" y="11926"/>
                  </a:cubicBezTo>
                  <a:cubicBezTo>
                    <a:pt x="15542" y="11926"/>
                    <a:pt x="15607" y="11934"/>
                    <a:pt x="15671" y="11948"/>
                  </a:cubicBezTo>
                  <a:cubicBezTo>
                    <a:pt x="16110" y="11986"/>
                    <a:pt x="16546" y="12008"/>
                    <a:pt x="16978" y="12008"/>
                  </a:cubicBezTo>
                  <a:cubicBezTo>
                    <a:pt x="17551" y="12008"/>
                    <a:pt x="18119" y="11970"/>
                    <a:pt x="18688" y="11882"/>
                  </a:cubicBezTo>
                  <a:cubicBezTo>
                    <a:pt x="19109" y="11837"/>
                    <a:pt x="19486" y="11660"/>
                    <a:pt x="19752" y="11349"/>
                  </a:cubicBezTo>
                  <a:cubicBezTo>
                    <a:pt x="20018" y="11017"/>
                    <a:pt x="20018" y="10884"/>
                    <a:pt x="19730" y="10462"/>
                  </a:cubicBezTo>
                  <a:cubicBezTo>
                    <a:pt x="18821" y="9198"/>
                    <a:pt x="17734" y="8045"/>
                    <a:pt x="16536" y="7069"/>
                  </a:cubicBezTo>
                  <a:cubicBezTo>
                    <a:pt x="15405" y="6115"/>
                    <a:pt x="14119" y="5317"/>
                    <a:pt x="12766" y="4718"/>
                  </a:cubicBezTo>
                  <a:cubicBezTo>
                    <a:pt x="10858" y="3808"/>
                    <a:pt x="8840" y="3099"/>
                    <a:pt x="6799" y="2544"/>
                  </a:cubicBezTo>
                  <a:cubicBezTo>
                    <a:pt x="6068" y="2345"/>
                    <a:pt x="5313" y="2234"/>
                    <a:pt x="4537" y="2189"/>
                  </a:cubicBezTo>
                  <a:cubicBezTo>
                    <a:pt x="4360" y="2167"/>
                    <a:pt x="4160" y="2101"/>
                    <a:pt x="4005" y="1968"/>
                  </a:cubicBezTo>
                  <a:cubicBezTo>
                    <a:pt x="3073" y="1369"/>
                    <a:pt x="2120" y="836"/>
                    <a:pt x="1166" y="282"/>
                  </a:cubicBezTo>
                  <a:cubicBezTo>
                    <a:pt x="944" y="149"/>
                    <a:pt x="700" y="60"/>
                    <a:pt x="456" y="16"/>
                  </a:cubicBezTo>
                  <a:cubicBezTo>
                    <a:pt x="406" y="6"/>
                    <a:pt x="360" y="1"/>
                    <a:pt x="3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690462">
              <a:off x="6149496" y="-136547"/>
              <a:ext cx="457451" cy="181800"/>
            </a:xfrm>
            <a:custGeom>
              <a:avLst/>
              <a:gdLst/>
              <a:ahLst/>
              <a:cxnLst/>
              <a:rect l="l" t="t" r="r" b="b"/>
              <a:pathLst>
                <a:path w="18298" h="7272" extrusionOk="0">
                  <a:moveTo>
                    <a:pt x="1611" y="1"/>
                  </a:moveTo>
                  <a:cubicBezTo>
                    <a:pt x="1515" y="1"/>
                    <a:pt x="1421" y="12"/>
                    <a:pt x="1331" y="32"/>
                  </a:cubicBezTo>
                  <a:cubicBezTo>
                    <a:pt x="1020" y="32"/>
                    <a:pt x="776" y="276"/>
                    <a:pt x="754" y="564"/>
                  </a:cubicBezTo>
                  <a:cubicBezTo>
                    <a:pt x="732" y="697"/>
                    <a:pt x="754" y="830"/>
                    <a:pt x="821" y="963"/>
                  </a:cubicBezTo>
                  <a:cubicBezTo>
                    <a:pt x="1020" y="1385"/>
                    <a:pt x="1264" y="1784"/>
                    <a:pt x="1553" y="2139"/>
                  </a:cubicBezTo>
                  <a:cubicBezTo>
                    <a:pt x="1752" y="2383"/>
                    <a:pt x="1752" y="2383"/>
                    <a:pt x="1353" y="2649"/>
                  </a:cubicBezTo>
                  <a:cubicBezTo>
                    <a:pt x="998" y="2871"/>
                    <a:pt x="666" y="3092"/>
                    <a:pt x="333" y="3336"/>
                  </a:cubicBezTo>
                  <a:cubicBezTo>
                    <a:pt x="155" y="3492"/>
                    <a:pt x="0" y="3647"/>
                    <a:pt x="22" y="3846"/>
                  </a:cubicBezTo>
                  <a:cubicBezTo>
                    <a:pt x="22" y="4024"/>
                    <a:pt x="155" y="4113"/>
                    <a:pt x="399" y="4113"/>
                  </a:cubicBezTo>
                  <a:cubicBezTo>
                    <a:pt x="710" y="4068"/>
                    <a:pt x="1043" y="4002"/>
                    <a:pt x="1331" y="3869"/>
                  </a:cubicBezTo>
                  <a:cubicBezTo>
                    <a:pt x="2063" y="3580"/>
                    <a:pt x="2773" y="3248"/>
                    <a:pt x="3460" y="2848"/>
                  </a:cubicBezTo>
                  <a:cubicBezTo>
                    <a:pt x="3726" y="2704"/>
                    <a:pt x="3859" y="2632"/>
                    <a:pt x="3954" y="2632"/>
                  </a:cubicBezTo>
                  <a:cubicBezTo>
                    <a:pt x="4048" y="2632"/>
                    <a:pt x="4103" y="2704"/>
                    <a:pt x="4214" y="2848"/>
                  </a:cubicBezTo>
                  <a:cubicBezTo>
                    <a:pt x="4835" y="3647"/>
                    <a:pt x="5523" y="4357"/>
                    <a:pt x="6321" y="5000"/>
                  </a:cubicBezTo>
                  <a:cubicBezTo>
                    <a:pt x="7489" y="5950"/>
                    <a:pt x="8975" y="6441"/>
                    <a:pt x="10826" y="6441"/>
                  </a:cubicBezTo>
                  <a:cubicBezTo>
                    <a:pt x="11049" y="6441"/>
                    <a:pt x="11277" y="6434"/>
                    <a:pt x="11511" y="6419"/>
                  </a:cubicBezTo>
                  <a:cubicBezTo>
                    <a:pt x="11572" y="6407"/>
                    <a:pt x="11632" y="6388"/>
                    <a:pt x="11686" y="6388"/>
                  </a:cubicBezTo>
                  <a:cubicBezTo>
                    <a:pt x="11730" y="6388"/>
                    <a:pt x="11769" y="6401"/>
                    <a:pt x="11799" y="6441"/>
                  </a:cubicBezTo>
                  <a:cubicBezTo>
                    <a:pt x="11622" y="6619"/>
                    <a:pt x="11467" y="6818"/>
                    <a:pt x="11378" y="7062"/>
                  </a:cubicBezTo>
                  <a:cubicBezTo>
                    <a:pt x="11348" y="7197"/>
                    <a:pt x="11389" y="7271"/>
                    <a:pt x="11486" y="7271"/>
                  </a:cubicBezTo>
                  <a:cubicBezTo>
                    <a:pt x="11534" y="7271"/>
                    <a:pt x="11594" y="7254"/>
                    <a:pt x="11666" y="7218"/>
                  </a:cubicBezTo>
                  <a:cubicBezTo>
                    <a:pt x="11955" y="7040"/>
                    <a:pt x="12243" y="6841"/>
                    <a:pt x="12509" y="6597"/>
                  </a:cubicBezTo>
                  <a:cubicBezTo>
                    <a:pt x="12753" y="6353"/>
                    <a:pt x="13064" y="6175"/>
                    <a:pt x="13419" y="6109"/>
                  </a:cubicBezTo>
                  <a:cubicBezTo>
                    <a:pt x="14505" y="5865"/>
                    <a:pt x="15570" y="5532"/>
                    <a:pt x="16590" y="5088"/>
                  </a:cubicBezTo>
                  <a:cubicBezTo>
                    <a:pt x="17078" y="4911"/>
                    <a:pt x="17522" y="4623"/>
                    <a:pt x="17877" y="4268"/>
                  </a:cubicBezTo>
                  <a:cubicBezTo>
                    <a:pt x="18254" y="3869"/>
                    <a:pt x="18298" y="3736"/>
                    <a:pt x="18121" y="3447"/>
                  </a:cubicBezTo>
                  <a:cubicBezTo>
                    <a:pt x="17566" y="2560"/>
                    <a:pt x="16812" y="1850"/>
                    <a:pt x="15880" y="1340"/>
                  </a:cubicBezTo>
                  <a:cubicBezTo>
                    <a:pt x="14905" y="808"/>
                    <a:pt x="13818" y="497"/>
                    <a:pt x="12709" y="386"/>
                  </a:cubicBezTo>
                  <a:cubicBezTo>
                    <a:pt x="11661" y="274"/>
                    <a:pt x="10613" y="218"/>
                    <a:pt x="9569" y="218"/>
                  </a:cubicBezTo>
                  <a:cubicBezTo>
                    <a:pt x="8757" y="218"/>
                    <a:pt x="7947" y="252"/>
                    <a:pt x="7142" y="320"/>
                  </a:cubicBezTo>
                  <a:cubicBezTo>
                    <a:pt x="6388" y="386"/>
                    <a:pt x="5634" y="520"/>
                    <a:pt x="4902" y="697"/>
                  </a:cubicBezTo>
                  <a:cubicBezTo>
                    <a:pt x="4832" y="717"/>
                    <a:pt x="4758" y="728"/>
                    <a:pt x="4683" y="728"/>
                  </a:cubicBezTo>
                  <a:cubicBezTo>
                    <a:pt x="4591" y="728"/>
                    <a:pt x="4499" y="711"/>
                    <a:pt x="4414" y="675"/>
                  </a:cubicBezTo>
                  <a:cubicBezTo>
                    <a:pt x="3638" y="409"/>
                    <a:pt x="2795" y="253"/>
                    <a:pt x="1974" y="54"/>
                  </a:cubicBezTo>
                  <a:cubicBezTo>
                    <a:pt x="1852" y="17"/>
                    <a:pt x="1730" y="1"/>
                    <a:pt x="16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690462">
              <a:off x="6954976" y="-266381"/>
              <a:ext cx="474051" cy="268776"/>
            </a:xfrm>
            <a:custGeom>
              <a:avLst/>
              <a:gdLst/>
              <a:ahLst/>
              <a:cxnLst/>
              <a:rect l="l" t="t" r="r" b="b"/>
              <a:pathLst>
                <a:path w="18962" h="10751" extrusionOk="0">
                  <a:moveTo>
                    <a:pt x="391" y="1"/>
                  </a:moveTo>
                  <a:cubicBezTo>
                    <a:pt x="124" y="1"/>
                    <a:pt x="1" y="174"/>
                    <a:pt x="21" y="473"/>
                  </a:cubicBezTo>
                  <a:cubicBezTo>
                    <a:pt x="43" y="628"/>
                    <a:pt x="110" y="784"/>
                    <a:pt x="198" y="939"/>
                  </a:cubicBezTo>
                  <a:cubicBezTo>
                    <a:pt x="509" y="1471"/>
                    <a:pt x="864" y="1981"/>
                    <a:pt x="1263" y="2447"/>
                  </a:cubicBezTo>
                  <a:cubicBezTo>
                    <a:pt x="1529" y="2780"/>
                    <a:pt x="1507" y="2780"/>
                    <a:pt x="1174" y="2979"/>
                  </a:cubicBezTo>
                  <a:cubicBezTo>
                    <a:pt x="864" y="3135"/>
                    <a:pt x="575" y="3312"/>
                    <a:pt x="309" y="3512"/>
                  </a:cubicBezTo>
                  <a:cubicBezTo>
                    <a:pt x="176" y="3645"/>
                    <a:pt x="43" y="3800"/>
                    <a:pt x="110" y="3978"/>
                  </a:cubicBezTo>
                  <a:cubicBezTo>
                    <a:pt x="154" y="4199"/>
                    <a:pt x="331" y="4355"/>
                    <a:pt x="553" y="4399"/>
                  </a:cubicBezTo>
                  <a:cubicBezTo>
                    <a:pt x="657" y="4406"/>
                    <a:pt x="760" y="4411"/>
                    <a:pt x="863" y="4411"/>
                  </a:cubicBezTo>
                  <a:cubicBezTo>
                    <a:pt x="1068" y="4411"/>
                    <a:pt x="1270" y="4392"/>
                    <a:pt x="1462" y="4332"/>
                  </a:cubicBezTo>
                  <a:cubicBezTo>
                    <a:pt x="2128" y="4199"/>
                    <a:pt x="2793" y="4000"/>
                    <a:pt x="3414" y="3734"/>
                  </a:cubicBezTo>
                  <a:cubicBezTo>
                    <a:pt x="3610" y="3649"/>
                    <a:pt x="3724" y="3601"/>
                    <a:pt x="3813" y="3601"/>
                  </a:cubicBezTo>
                  <a:cubicBezTo>
                    <a:pt x="3935" y="3601"/>
                    <a:pt x="4011" y="3693"/>
                    <a:pt x="4191" y="3911"/>
                  </a:cubicBezTo>
                  <a:cubicBezTo>
                    <a:pt x="5011" y="4953"/>
                    <a:pt x="5921" y="5951"/>
                    <a:pt x="6896" y="6883"/>
                  </a:cubicBezTo>
                  <a:cubicBezTo>
                    <a:pt x="8471" y="8391"/>
                    <a:pt x="10467" y="9411"/>
                    <a:pt x="12619" y="9789"/>
                  </a:cubicBezTo>
                  <a:cubicBezTo>
                    <a:pt x="12707" y="9789"/>
                    <a:pt x="12840" y="9789"/>
                    <a:pt x="12929" y="9899"/>
                  </a:cubicBezTo>
                  <a:cubicBezTo>
                    <a:pt x="12752" y="10055"/>
                    <a:pt x="12663" y="10254"/>
                    <a:pt x="12641" y="10476"/>
                  </a:cubicBezTo>
                  <a:cubicBezTo>
                    <a:pt x="12641" y="10646"/>
                    <a:pt x="12719" y="10751"/>
                    <a:pt x="12845" y="10751"/>
                  </a:cubicBezTo>
                  <a:cubicBezTo>
                    <a:pt x="12884" y="10751"/>
                    <a:pt x="12927" y="10741"/>
                    <a:pt x="12974" y="10720"/>
                  </a:cubicBezTo>
                  <a:cubicBezTo>
                    <a:pt x="13240" y="10609"/>
                    <a:pt x="13484" y="10454"/>
                    <a:pt x="13683" y="10232"/>
                  </a:cubicBezTo>
                  <a:cubicBezTo>
                    <a:pt x="13886" y="10029"/>
                    <a:pt x="14164" y="9919"/>
                    <a:pt x="14448" y="9919"/>
                  </a:cubicBezTo>
                  <a:cubicBezTo>
                    <a:pt x="14474" y="9919"/>
                    <a:pt x="14500" y="9920"/>
                    <a:pt x="14526" y="9922"/>
                  </a:cubicBezTo>
                  <a:cubicBezTo>
                    <a:pt x="15524" y="9922"/>
                    <a:pt x="16544" y="9811"/>
                    <a:pt x="17542" y="9567"/>
                  </a:cubicBezTo>
                  <a:cubicBezTo>
                    <a:pt x="17964" y="9478"/>
                    <a:pt x="18341" y="9278"/>
                    <a:pt x="18651" y="8968"/>
                  </a:cubicBezTo>
                  <a:cubicBezTo>
                    <a:pt x="18940" y="8613"/>
                    <a:pt x="18962" y="8480"/>
                    <a:pt x="18696" y="8103"/>
                  </a:cubicBezTo>
                  <a:cubicBezTo>
                    <a:pt x="17143" y="5863"/>
                    <a:pt x="14903" y="4177"/>
                    <a:pt x="12330" y="3290"/>
                  </a:cubicBezTo>
                  <a:cubicBezTo>
                    <a:pt x="10467" y="2602"/>
                    <a:pt x="8538" y="2114"/>
                    <a:pt x="6564" y="1804"/>
                  </a:cubicBezTo>
                  <a:cubicBezTo>
                    <a:pt x="5989" y="1700"/>
                    <a:pt x="5415" y="1663"/>
                    <a:pt x="4830" y="1663"/>
                  </a:cubicBezTo>
                  <a:cubicBezTo>
                    <a:pt x="4669" y="1663"/>
                    <a:pt x="4508" y="1666"/>
                    <a:pt x="4346" y="1671"/>
                  </a:cubicBezTo>
                  <a:cubicBezTo>
                    <a:pt x="4168" y="1671"/>
                    <a:pt x="3991" y="1627"/>
                    <a:pt x="3836" y="1516"/>
                  </a:cubicBezTo>
                  <a:cubicBezTo>
                    <a:pt x="2971" y="1028"/>
                    <a:pt x="2061" y="628"/>
                    <a:pt x="1152" y="185"/>
                  </a:cubicBezTo>
                  <a:cubicBezTo>
                    <a:pt x="952" y="74"/>
                    <a:pt x="708" y="30"/>
                    <a:pt x="487" y="7"/>
                  </a:cubicBezTo>
                  <a:cubicBezTo>
                    <a:pt x="453" y="3"/>
                    <a:pt x="421" y="1"/>
                    <a:pt x="3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690462">
              <a:off x="6678869" y="57529"/>
              <a:ext cx="497776" cy="318901"/>
            </a:xfrm>
            <a:custGeom>
              <a:avLst/>
              <a:gdLst/>
              <a:ahLst/>
              <a:cxnLst/>
              <a:rect l="l" t="t" r="r" b="b"/>
              <a:pathLst>
                <a:path w="19911" h="12756" extrusionOk="0">
                  <a:moveTo>
                    <a:pt x="322" y="1"/>
                  </a:moveTo>
                  <a:cubicBezTo>
                    <a:pt x="90" y="1"/>
                    <a:pt x="0" y="158"/>
                    <a:pt x="38" y="460"/>
                  </a:cubicBezTo>
                  <a:cubicBezTo>
                    <a:pt x="82" y="637"/>
                    <a:pt x="171" y="814"/>
                    <a:pt x="282" y="970"/>
                  </a:cubicBezTo>
                  <a:cubicBezTo>
                    <a:pt x="637" y="1569"/>
                    <a:pt x="1036" y="2145"/>
                    <a:pt x="1480" y="2678"/>
                  </a:cubicBezTo>
                  <a:cubicBezTo>
                    <a:pt x="1768" y="3055"/>
                    <a:pt x="1768" y="3055"/>
                    <a:pt x="1435" y="3232"/>
                  </a:cubicBezTo>
                  <a:cubicBezTo>
                    <a:pt x="1147" y="3343"/>
                    <a:pt x="881" y="3498"/>
                    <a:pt x="637" y="3698"/>
                  </a:cubicBezTo>
                  <a:cubicBezTo>
                    <a:pt x="459" y="3787"/>
                    <a:pt x="393" y="3986"/>
                    <a:pt x="459" y="4164"/>
                  </a:cubicBezTo>
                  <a:cubicBezTo>
                    <a:pt x="526" y="4408"/>
                    <a:pt x="725" y="4585"/>
                    <a:pt x="947" y="4652"/>
                  </a:cubicBezTo>
                  <a:cubicBezTo>
                    <a:pt x="1148" y="4694"/>
                    <a:pt x="1348" y="4719"/>
                    <a:pt x="1549" y="4719"/>
                  </a:cubicBezTo>
                  <a:cubicBezTo>
                    <a:pt x="1659" y="4719"/>
                    <a:pt x="1769" y="4712"/>
                    <a:pt x="1879" y="4696"/>
                  </a:cubicBezTo>
                  <a:cubicBezTo>
                    <a:pt x="2522" y="4629"/>
                    <a:pt x="3165" y="4496"/>
                    <a:pt x="3764" y="4274"/>
                  </a:cubicBezTo>
                  <a:cubicBezTo>
                    <a:pt x="3937" y="4217"/>
                    <a:pt x="4046" y="4180"/>
                    <a:pt x="4131" y="4180"/>
                  </a:cubicBezTo>
                  <a:cubicBezTo>
                    <a:pt x="4276" y="4180"/>
                    <a:pt x="4353" y="4284"/>
                    <a:pt x="4562" y="4563"/>
                  </a:cubicBezTo>
                  <a:cubicBezTo>
                    <a:pt x="5516" y="5760"/>
                    <a:pt x="6514" y="6892"/>
                    <a:pt x="7579" y="8001"/>
                  </a:cubicBezTo>
                  <a:cubicBezTo>
                    <a:pt x="9242" y="9731"/>
                    <a:pt x="11327" y="10995"/>
                    <a:pt x="13634" y="11705"/>
                  </a:cubicBezTo>
                  <a:cubicBezTo>
                    <a:pt x="13745" y="11727"/>
                    <a:pt x="13856" y="11727"/>
                    <a:pt x="13967" y="11860"/>
                  </a:cubicBezTo>
                  <a:cubicBezTo>
                    <a:pt x="13811" y="12015"/>
                    <a:pt x="13723" y="12215"/>
                    <a:pt x="13723" y="12436"/>
                  </a:cubicBezTo>
                  <a:cubicBezTo>
                    <a:pt x="13742" y="12630"/>
                    <a:pt x="13845" y="12755"/>
                    <a:pt x="14003" y="12755"/>
                  </a:cubicBezTo>
                  <a:cubicBezTo>
                    <a:pt x="14027" y="12755"/>
                    <a:pt x="14052" y="12753"/>
                    <a:pt x="14077" y="12747"/>
                  </a:cubicBezTo>
                  <a:cubicBezTo>
                    <a:pt x="14344" y="12658"/>
                    <a:pt x="14565" y="12503"/>
                    <a:pt x="14765" y="12303"/>
                  </a:cubicBezTo>
                  <a:cubicBezTo>
                    <a:pt x="14926" y="12124"/>
                    <a:pt x="15160" y="12046"/>
                    <a:pt x="15395" y="12046"/>
                  </a:cubicBezTo>
                  <a:cubicBezTo>
                    <a:pt x="15452" y="12046"/>
                    <a:pt x="15508" y="12051"/>
                    <a:pt x="15563" y="12059"/>
                  </a:cubicBezTo>
                  <a:cubicBezTo>
                    <a:pt x="16021" y="12120"/>
                    <a:pt x="16484" y="12149"/>
                    <a:pt x="16946" y="12149"/>
                  </a:cubicBezTo>
                  <a:cubicBezTo>
                    <a:pt x="17493" y="12149"/>
                    <a:pt x="18039" y="12109"/>
                    <a:pt x="18580" y="12037"/>
                  </a:cubicBezTo>
                  <a:cubicBezTo>
                    <a:pt x="18979" y="12015"/>
                    <a:pt x="19356" y="11838"/>
                    <a:pt x="19644" y="11527"/>
                  </a:cubicBezTo>
                  <a:cubicBezTo>
                    <a:pt x="19911" y="11194"/>
                    <a:pt x="19911" y="11061"/>
                    <a:pt x="19622" y="10640"/>
                  </a:cubicBezTo>
                  <a:cubicBezTo>
                    <a:pt x="18735" y="9354"/>
                    <a:pt x="17670" y="8200"/>
                    <a:pt x="16473" y="7202"/>
                  </a:cubicBezTo>
                  <a:cubicBezTo>
                    <a:pt x="15342" y="6248"/>
                    <a:pt x="14077" y="5450"/>
                    <a:pt x="12724" y="4829"/>
                  </a:cubicBezTo>
                  <a:cubicBezTo>
                    <a:pt x="10817" y="3920"/>
                    <a:pt x="8821" y="3165"/>
                    <a:pt x="6780" y="2611"/>
                  </a:cubicBezTo>
                  <a:cubicBezTo>
                    <a:pt x="6049" y="2411"/>
                    <a:pt x="5294" y="2278"/>
                    <a:pt x="4518" y="2212"/>
                  </a:cubicBezTo>
                  <a:cubicBezTo>
                    <a:pt x="4341" y="2212"/>
                    <a:pt x="4141" y="2123"/>
                    <a:pt x="3986" y="2012"/>
                  </a:cubicBezTo>
                  <a:cubicBezTo>
                    <a:pt x="3076" y="1391"/>
                    <a:pt x="2101" y="859"/>
                    <a:pt x="1169" y="282"/>
                  </a:cubicBezTo>
                  <a:cubicBezTo>
                    <a:pt x="947" y="149"/>
                    <a:pt x="703" y="60"/>
                    <a:pt x="459" y="16"/>
                  </a:cubicBezTo>
                  <a:cubicBezTo>
                    <a:pt x="409" y="6"/>
                    <a:pt x="363" y="1"/>
                    <a:pt x="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690462">
              <a:off x="6623371" y="-98962"/>
              <a:ext cx="458026" cy="181925"/>
            </a:xfrm>
            <a:custGeom>
              <a:avLst/>
              <a:gdLst/>
              <a:ahLst/>
              <a:cxnLst/>
              <a:rect l="l" t="t" r="r" b="b"/>
              <a:pathLst>
                <a:path w="18321" h="7277" extrusionOk="0">
                  <a:moveTo>
                    <a:pt x="1589" y="0"/>
                  </a:moveTo>
                  <a:cubicBezTo>
                    <a:pt x="1501" y="0"/>
                    <a:pt x="1414" y="6"/>
                    <a:pt x="1331" y="15"/>
                  </a:cubicBezTo>
                  <a:cubicBezTo>
                    <a:pt x="1021" y="37"/>
                    <a:pt x="777" y="281"/>
                    <a:pt x="755" y="569"/>
                  </a:cubicBezTo>
                  <a:cubicBezTo>
                    <a:pt x="733" y="724"/>
                    <a:pt x="755" y="858"/>
                    <a:pt x="821" y="968"/>
                  </a:cubicBezTo>
                  <a:cubicBezTo>
                    <a:pt x="1021" y="1390"/>
                    <a:pt x="1265" y="1789"/>
                    <a:pt x="1553" y="2144"/>
                  </a:cubicBezTo>
                  <a:cubicBezTo>
                    <a:pt x="1753" y="2388"/>
                    <a:pt x="1753" y="2388"/>
                    <a:pt x="1354" y="2654"/>
                  </a:cubicBezTo>
                  <a:cubicBezTo>
                    <a:pt x="999" y="2876"/>
                    <a:pt x="666" y="3098"/>
                    <a:pt x="356" y="3364"/>
                  </a:cubicBezTo>
                  <a:cubicBezTo>
                    <a:pt x="156" y="3519"/>
                    <a:pt x="1" y="3674"/>
                    <a:pt x="23" y="3852"/>
                  </a:cubicBezTo>
                  <a:cubicBezTo>
                    <a:pt x="23" y="4029"/>
                    <a:pt x="156" y="4140"/>
                    <a:pt x="400" y="4140"/>
                  </a:cubicBezTo>
                  <a:cubicBezTo>
                    <a:pt x="733" y="4096"/>
                    <a:pt x="1043" y="4007"/>
                    <a:pt x="1354" y="3874"/>
                  </a:cubicBezTo>
                  <a:cubicBezTo>
                    <a:pt x="2086" y="3586"/>
                    <a:pt x="2795" y="3253"/>
                    <a:pt x="3461" y="2854"/>
                  </a:cubicBezTo>
                  <a:cubicBezTo>
                    <a:pt x="3727" y="2710"/>
                    <a:pt x="3860" y="2637"/>
                    <a:pt x="3954" y="2637"/>
                  </a:cubicBezTo>
                  <a:cubicBezTo>
                    <a:pt x="4048" y="2637"/>
                    <a:pt x="4104" y="2710"/>
                    <a:pt x="4215" y="2854"/>
                  </a:cubicBezTo>
                  <a:cubicBezTo>
                    <a:pt x="4836" y="3652"/>
                    <a:pt x="5545" y="4384"/>
                    <a:pt x="6322" y="5027"/>
                  </a:cubicBezTo>
                  <a:cubicBezTo>
                    <a:pt x="7489" y="5957"/>
                    <a:pt x="8992" y="6446"/>
                    <a:pt x="10831" y="6446"/>
                  </a:cubicBezTo>
                  <a:cubicBezTo>
                    <a:pt x="11053" y="6446"/>
                    <a:pt x="11280" y="6439"/>
                    <a:pt x="11512" y="6425"/>
                  </a:cubicBezTo>
                  <a:cubicBezTo>
                    <a:pt x="11572" y="6412"/>
                    <a:pt x="11640" y="6394"/>
                    <a:pt x="11695" y="6394"/>
                  </a:cubicBezTo>
                  <a:cubicBezTo>
                    <a:pt x="11742" y="6394"/>
                    <a:pt x="11780" y="6407"/>
                    <a:pt x="11800" y="6447"/>
                  </a:cubicBezTo>
                  <a:cubicBezTo>
                    <a:pt x="11623" y="6602"/>
                    <a:pt x="11467" y="6824"/>
                    <a:pt x="11379" y="7068"/>
                  </a:cubicBezTo>
                  <a:cubicBezTo>
                    <a:pt x="11349" y="7202"/>
                    <a:pt x="11389" y="7276"/>
                    <a:pt x="11487" y="7276"/>
                  </a:cubicBezTo>
                  <a:cubicBezTo>
                    <a:pt x="11534" y="7276"/>
                    <a:pt x="11595" y="7259"/>
                    <a:pt x="11667" y="7223"/>
                  </a:cubicBezTo>
                  <a:cubicBezTo>
                    <a:pt x="11977" y="7046"/>
                    <a:pt x="12266" y="6824"/>
                    <a:pt x="12510" y="6580"/>
                  </a:cubicBezTo>
                  <a:cubicBezTo>
                    <a:pt x="12754" y="6336"/>
                    <a:pt x="13086" y="6181"/>
                    <a:pt x="13419" y="6114"/>
                  </a:cubicBezTo>
                  <a:cubicBezTo>
                    <a:pt x="14506" y="5870"/>
                    <a:pt x="15571" y="5537"/>
                    <a:pt x="16613" y="5094"/>
                  </a:cubicBezTo>
                  <a:cubicBezTo>
                    <a:pt x="17079" y="4894"/>
                    <a:pt x="17522" y="4628"/>
                    <a:pt x="17877" y="4251"/>
                  </a:cubicBezTo>
                  <a:cubicBezTo>
                    <a:pt x="18254" y="3874"/>
                    <a:pt x="18321" y="3741"/>
                    <a:pt x="18143" y="3453"/>
                  </a:cubicBezTo>
                  <a:cubicBezTo>
                    <a:pt x="17589" y="2565"/>
                    <a:pt x="16813" y="1833"/>
                    <a:pt x="15881" y="1346"/>
                  </a:cubicBezTo>
                  <a:cubicBezTo>
                    <a:pt x="14905" y="813"/>
                    <a:pt x="13818" y="481"/>
                    <a:pt x="12709" y="392"/>
                  </a:cubicBezTo>
                  <a:cubicBezTo>
                    <a:pt x="11655" y="277"/>
                    <a:pt x="10594" y="214"/>
                    <a:pt x="9529" y="214"/>
                  </a:cubicBezTo>
                  <a:cubicBezTo>
                    <a:pt x="8735" y="214"/>
                    <a:pt x="7939" y="249"/>
                    <a:pt x="7142" y="325"/>
                  </a:cubicBezTo>
                  <a:cubicBezTo>
                    <a:pt x="6388" y="392"/>
                    <a:pt x="5634" y="503"/>
                    <a:pt x="4902" y="702"/>
                  </a:cubicBezTo>
                  <a:cubicBezTo>
                    <a:pt x="4832" y="722"/>
                    <a:pt x="4758" y="733"/>
                    <a:pt x="4684" y="733"/>
                  </a:cubicBezTo>
                  <a:cubicBezTo>
                    <a:pt x="4592" y="733"/>
                    <a:pt x="4500" y="717"/>
                    <a:pt x="4414" y="680"/>
                  </a:cubicBezTo>
                  <a:cubicBezTo>
                    <a:pt x="3638" y="414"/>
                    <a:pt x="2795" y="237"/>
                    <a:pt x="1975" y="37"/>
                  </a:cubicBezTo>
                  <a:cubicBezTo>
                    <a:pt x="1845" y="11"/>
                    <a:pt x="1715" y="0"/>
                    <a:pt x="1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690462">
              <a:off x="7018321" y="109995"/>
              <a:ext cx="501026" cy="315776"/>
            </a:xfrm>
            <a:custGeom>
              <a:avLst/>
              <a:gdLst/>
              <a:ahLst/>
              <a:cxnLst/>
              <a:rect l="l" t="t" r="r" b="b"/>
              <a:pathLst>
                <a:path w="20041" h="12631" extrusionOk="0">
                  <a:moveTo>
                    <a:pt x="319" y="1"/>
                  </a:moveTo>
                  <a:cubicBezTo>
                    <a:pt x="88" y="1"/>
                    <a:pt x="0" y="158"/>
                    <a:pt x="57" y="459"/>
                  </a:cubicBezTo>
                  <a:cubicBezTo>
                    <a:pt x="101" y="637"/>
                    <a:pt x="168" y="814"/>
                    <a:pt x="279" y="969"/>
                  </a:cubicBezTo>
                  <a:cubicBezTo>
                    <a:pt x="656" y="1546"/>
                    <a:pt x="1055" y="2123"/>
                    <a:pt x="1499" y="2677"/>
                  </a:cubicBezTo>
                  <a:cubicBezTo>
                    <a:pt x="1809" y="3032"/>
                    <a:pt x="1787" y="3032"/>
                    <a:pt x="1454" y="3232"/>
                  </a:cubicBezTo>
                  <a:cubicBezTo>
                    <a:pt x="1188" y="3343"/>
                    <a:pt x="900" y="3498"/>
                    <a:pt x="656" y="3697"/>
                  </a:cubicBezTo>
                  <a:cubicBezTo>
                    <a:pt x="500" y="3808"/>
                    <a:pt x="434" y="3986"/>
                    <a:pt x="478" y="4185"/>
                  </a:cubicBezTo>
                  <a:cubicBezTo>
                    <a:pt x="567" y="4407"/>
                    <a:pt x="744" y="4585"/>
                    <a:pt x="988" y="4651"/>
                  </a:cubicBezTo>
                  <a:cubicBezTo>
                    <a:pt x="1189" y="4694"/>
                    <a:pt x="1389" y="4719"/>
                    <a:pt x="1590" y="4719"/>
                  </a:cubicBezTo>
                  <a:cubicBezTo>
                    <a:pt x="1700" y="4719"/>
                    <a:pt x="1810" y="4711"/>
                    <a:pt x="1920" y="4695"/>
                  </a:cubicBezTo>
                  <a:cubicBezTo>
                    <a:pt x="2563" y="4629"/>
                    <a:pt x="3206" y="4474"/>
                    <a:pt x="3805" y="4252"/>
                  </a:cubicBezTo>
                  <a:cubicBezTo>
                    <a:pt x="3971" y="4185"/>
                    <a:pt x="4075" y="4147"/>
                    <a:pt x="4159" y="4147"/>
                  </a:cubicBezTo>
                  <a:cubicBezTo>
                    <a:pt x="4299" y="4147"/>
                    <a:pt x="4382" y="4254"/>
                    <a:pt x="4604" y="4518"/>
                  </a:cubicBezTo>
                  <a:cubicBezTo>
                    <a:pt x="5557" y="5716"/>
                    <a:pt x="6578" y="6847"/>
                    <a:pt x="7664" y="7934"/>
                  </a:cubicBezTo>
                  <a:cubicBezTo>
                    <a:pt x="9350" y="9664"/>
                    <a:pt x="11435" y="10906"/>
                    <a:pt x="13764" y="11593"/>
                  </a:cubicBezTo>
                  <a:cubicBezTo>
                    <a:pt x="13875" y="11593"/>
                    <a:pt x="13985" y="11660"/>
                    <a:pt x="14074" y="11749"/>
                  </a:cubicBezTo>
                  <a:cubicBezTo>
                    <a:pt x="13919" y="11904"/>
                    <a:pt x="13830" y="12103"/>
                    <a:pt x="13852" y="12325"/>
                  </a:cubicBezTo>
                  <a:cubicBezTo>
                    <a:pt x="13852" y="12508"/>
                    <a:pt x="13958" y="12631"/>
                    <a:pt x="14095" y="12631"/>
                  </a:cubicBezTo>
                  <a:cubicBezTo>
                    <a:pt x="14124" y="12631"/>
                    <a:pt x="14154" y="12625"/>
                    <a:pt x="14185" y="12614"/>
                  </a:cubicBezTo>
                  <a:cubicBezTo>
                    <a:pt x="14451" y="12525"/>
                    <a:pt x="14695" y="12370"/>
                    <a:pt x="14873" y="12170"/>
                  </a:cubicBezTo>
                  <a:cubicBezTo>
                    <a:pt x="15029" y="11996"/>
                    <a:pt x="15253" y="11904"/>
                    <a:pt x="15481" y="11904"/>
                  </a:cubicBezTo>
                  <a:cubicBezTo>
                    <a:pt x="15545" y="11904"/>
                    <a:pt x="15608" y="11911"/>
                    <a:pt x="15671" y="11926"/>
                  </a:cubicBezTo>
                  <a:cubicBezTo>
                    <a:pt x="16087" y="11972"/>
                    <a:pt x="16507" y="11995"/>
                    <a:pt x="16927" y="11995"/>
                  </a:cubicBezTo>
                  <a:cubicBezTo>
                    <a:pt x="17515" y="11995"/>
                    <a:pt x="18105" y="11950"/>
                    <a:pt x="18687" y="11859"/>
                  </a:cubicBezTo>
                  <a:cubicBezTo>
                    <a:pt x="19109" y="11837"/>
                    <a:pt x="19486" y="11638"/>
                    <a:pt x="19752" y="11349"/>
                  </a:cubicBezTo>
                  <a:cubicBezTo>
                    <a:pt x="20018" y="11017"/>
                    <a:pt x="20040" y="10861"/>
                    <a:pt x="19730" y="10462"/>
                  </a:cubicBezTo>
                  <a:cubicBezTo>
                    <a:pt x="18821" y="9176"/>
                    <a:pt x="17734" y="8045"/>
                    <a:pt x="16536" y="7046"/>
                  </a:cubicBezTo>
                  <a:cubicBezTo>
                    <a:pt x="15383" y="6115"/>
                    <a:pt x="14119" y="5317"/>
                    <a:pt x="12766" y="4695"/>
                  </a:cubicBezTo>
                  <a:cubicBezTo>
                    <a:pt x="10836" y="3808"/>
                    <a:pt x="8840" y="3076"/>
                    <a:pt x="6799" y="2544"/>
                  </a:cubicBezTo>
                  <a:cubicBezTo>
                    <a:pt x="6045" y="2344"/>
                    <a:pt x="5313" y="2211"/>
                    <a:pt x="4537" y="2167"/>
                  </a:cubicBezTo>
                  <a:cubicBezTo>
                    <a:pt x="4360" y="2145"/>
                    <a:pt x="4160" y="2078"/>
                    <a:pt x="4005" y="1967"/>
                  </a:cubicBezTo>
                  <a:cubicBezTo>
                    <a:pt x="3073" y="1346"/>
                    <a:pt x="2120" y="814"/>
                    <a:pt x="1166" y="282"/>
                  </a:cubicBezTo>
                  <a:cubicBezTo>
                    <a:pt x="944" y="149"/>
                    <a:pt x="700" y="60"/>
                    <a:pt x="456" y="16"/>
                  </a:cubicBezTo>
                  <a:cubicBezTo>
                    <a:pt x="406" y="6"/>
                    <a:pt x="360" y="1"/>
                    <a:pt x="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690462">
              <a:off x="7464593" y="340479"/>
              <a:ext cx="474051" cy="268776"/>
            </a:xfrm>
            <a:custGeom>
              <a:avLst/>
              <a:gdLst/>
              <a:ahLst/>
              <a:cxnLst/>
              <a:rect l="l" t="t" r="r" b="b"/>
              <a:pathLst>
                <a:path w="18962" h="10751" extrusionOk="0">
                  <a:moveTo>
                    <a:pt x="390" y="0"/>
                  </a:moveTo>
                  <a:cubicBezTo>
                    <a:pt x="124" y="0"/>
                    <a:pt x="0" y="174"/>
                    <a:pt x="20" y="473"/>
                  </a:cubicBezTo>
                  <a:cubicBezTo>
                    <a:pt x="43" y="628"/>
                    <a:pt x="109" y="805"/>
                    <a:pt x="198" y="938"/>
                  </a:cubicBezTo>
                  <a:cubicBezTo>
                    <a:pt x="508" y="1471"/>
                    <a:pt x="863" y="1981"/>
                    <a:pt x="1262" y="2447"/>
                  </a:cubicBezTo>
                  <a:cubicBezTo>
                    <a:pt x="1529" y="2779"/>
                    <a:pt x="1506" y="2779"/>
                    <a:pt x="1174" y="2979"/>
                  </a:cubicBezTo>
                  <a:cubicBezTo>
                    <a:pt x="863" y="3134"/>
                    <a:pt x="575" y="3312"/>
                    <a:pt x="309" y="3511"/>
                  </a:cubicBezTo>
                  <a:cubicBezTo>
                    <a:pt x="176" y="3644"/>
                    <a:pt x="43" y="3800"/>
                    <a:pt x="109" y="3977"/>
                  </a:cubicBezTo>
                  <a:cubicBezTo>
                    <a:pt x="153" y="4199"/>
                    <a:pt x="331" y="4376"/>
                    <a:pt x="553" y="4398"/>
                  </a:cubicBezTo>
                  <a:cubicBezTo>
                    <a:pt x="656" y="4406"/>
                    <a:pt x="760" y="4411"/>
                    <a:pt x="863" y="4411"/>
                  </a:cubicBezTo>
                  <a:cubicBezTo>
                    <a:pt x="1070" y="4411"/>
                    <a:pt x="1277" y="4391"/>
                    <a:pt x="1484" y="4332"/>
                  </a:cubicBezTo>
                  <a:cubicBezTo>
                    <a:pt x="2150" y="4199"/>
                    <a:pt x="2793" y="3999"/>
                    <a:pt x="3414" y="3733"/>
                  </a:cubicBezTo>
                  <a:cubicBezTo>
                    <a:pt x="3610" y="3649"/>
                    <a:pt x="3724" y="3600"/>
                    <a:pt x="3812" y="3600"/>
                  </a:cubicBezTo>
                  <a:cubicBezTo>
                    <a:pt x="3935" y="3600"/>
                    <a:pt x="4010" y="3692"/>
                    <a:pt x="4190" y="3910"/>
                  </a:cubicBezTo>
                  <a:cubicBezTo>
                    <a:pt x="5011" y="4953"/>
                    <a:pt x="5920" y="5951"/>
                    <a:pt x="6896" y="6882"/>
                  </a:cubicBezTo>
                  <a:cubicBezTo>
                    <a:pt x="8471" y="8391"/>
                    <a:pt x="10467" y="9389"/>
                    <a:pt x="12618" y="9766"/>
                  </a:cubicBezTo>
                  <a:cubicBezTo>
                    <a:pt x="12729" y="9788"/>
                    <a:pt x="12840" y="9766"/>
                    <a:pt x="12929" y="9899"/>
                  </a:cubicBezTo>
                  <a:cubicBezTo>
                    <a:pt x="12773" y="10054"/>
                    <a:pt x="12663" y="10254"/>
                    <a:pt x="12640" y="10475"/>
                  </a:cubicBezTo>
                  <a:cubicBezTo>
                    <a:pt x="12640" y="10645"/>
                    <a:pt x="12718" y="10750"/>
                    <a:pt x="12845" y="10750"/>
                  </a:cubicBezTo>
                  <a:cubicBezTo>
                    <a:pt x="12883" y="10750"/>
                    <a:pt x="12926" y="10740"/>
                    <a:pt x="12973" y="10719"/>
                  </a:cubicBezTo>
                  <a:cubicBezTo>
                    <a:pt x="13239" y="10609"/>
                    <a:pt x="13483" y="10453"/>
                    <a:pt x="13683" y="10231"/>
                  </a:cubicBezTo>
                  <a:cubicBezTo>
                    <a:pt x="13886" y="10028"/>
                    <a:pt x="14164" y="9918"/>
                    <a:pt x="14448" y="9918"/>
                  </a:cubicBezTo>
                  <a:cubicBezTo>
                    <a:pt x="14474" y="9918"/>
                    <a:pt x="14500" y="9919"/>
                    <a:pt x="14526" y="9921"/>
                  </a:cubicBezTo>
                  <a:cubicBezTo>
                    <a:pt x="15546" y="9921"/>
                    <a:pt x="16544" y="9810"/>
                    <a:pt x="17542" y="9566"/>
                  </a:cubicBezTo>
                  <a:cubicBezTo>
                    <a:pt x="17963" y="9477"/>
                    <a:pt x="18363" y="9278"/>
                    <a:pt x="18651" y="8967"/>
                  </a:cubicBezTo>
                  <a:cubicBezTo>
                    <a:pt x="18917" y="8612"/>
                    <a:pt x="18961" y="8479"/>
                    <a:pt x="18695" y="8102"/>
                  </a:cubicBezTo>
                  <a:cubicBezTo>
                    <a:pt x="17143" y="5862"/>
                    <a:pt x="14903" y="4177"/>
                    <a:pt x="12330" y="3289"/>
                  </a:cubicBezTo>
                  <a:cubicBezTo>
                    <a:pt x="10467" y="2602"/>
                    <a:pt x="8537" y="2114"/>
                    <a:pt x="6563" y="1803"/>
                  </a:cubicBezTo>
                  <a:cubicBezTo>
                    <a:pt x="5953" y="1711"/>
                    <a:pt x="5343" y="1665"/>
                    <a:pt x="4721" y="1665"/>
                  </a:cubicBezTo>
                  <a:cubicBezTo>
                    <a:pt x="4596" y="1665"/>
                    <a:pt x="4471" y="1667"/>
                    <a:pt x="4345" y="1670"/>
                  </a:cubicBezTo>
                  <a:cubicBezTo>
                    <a:pt x="4168" y="1670"/>
                    <a:pt x="3990" y="1626"/>
                    <a:pt x="3835" y="1515"/>
                  </a:cubicBezTo>
                  <a:cubicBezTo>
                    <a:pt x="2970" y="1027"/>
                    <a:pt x="2061" y="628"/>
                    <a:pt x="1152" y="184"/>
                  </a:cubicBezTo>
                  <a:cubicBezTo>
                    <a:pt x="952" y="73"/>
                    <a:pt x="730" y="29"/>
                    <a:pt x="486" y="7"/>
                  </a:cubicBezTo>
                  <a:cubicBezTo>
                    <a:pt x="452" y="2"/>
                    <a:pt x="420" y="0"/>
                    <a:pt x="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690462">
              <a:off x="7187990" y="664394"/>
              <a:ext cx="498801" cy="319101"/>
            </a:xfrm>
            <a:custGeom>
              <a:avLst/>
              <a:gdLst/>
              <a:ahLst/>
              <a:cxnLst/>
              <a:rect l="l" t="t" r="r" b="b"/>
              <a:pathLst>
                <a:path w="19952" h="12764" extrusionOk="0">
                  <a:moveTo>
                    <a:pt x="339" y="0"/>
                  </a:moveTo>
                  <a:cubicBezTo>
                    <a:pt x="103" y="0"/>
                    <a:pt x="0" y="158"/>
                    <a:pt x="57" y="459"/>
                  </a:cubicBezTo>
                  <a:cubicBezTo>
                    <a:pt x="101" y="636"/>
                    <a:pt x="167" y="814"/>
                    <a:pt x="278" y="969"/>
                  </a:cubicBezTo>
                  <a:cubicBezTo>
                    <a:pt x="655" y="1568"/>
                    <a:pt x="1055" y="2145"/>
                    <a:pt x="1498" y="2677"/>
                  </a:cubicBezTo>
                  <a:cubicBezTo>
                    <a:pt x="1786" y="3054"/>
                    <a:pt x="1786" y="3054"/>
                    <a:pt x="1454" y="3231"/>
                  </a:cubicBezTo>
                  <a:cubicBezTo>
                    <a:pt x="1165" y="3342"/>
                    <a:pt x="877" y="3498"/>
                    <a:pt x="633" y="3697"/>
                  </a:cubicBezTo>
                  <a:cubicBezTo>
                    <a:pt x="478" y="3786"/>
                    <a:pt x="411" y="3986"/>
                    <a:pt x="456" y="4163"/>
                  </a:cubicBezTo>
                  <a:cubicBezTo>
                    <a:pt x="544" y="4407"/>
                    <a:pt x="722" y="4584"/>
                    <a:pt x="966" y="4651"/>
                  </a:cubicBezTo>
                  <a:cubicBezTo>
                    <a:pt x="1152" y="4694"/>
                    <a:pt x="1357" y="4718"/>
                    <a:pt x="1562" y="4718"/>
                  </a:cubicBezTo>
                  <a:cubicBezTo>
                    <a:pt x="1675" y="4718"/>
                    <a:pt x="1787" y="4711"/>
                    <a:pt x="1897" y="4695"/>
                  </a:cubicBezTo>
                  <a:cubicBezTo>
                    <a:pt x="2541" y="4629"/>
                    <a:pt x="3162" y="4496"/>
                    <a:pt x="3783" y="4274"/>
                  </a:cubicBezTo>
                  <a:cubicBezTo>
                    <a:pt x="3956" y="4216"/>
                    <a:pt x="4061" y="4180"/>
                    <a:pt x="4144" y="4180"/>
                  </a:cubicBezTo>
                  <a:cubicBezTo>
                    <a:pt x="4284" y="4180"/>
                    <a:pt x="4358" y="4283"/>
                    <a:pt x="4581" y="4562"/>
                  </a:cubicBezTo>
                  <a:cubicBezTo>
                    <a:pt x="5513" y="5760"/>
                    <a:pt x="6533" y="6891"/>
                    <a:pt x="7597" y="8000"/>
                  </a:cubicBezTo>
                  <a:cubicBezTo>
                    <a:pt x="9261" y="9730"/>
                    <a:pt x="11346" y="10994"/>
                    <a:pt x="13652" y="11704"/>
                  </a:cubicBezTo>
                  <a:cubicBezTo>
                    <a:pt x="13763" y="11726"/>
                    <a:pt x="13874" y="11726"/>
                    <a:pt x="13985" y="11881"/>
                  </a:cubicBezTo>
                  <a:cubicBezTo>
                    <a:pt x="13830" y="12037"/>
                    <a:pt x="13741" y="12236"/>
                    <a:pt x="13741" y="12458"/>
                  </a:cubicBezTo>
                  <a:cubicBezTo>
                    <a:pt x="13741" y="12641"/>
                    <a:pt x="13862" y="12764"/>
                    <a:pt x="14004" y="12764"/>
                  </a:cubicBezTo>
                  <a:cubicBezTo>
                    <a:pt x="14034" y="12764"/>
                    <a:pt x="14065" y="12758"/>
                    <a:pt x="14096" y="12746"/>
                  </a:cubicBezTo>
                  <a:cubicBezTo>
                    <a:pt x="14362" y="12680"/>
                    <a:pt x="14584" y="12525"/>
                    <a:pt x="14784" y="12325"/>
                  </a:cubicBezTo>
                  <a:cubicBezTo>
                    <a:pt x="14940" y="12151"/>
                    <a:pt x="15164" y="12059"/>
                    <a:pt x="15392" y="12059"/>
                  </a:cubicBezTo>
                  <a:cubicBezTo>
                    <a:pt x="15455" y="12059"/>
                    <a:pt x="15519" y="12066"/>
                    <a:pt x="15582" y="12081"/>
                  </a:cubicBezTo>
                  <a:cubicBezTo>
                    <a:pt x="16040" y="12142"/>
                    <a:pt x="16502" y="12170"/>
                    <a:pt x="16965" y="12170"/>
                  </a:cubicBezTo>
                  <a:cubicBezTo>
                    <a:pt x="17511" y="12170"/>
                    <a:pt x="18058" y="12131"/>
                    <a:pt x="18598" y="12059"/>
                  </a:cubicBezTo>
                  <a:cubicBezTo>
                    <a:pt x="18998" y="12037"/>
                    <a:pt x="19397" y="11837"/>
                    <a:pt x="19663" y="11549"/>
                  </a:cubicBezTo>
                  <a:cubicBezTo>
                    <a:pt x="19929" y="11216"/>
                    <a:pt x="19951" y="11083"/>
                    <a:pt x="19641" y="10661"/>
                  </a:cubicBezTo>
                  <a:cubicBezTo>
                    <a:pt x="18754" y="9375"/>
                    <a:pt x="17689" y="8222"/>
                    <a:pt x="16491" y="7224"/>
                  </a:cubicBezTo>
                  <a:cubicBezTo>
                    <a:pt x="15360" y="6248"/>
                    <a:pt x="14096" y="5449"/>
                    <a:pt x="12743" y="4828"/>
                  </a:cubicBezTo>
                  <a:cubicBezTo>
                    <a:pt x="10836" y="3897"/>
                    <a:pt x="8839" y="3165"/>
                    <a:pt x="6777" y="2610"/>
                  </a:cubicBezTo>
                  <a:cubicBezTo>
                    <a:pt x="6045" y="2411"/>
                    <a:pt x="5291" y="2278"/>
                    <a:pt x="4537" y="2211"/>
                  </a:cubicBezTo>
                  <a:cubicBezTo>
                    <a:pt x="4337" y="2211"/>
                    <a:pt x="4160" y="2122"/>
                    <a:pt x="4004" y="2012"/>
                  </a:cubicBezTo>
                  <a:cubicBezTo>
                    <a:pt x="3073" y="1391"/>
                    <a:pt x="2119" y="858"/>
                    <a:pt x="1165" y="282"/>
                  </a:cubicBezTo>
                  <a:cubicBezTo>
                    <a:pt x="966" y="149"/>
                    <a:pt x="722" y="60"/>
                    <a:pt x="478" y="15"/>
                  </a:cubicBezTo>
                  <a:cubicBezTo>
                    <a:pt x="428" y="5"/>
                    <a:pt x="381" y="0"/>
                    <a:pt x="3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690462">
              <a:off x="7133538" y="508028"/>
              <a:ext cx="457476" cy="181725"/>
            </a:xfrm>
            <a:custGeom>
              <a:avLst/>
              <a:gdLst/>
              <a:ahLst/>
              <a:cxnLst/>
              <a:rect l="l" t="t" r="r" b="b"/>
              <a:pathLst>
                <a:path w="18299" h="7269" extrusionOk="0">
                  <a:moveTo>
                    <a:pt x="1639" y="0"/>
                  </a:moveTo>
                  <a:cubicBezTo>
                    <a:pt x="1531" y="0"/>
                    <a:pt x="1420" y="11"/>
                    <a:pt x="1309" y="33"/>
                  </a:cubicBezTo>
                  <a:cubicBezTo>
                    <a:pt x="1021" y="33"/>
                    <a:pt x="777" y="277"/>
                    <a:pt x="732" y="566"/>
                  </a:cubicBezTo>
                  <a:cubicBezTo>
                    <a:pt x="710" y="699"/>
                    <a:pt x="755" y="832"/>
                    <a:pt x="821" y="965"/>
                  </a:cubicBezTo>
                  <a:cubicBezTo>
                    <a:pt x="998" y="1386"/>
                    <a:pt x="1265" y="1785"/>
                    <a:pt x="1553" y="2140"/>
                  </a:cubicBezTo>
                  <a:cubicBezTo>
                    <a:pt x="1730" y="2384"/>
                    <a:pt x="1730" y="2384"/>
                    <a:pt x="1331" y="2650"/>
                  </a:cubicBezTo>
                  <a:cubicBezTo>
                    <a:pt x="998" y="2850"/>
                    <a:pt x="644" y="3094"/>
                    <a:pt x="333" y="3338"/>
                  </a:cubicBezTo>
                  <a:cubicBezTo>
                    <a:pt x="156" y="3493"/>
                    <a:pt x="0" y="3649"/>
                    <a:pt x="0" y="3848"/>
                  </a:cubicBezTo>
                  <a:cubicBezTo>
                    <a:pt x="21" y="4010"/>
                    <a:pt x="134" y="4117"/>
                    <a:pt x="323" y="4117"/>
                  </a:cubicBezTo>
                  <a:cubicBezTo>
                    <a:pt x="340" y="4117"/>
                    <a:pt x="359" y="4116"/>
                    <a:pt x="377" y="4114"/>
                  </a:cubicBezTo>
                  <a:cubicBezTo>
                    <a:pt x="710" y="4070"/>
                    <a:pt x="1021" y="3981"/>
                    <a:pt x="1331" y="3870"/>
                  </a:cubicBezTo>
                  <a:cubicBezTo>
                    <a:pt x="2063" y="3582"/>
                    <a:pt x="2773" y="3227"/>
                    <a:pt x="3460" y="2850"/>
                  </a:cubicBezTo>
                  <a:cubicBezTo>
                    <a:pt x="3722" y="2698"/>
                    <a:pt x="3849" y="2625"/>
                    <a:pt x="3940" y="2625"/>
                  </a:cubicBezTo>
                  <a:cubicBezTo>
                    <a:pt x="4035" y="2625"/>
                    <a:pt x="4090" y="2703"/>
                    <a:pt x="4214" y="2850"/>
                  </a:cubicBezTo>
                  <a:cubicBezTo>
                    <a:pt x="4813" y="3649"/>
                    <a:pt x="5523" y="4358"/>
                    <a:pt x="6299" y="5001"/>
                  </a:cubicBezTo>
                  <a:cubicBezTo>
                    <a:pt x="7453" y="5921"/>
                    <a:pt x="8935" y="6426"/>
                    <a:pt x="10760" y="6426"/>
                  </a:cubicBezTo>
                  <a:cubicBezTo>
                    <a:pt x="11004" y="6426"/>
                    <a:pt x="11255" y="6417"/>
                    <a:pt x="11511" y="6399"/>
                  </a:cubicBezTo>
                  <a:cubicBezTo>
                    <a:pt x="11556" y="6399"/>
                    <a:pt x="11611" y="6388"/>
                    <a:pt x="11664" y="6388"/>
                  </a:cubicBezTo>
                  <a:cubicBezTo>
                    <a:pt x="11717" y="6388"/>
                    <a:pt x="11767" y="6399"/>
                    <a:pt x="11800" y="6443"/>
                  </a:cubicBezTo>
                  <a:cubicBezTo>
                    <a:pt x="11600" y="6598"/>
                    <a:pt x="11445" y="6820"/>
                    <a:pt x="11356" y="7064"/>
                  </a:cubicBezTo>
                  <a:cubicBezTo>
                    <a:pt x="11325" y="7188"/>
                    <a:pt x="11370" y="7268"/>
                    <a:pt x="11475" y="7268"/>
                  </a:cubicBezTo>
                  <a:cubicBezTo>
                    <a:pt x="11520" y="7268"/>
                    <a:pt x="11577" y="7253"/>
                    <a:pt x="11645" y="7219"/>
                  </a:cubicBezTo>
                  <a:cubicBezTo>
                    <a:pt x="11955" y="7042"/>
                    <a:pt x="12243" y="6842"/>
                    <a:pt x="12510" y="6598"/>
                  </a:cubicBezTo>
                  <a:cubicBezTo>
                    <a:pt x="12753" y="6332"/>
                    <a:pt x="13064" y="6177"/>
                    <a:pt x="13419" y="6110"/>
                  </a:cubicBezTo>
                  <a:cubicBezTo>
                    <a:pt x="14506" y="5866"/>
                    <a:pt x="15570" y="5534"/>
                    <a:pt x="16591" y="5090"/>
                  </a:cubicBezTo>
                  <a:cubicBezTo>
                    <a:pt x="17078" y="4891"/>
                    <a:pt x="17500" y="4624"/>
                    <a:pt x="17877" y="4247"/>
                  </a:cubicBezTo>
                  <a:cubicBezTo>
                    <a:pt x="18254" y="3870"/>
                    <a:pt x="18298" y="3737"/>
                    <a:pt x="18121" y="3449"/>
                  </a:cubicBezTo>
                  <a:cubicBezTo>
                    <a:pt x="17566" y="2562"/>
                    <a:pt x="16790" y="1830"/>
                    <a:pt x="15881" y="1342"/>
                  </a:cubicBezTo>
                  <a:cubicBezTo>
                    <a:pt x="14905" y="810"/>
                    <a:pt x="13818" y="477"/>
                    <a:pt x="12687" y="388"/>
                  </a:cubicBezTo>
                  <a:cubicBezTo>
                    <a:pt x="11651" y="276"/>
                    <a:pt x="10609" y="220"/>
                    <a:pt x="9563" y="220"/>
                  </a:cubicBezTo>
                  <a:cubicBezTo>
                    <a:pt x="8750" y="220"/>
                    <a:pt x="7935" y="254"/>
                    <a:pt x="7120" y="322"/>
                  </a:cubicBezTo>
                  <a:cubicBezTo>
                    <a:pt x="6366" y="388"/>
                    <a:pt x="5634" y="521"/>
                    <a:pt x="4902" y="699"/>
                  </a:cubicBezTo>
                  <a:cubicBezTo>
                    <a:pt x="4822" y="719"/>
                    <a:pt x="4743" y="730"/>
                    <a:pt x="4665" y="730"/>
                  </a:cubicBezTo>
                  <a:cubicBezTo>
                    <a:pt x="4570" y="730"/>
                    <a:pt x="4477" y="713"/>
                    <a:pt x="4392" y="677"/>
                  </a:cubicBezTo>
                  <a:cubicBezTo>
                    <a:pt x="3616" y="410"/>
                    <a:pt x="2773" y="233"/>
                    <a:pt x="1952" y="33"/>
                  </a:cubicBezTo>
                  <a:cubicBezTo>
                    <a:pt x="1852" y="11"/>
                    <a:pt x="1747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690462">
              <a:off x="7567994" y="703222"/>
              <a:ext cx="415601" cy="258001"/>
            </a:xfrm>
            <a:custGeom>
              <a:avLst/>
              <a:gdLst/>
              <a:ahLst/>
              <a:cxnLst/>
              <a:rect l="l" t="t" r="r" b="b"/>
              <a:pathLst>
                <a:path w="16624" h="10320" extrusionOk="0">
                  <a:moveTo>
                    <a:pt x="265" y="0"/>
                  </a:moveTo>
                  <a:cubicBezTo>
                    <a:pt x="83" y="0"/>
                    <a:pt x="0" y="133"/>
                    <a:pt x="56" y="372"/>
                  </a:cubicBezTo>
                  <a:cubicBezTo>
                    <a:pt x="100" y="527"/>
                    <a:pt x="167" y="660"/>
                    <a:pt x="255" y="793"/>
                  </a:cubicBezTo>
                  <a:cubicBezTo>
                    <a:pt x="566" y="1281"/>
                    <a:pt x="898" y="1747"/>
                    <a:pt x="1276" y="2213"/>
                  </a:cubicBezTo>
                  <a:cubicBezTo>
                    <a:pt x="1520" y="2501"/>
                    <a:pt x="1520" y="2501"/>
                    <a:pt x="1253" y="2656"/>
                  </a:cubicBezTo>
                  <a:cubicBezTo>
                    <a:pt x="1009" y="2745"/>
                    <a:pt x="788" y="2878"/>
                    <a:pt x="566" y="3056"/>
                  </a:cubicBezTo>
                  <a:cubicBezTo>
                    <a:pt x="455" y="3122"/>
                    <a:pt x="388" y="3300"/>
                    <a:pt x="433" y="3433"/>
                  </a:cubicBezTo>
                  <a:cubicBezTo>
                    <a:pt x="499" y="3632"/>
                    <a:pt x="655" y="3788"/>
                    <a:pt x="854" y="3832"/>
                  </a:cubicBezTo>
                  <a:cubicBezTo>
                    <a:pt x="1001" y="3869"/>
                    <a:pt x="1140" y="3885"/>
                    <a:pt x="1281" y="3885"/>
                  </a:cubicBezTo>
                  <a:cubicBezTo>
                    <a:pt x="1396" y="3885"/>
                    <a:pt x="1511" y="3874"/>
                    <a:pt x="1630" y="3854"/>
                  </a:cubicBezTo>
                  <a:cubicBezTo>
                    <a:pt x="2163" y="3810"/>
                    <a:pt x="2673" y="3677"/>
                    <a:pt x="3183" y="3477"/>
                  </a:cubicBezTo>
                  <a:cubicBezTo>
                    <a:pt x="3326" y="3427"/>
                    <a:pt x="3415" y="3395"/>
                    <a:pt x="3486" y="3395"/>
                  </a:cubicBezTo>
                  <a:cubicBezTo>
                    <a:pt x="3602" y="3395"/>
                    <a:pt x="3670" y="3479"/>
                    <a:pt x="3848" y="3699"/>
                  </a:cubicBezTo>
                  <a:cubicBezTo>
                    <a:pt x="4647" y="4675"/>
                    <a:pt x="5490" y="5606"/>
                    <a:pt x="6377" y="6493"/>
                  </a:cubicBezTo>
                  <a:cubicBezTo>
                    <a:pt x="7796" y="7913"/>
                    <a:pt x="9526" y="8933"/>
                    <a:pt x="11456" y="9465"/>
                  </a:cubicBezTo>
                  <a:cubicBezTo>
                    <a:pt x="11545" y="9465"/>
                    <a:pt x="11633" y="9510"/>
                    <a:pt x="11722" y="9576"/>
                  </a:cubicBezTo>
                  <a:cubicBezTo>
                    <a:pt x="11589" y="9709"/>
                    <a:pt x="11522" y="9887"/>
                    <a:pt x="11522" y="10064"/>
                  </a:cubicBezTo>
                  <a:cubicBezTo>
                    <a:pt x="11541" y="10230"/>
                    <a:pt x="11636" y="10319"/>
                    <a:pt x="11756" y="10319"/>
                  </a:cubicBezTo>
                  <a:cubicBezTo>
                    <a:pt x="11781" y="10319"/>
                    <a:pt x="11807" y="10316"/>
                    <a:pt x="11833" y="10308"/>
                  </a:cubicBezTo>
                  <a:cubicBezTo>
                    <a:pt x="12032" y="10242"/>
                    <a:pt x="12232" y="10109"/>
                    <a:pt x="12387" y="9953"/>
                  </a:cubicBezTo>
                  <a:cubicBezTo>
                    <a:pt x="12516" y="9806"/>
                    <a:pt x="12721" y="9720"/>
                    <a:pt x="12926" y="9720"/>
                  </a:cubicBezTo>
                  <a:cubicBezTo>
                    <a:pt x="12968" y="9720"/>
                    <a:pt x="13011" y="9724"/>
                    <a:pt x="13053" y="9732"/>
                  </a:cubicBezTo>
                  <a:cubicBezTo>
                    <a:pt x="13381" y="9767"/>
                    <a:pt x="13713" y="9785"/>
                    <a:pt x="14045" y="9785"/>
                  </a:cubicBezTo>
                  <a:cubicBezTo>
                    <a:pt x="14544" y="9785"/>
                    <a:pt x="15044" y="9745"/>
                    <a:pt x="15537" y="9665"/>
                  </a:cubicBezTo>
                  <a:cubicBezTo>
                    <a:pt x="15869" y="9643"/>
                    <a:pt x="16180" y="9488"/>
                    <a:pt x="16424" y="9222"/>
                  </a:cubicBezTo>
                  <a:cubicBezTo>
                    <a:pt x="16624" y="8955"/>
                    <a:pt x="16624" y="8844"/>
                    <a:pt x="16380" y="8490"/>
                  </a:cubicBezTo>
                  <a:cubicBezTo>
                    <a:pt x="15626" y="7447"/>
                    <a:pt x="14738" y="6516"/>
                    <a:pt x="13718" y="5717"/>
                  </a:cubicBezTo>
                  <a:cubicBezTo>
                    <a:pt x="12764" y="4941"/>
                    <a:pt x="11722" y="4298"/>
                    <a:pt x="10591" y="3810"/>
                  </a:cubicBezTo>
                  <a:cubicBezTo>
                    <a:pt x="8994" y="3078"/>
                    <a:pt x="7353" y="2479"/>
                    <a:pt x="5645" y="2058"/>
                  </a:cubicBezTo>
                  <a:cubicBezTo>
                    <a:pt x="5024" y="1902"/>
                    <a:pt x="4403" y="1814"/>
                    <a:pt x="3782" y="1769"/>
                  </a:cubicBezTo>
                  <a:cubicBezTo>
                    <a:pt x="3627" y="1769"/>
                    <a:pt x="3471" y="1703"/>
                    <a:pt x="3338" y="1614"/>
                  </a:cubicBezTo>
                  <a:cubicBezTo>
                    <a:pt x="2562" y="1104"/>
                    <a:pt x="1763" y="682"/>
                    <a:pt x="965" y="217"/>
                  </a:cubicBezTo>
                  <a:cubicBezTo>
                    <a:pt x="788" y="106"/>
                    <a:pt x="588" y="39"/>
                    <a:pt x="388" y="17"/>
                  </a:cubicBezTo>
                  <a:cubicBezTo>
                    <a:pt x="343" y="6"/>
                    <a:pt x="302" y="0"/>
                    <a:pt x="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690462">
              <a:off x="7449112" y="1072932"/>
              <a:ext cx="287226" cy="298026"/>
            </a:xfrm>
            <a:custGeom>
              <a:avLst/>
              <a:gdLst/>
              <a:ahLst/>
              <a:cxnLst/>
              <a:rect l="l" t="t" r="r" b="b"/>
              <a:pathLst>
                <a:path w="11489" h="11921" extrusionOk="0">
                  <a:moveTo>
                    <a:pt x="2684" y="0"/>
                  </a:moveTo>
                  <a:cubicBezTo>
                    <a:pt x="2567" y="0"/>
                    <a:pt x="2451" y="39"/>
                    <a:pt x="2351" y="117"/>
                  </a:cubicBezTo>
                  <a:cubicBezTo>
                    <a:pt x="2285" y="183"/>
                    <a:pt x="2218" y="272"/>
                    <a:pt x="2174" y="383"/>
                  </a:cubicBezTo>
                  <a:cubicBezTo>
                    <a:pt x="2063" y="760"/>
                    <a:pt x="1996" y="1137"/>
                    <a:pt x="1974" y="1514"/>
                  </a:cubicBezTo>
                  <a:cubicBezTo>
                    <a:pt x="1959" y="1691"/>
                    <a:pt x="1954" y="1751"/>
                    <a:pt x="1834" y="1751"/>
                  </a:cubicBezTo>
                  <a:cubicBezTo>
                    <a:pt x="1774" y="1751"/>
                    <a:pt x="1686" y="1736"/>
                    <a:pt x="1553" y="1714"/>
                  </a:cubicBezTo>
                  <a:cubicBezTo>
                    <a:pt x="1242" y="1647"/>
                    <a:pt x="909" y="1603"/>
                    <a:pt x="555" y="1581"/>
                  </a:cubicBezTo>
                  <a:cubicBezTo>
                    <a:pt x="355" y="1581"/>
                    <a:pt x="178" y="1581"/>
                    <a:pt x="89" y="1691"/>
                  </a:cubicBezTo>
                  <a:cubicBezTo>
                    <a:pt x="0" y="1802"/>
                    <a:pt x="22" y="1958"/>
                    <a:pt x="155" y="2069"/>
                  </a:cubicBezTo>
                  <a:cubicBezTo>
                    <a:pt x="377" y="2224"/>
                    <a:pt x="621" y="2357"/>
                    <a:pt x="887" y="2446"/>
                  </a:cubicBezTo>
                  <a:cubicBezTo>
                    <a:pt x="1486" y="2690"/>
                    <a:pt x="2107" y="2867"/>
                    <a:pt x="2750" y="3022"/>
                  </a:cubicBezTo>
                  <a:cubicBezTo>
                    <a:pt x="3238" y="3133"/>
                    <a:pt x="3238" y="3133"/>
                    <a:pt x="3216" y="3421"/>
                  </a:cubicBezTo>
                  <a:cubicBezTo>
                    <a:pt x="3150" y="4264"/>
                    <a:pt x="3172" y="5085"/>
                    <a:pt x="3283" y="5928"/>
                  </a:cubicBezTo>
                  <a:cubicBezTo>
                    <a:pt x="3504" y="7303"/>
                    <a:pt x="4259" y="8567"/>
                    <a:pt x="5678" y="9676"/>
                  </a:cubicBezTo>
                  <a:cubicBezTo>
                    <a:pt x="5722" y="9720"/>
                    <a:pt x="5833" y="9765"/>
                    <a:pt x="5811" y="9853"/>
                  </a:cubicBezTo>
                  <a:cubicBezTo>
                    <a:pt x="5589" y="9853"/>
                    <a:pt x="5390" y="9898"/>
                    <a:pt x="5212" y="10009"/>
                  </a:cubicBezTo>
                  <a:cubicBezTo>
                    <a:pt x="5057" y="10097"/>
                    <a:pt x="5101" y="10208"/>
                    <a:pt x="5279" y="10253"/>
                  </a:cubicBezTo>
                  <a:cubicBezTo>
                    <a:pt x="5567" y="10319"/>
                    <a:pt x="5855" y="10341"/>
                    <a:pt x="6144" y="10341"/>
                  </a:cubicBezTo>
                  <a:cubicBezTo>
                    <a:pt x="6454" y="10341"/>
                    <a:pt x="6743" y="10408"/>
                    <a:pt x="6987" y="10563"/>
                  </a:cubicBezTo>
                  <a:cubicBezTo>
                    <a:pt x="7785" y="11029"/>
                    <a:pt x="8628" y="11406"/>
                    <a:pt x="9493" y="11717"/>
                  </a:cubicBezTo>
                  <a:cubicBezTo>
                    <a:pt x="9842" y="11852"/>
                    <a:pt x="10208" y="11920"/>
                    <a:pt x="10577" y="11920"/>
                  </a:cubicBezTo>
                  <a:cubicBezTo>
                    <a:pt x="10630" y="11920"/>
                    <a:pt x="10682" y="11919"/>
                    <a:pt x="10735" y="11916"/>
                  </a:cubicBezTo>
                  <a:cubicBezTo>
                    <a:pt x="11178" y="11894"/>
                    <a:pt x="11289" y="11850"/>
                    <a:pt x="11334" y="11561"/>
                  </a:cubicBezTo>
                  <a:cubicBezTo>
                    <a:pt x="11489" y="10718"/>
                    <a:pt x="11422" y="9853"/>
                    <a:pt x="11134" y="9033"/>
                  </a:cubicBezTo>
                  <a:cubicBezTo>
                    <a:pt x="10846" y="8168"/>
                    <a:pt x="10358" y="7369"/>
                    <a:pt x="9737" y="6682"/>
                  </a:cubicBezTo>
                  <a:cubicBezTo>
                    <a:pt x="8717" y="5528"/>
                    <a:pt x="7608" y="4464"/>
                    <a:pt x="6388" y="3532"/>
                  </a:cubicBezTo>
                  <a:cubicBezTo>
                    <a:pt x="5878" y="3155"/>
                    <a:pt x="5368" y="2800"/>
                    <a:pt x="4813" y="2512"/>
                  </a:cubicBezTo>
                  <a:cubicBezTo>
                    <a:pt x="4680" y="2446"/>
                    <a:pt x="4591" y="2357"/>
                    <a:pt x="4525" y="2246"/>
                  </a:cubicBezTo>
                  <a:cubicBezTo>
                    <a:pt x="4192" y="1647"/>
                    <a:pt x="3793" y="1070"/>
                    <a:pt x="3394" y="494"/>
                  </a:cubicBezTo>
                  <a:cubicBezTo>
                    <a:pt x="3305" y="339"/>
                    <a:pt x="3172" y="205"/>
                    <a:pt x="3017" y="117"/>
                  </a:cubicBezTo>
                  <a:cubicBezTo>
                    <a:pt x="2917" y="39"/>
                    <a:pt x="2800" y="0"/>
                    <a:pt x="26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690462">
              <a:off x="7939066" y="890152"/>
              <a:ext cx="392526" cy="219950"/>
            </a:xfrm>
            <a:custGeom>
              <a:avLst/>
              <a:gdLst/>
              <a:ahLst/>
              <a:cxnLst/>
              <a:rect l="l" t="t" r="r" b="b"/>
              <a:pathLst>
                <a:path w="15701" h="8798" extrusionOk="0">
                  <a:moveTo>
                    <a:pt x="359" y="1"/>
                  </a:moveTo>
                  <a:cubicBezTo>
                    <a:pt x="113" y="1"/>
                    <a:pt x="1" y="133"/>
                    <a:pt x="42" y="380"/>
                  </a:cubicBezTo>
                  <a:cubicBezTo>
                    <a:pt x="64" y="535"/>
                    <a:pt x="109" y="646"/>
                    <a:pt x="175" y="779"/>
                  </a:cubicBezTo>
                  <a:cubicBezTo>
                    <a:pt x="441" y="1201"/>
                    <a:pt x="730" y="1622"/>
                    <a:pt x="1062" y="2021"/>
                  </a:cubicBezTo>
                  <a:cubicBezTo>
                    <a:pt x="1284" y="2288"/>
                    <a:pt x="1284" y="2288"/>
                    <a:pt x="996" y="2443"/>
                  </a:cubicBezTo>
                  <a:cubicBezTo>
                    <a:pt x="752" y="2576"/>
                    <a:pt x="508" y="2731"/>
                    <a:pt x="286" y="2909"/>
                  </a:cubicBezTo>
                  <a:cubicBezTo>
                    <a:pt x="175" y="3020"/>
                    <a:pt x="64" y="3130"/>
                    <a:pt x="109" y="3286"/>
                  </a:cubicBezTo>
                  <a:cubicBezTo>
                    <a:pt x="153" y="3485"/>
                    <a:pt x="308" y="3618"/>
                    <a:pt x="486" y="3618"/>
                  </a:cubicBezTo>
                  <a:cubicBezTo>
                    <a:pt x="580" y="3634"/>
                    <a:pt x="671" y="3641"/>
                    <a:pt x="762" y="3641"/>
                  </a:cubicBezTo>
                  <a:cubicBezTo>
                    <a:pt x="927" y="3641"/>
                    <a:pt x="1090" y="3617"/>
                    <a:pt x="1262" y="3574"/>
                  </a:cubicBezTo>
                  <a:cubicBezTo>
                    <a:pt x="1794" y="3463"/>
                    <a:pt x="2326" y="3286"/>
                    <a:pt x="2837" y="3064"/>
                  </a:cubicBezTo>
                  <a:cubicBezTo>
                    <a:pt x="3008" y="2988"/>
                    <a:pt x="3106" y="2944"/>
                    <a:pt x="3182" y="2944"/>
                  </a:cubicBezTo>
                  <a:cubicBezTo>
                    <a:pt x="3281" y="2944"/>
                    <a:pt x="3341" y="3020"/>
                    <a:pt x="3480" y="3197"/>
                  </a:cubicBezTo>
                  <a:cubicBezTo>
                    <a:pt x="4190" y="4062"/>
                    <a:pt x="4944" y="4883"/>
                    <a:pt x="5742" y="5637"/>
                  </a:cubicBezTo>
                  <a:cubicBezTo>
                    <a:pt x="7051" y="6879"/>
                    <a:pt x="8714" y="7699"/>
                    <a:pt x="10488" y="7988"/>
                  </a:cubicBezTo>
                  <a:cubicBezTo>
                    <a:pt x="10555" y="8010"/>
                    <a:pt x="10666" y="8010"/>
                    <a:pt x="10732" y="8099"/>
                  </a:cubicBezTo>
                  <a:cubicBezTo>
                    <a:pt x="10599" y="8232"/>
                    <a:pt x="10511" y="8387"/>
                    <a:pt x="10488" y="8587"/>
                  </a:cubicBezTo>
                  <a:cubicBezTo>
                    <a:pt x="10488" y="8715"/>
                    <a:pt x="10564" y="8798"/>
                    <a:pt x="10690" y="8798"/>
                  </a:cubicBezTo>
                  <a:cubicBezTo>
                    <a:pt x="10717" y="8798"/>
                    <a:pt x="10746" y="8794"/>
                    <a:pt x="10777" y="8786"/>
                  </a:cubicBezTo>
                  <a:cubicBezTo>
                    <a:pt x="10999" y="8697"/>
                    <a:pt x="11198" y="8542"/>
                    <a:pt x="11376" y="8365"/>
                  </a:cubicBezTo>
                  <a:cubicBezTo>
                    <a:pt x="11553" y="8187"/>
                    <a:pt x="11797" y="8099"/>
                    <a:pt x="12041" y="8099"/>
                  </a:cubicBezTo>
                  <a:cubicBezTo>
                    <a:pt x="12884" y="8099"/>
                    <a:pt x="13727" y="7988"/>
                    <a:pt x="14547" y="7788"/>
                  </a:cubicBezTo>
                  <a:cubicBezTo>
                    <a:pt x="14902" y="7722"/>
                    <a:pt x="15213" y="7544"/>
                    <a:pt x="15457" y="7278"/>
                  </a:cubicBezTo>
                  <a:cubicBezTo>
                    <a:pt x="15701" y="7012"/>
                    <a:pt x="15701" y="6879"/>
                    <a:pt x="15501" y="6590"/>
                  </a:cubicBezTo>
                  <a:cubicBezTo>
                    <a:pt x="14192" y="4750"/>
                    <a:pt x="12329" y="3352"/>
                    <a:pt x="10200" y="2642"/>
                  </a:cubicBezTo>
                  <a:cubicBezTo>
                    <a:pt x="8648" y="2088"/>
                    <a:pt x="7051" y="1689"/>
                    <a:pt x="5432" y="1445"/>
                  </a:cubicBezTo>
                  <a:cubicBezTo>
                    <a:pt x="4993" y="1380"/>
                    <a:pt x="4543" y="1339"/>
                    <a:pt x="4098" y="1339"/>
                  </a:cubicBezTo>
                  <a:cubicBezTo>
                    <a:pt x="3935" y="1339"/>
                    <a:pt x="3773" y="1344"/>
                    <a:pt x="3613" y="1356"/>
                  </a:cubicBezTo>
                  <a:cubicBezTo>
                    <a:pt x="3458" y="1356"/>
                    <a:pt x="3302" y="1312"/>
                    <a:pt x="3191" y="1245"/>
                  </a:cubicBezTo>
                  <a:cubicBezTo>
                    <a:pt x="2460" y="824"/>
                    <a:pt x="1705" y="491"/>
                    <a:pt x="974" y="136"/>
                  </a:cubicBezTo>
                  <a:cubicBezTo>
                    <a:pt x="796" y="70"/>
                    <a:pt x="597" y="3"/>
                    <a:pt x="419" y="3"/>
                  </a:cubicBezTo>
                  <a:cubicBezTo>
                    <a:pt x="398" y="2"/>
                    <a:pt x="378" y="1"/>
                    <a:pt x="3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690462">
              <a:off x="7712339" y="1159590"/>
              <a:ext cx="412826" cy="261301"/>
            </a:xfrm>
            <a:custGeom>
              <a:avLst/>
              <a:gdLst/>
              <a:ahLst/>
              <a:cxnLst/>
              <a:rect l="l" t="t" r="r" b="b"/>
              <a:pathLst>
                <a:path w="16513" h="10452" extrusionOk="0">
                  <a:moveTo>
                    <a:pt x="265" y="1"/>
                  </a:moveTo>
                  <a:cubicBezTo>
                    <a:pt x="83" y="1"/>
                    <a:pt x="1" y="133"/>
                    <a:pt x="56" y="372"/>
                  </a:cubicBezTo>
                  <a:cubicBezTo>
                    <a:pt x="78" y="528"/>
                    <a:pt x="145" y="661"/>
                    <a:pt x="233" y="794"/>
                  </a:cubicBezTo>
                  <a:cubicBezTo>
                    <a:pt x="544" y="1282"/>
                    <a:pt x="877" y="1747"/>
                    <a:pt x="1254" y="2213"/>
                  </a:cubicBezTo>
                  <a:cubicBezTo>
                    <a:pt x="1498" y="2524"/>
                    <a:pt x="1498" y="2502"/>
                    <a:pt x="1231" y="2657"/>
                  </a:cubicBezTo>
                  <a:cubicBezTo>
                    <a:pt x="987" y="2768"/>
                    <a:pt x="766" y="2901"/>
                    <a:pt x="544" y="3056"/>
                  </a:cubicBezTo>
                  <a:cubicBezTo>
                    <a:pt x="411" y="3123"/>
                    <a:pt x="366" y="3300"/>
                    <a:pt x="411" y="3433"/>
                  </a:cubicBezTo>
                  <a:cubicBezTo>
                    <a:pt x="477" y="3633"/>
                    <a:pt x="633" y="3788"/>
                    <a:pt x="832" y="3832"/>
                  </a:cubicBezTo>
                  <a:cubicBezTo>
                    <a:pt x="987" y="3875"/>
                    <a:pt x="1150" y="3890"/>
                    <a:pt x="1312" y="3890"/>
                  </a:cubicBezTo>
                  <a:cubicBezTo>
                    <a:pt x="1405" y="3890"/>
                    <a:pt x="1497" y="3885"/>
                    <a:pt x="1586" y="3877"/>
                  </a:cubicBezTo>
                  <a:cubicBezTo>
                    <a:pt x="2119" y="3810"/>
                    <a:pt x="2651" y="3699"/>
                    <a:pt x="3161" y="3500"/>
                  </a:cubicBezTo>
                  <a:cubicBezTo>
                    <a:pt x="3304" y="3449"/>
                    <a:pt x="3393" y="3418"/>
                    <a:pt x="3464" y="3418"/>
                  </a:cubicBezTo>
                  <a:cubicBezTo>
                    <a:pt x="3580" y="3418"/>
                    <a:pt x="3648" y="3501"/>
                    <a:pt x="3826" y="3721"/>
                  </a:cubicBezTo>
                  <a:cubicBezTo>
                    <a:pt x="4603" y="4719"/>
                    <a:pt x="5446" y="5651"/>
                    <a:pt x="6333" y="6560"/>
                  </a:cubicBezTo>
                  <a:cubicBezTo>
                    <a:pt x="7708" y="7980"/>
                    <a:pt x="9438" y="9022"/>
                    <a:pt x="11345" y="9599"/>
                  </a:cubicBezTo>
                  <a:cubicBezTo>
                    <a:pt x="11456" y="9599"/>
                    <a:pt x="11545" y="9599"/>
                    <a:pt x="11634" y="9710"/>
                  </a:cubicBezTo>
                  <a:cubicBezTo>
                    <a:pt x="11500" y="9843"/>
                    <a:pt x="11434" y="10020"/>
                    <a:pt x="11434" y="10198"/>
                  </a:cubicBezTo>
                  <a:cubicBezTo>
                    <a:pt x="11434" y="10349"/>
                    <a:pt x="11530" y="10452"/>
                    <a:pt x="11655" y="10452"/>
                  </a:cubicBezTo>
                  <a:cubicBezTo>
                    <a:pt x="11676" y="10452"/>
                    <a:pt x="11699" y="10448"/>
                    <a:pt x="11722" y="10442"/>
                  </a:cubicBezTo>
                  <a:cubicBezTo>
                    <a:pt x="11922" y="10375"/>
                    <a:pt x="12121" y="10242"/>
                    <a:pt x="12277" y="10065"/>
                  </a:cubicBezTo>
                  <a:cubicBezTo>
                    <a:pt x="12409" y="9933"/>
                    <a:pt x="12578" y="9862"/>
                    <a:pt x="12756" y="9862"/>
                  </a:cubicBezTo>
                  <a:cubicBezTo>
                    <a:pt x="12817" y="9862"/>
                    <a:pt x="12880" y="9870"/>
                    <a:pt x="12942" y="9887"/>
                  </a:cubicBezTo>
                  <a:cubicBezTo>
                    <a:pt x="13270" y="9923"/>
                    <a:pt x="13602" y="9940"/>
                    <a:pt x="13935" y="9940"/>
                  </a:cubicBezTo>
                  <a:cubicBezTo>
                    <a:pt x="14433" y="9940"/>
                    <a:pt x="14934" y="9901"/>
                    <a:pt x="15426" y="9821"/>
                  </a:cubicBezTo>
                  <a:cubicBezTo>
                    <a:pt x="15759" y="9799"/>
                    <a:pt x="16092" y="9643"/>
                    <a:pt x="16313" y="9399"/>
                  </a:cubicBezTo>
                  <a:cubicBezTo>
                    <a:pt x="16513" y="9111"/>
                    <a:pt x="16513" y="9000"/>
                    <a:pt x="16269" y="8667"/>
                  </a:cubicBezTo>
                  <a:cubicBezTo>
                    <a:pt x="15537" y="7625"/>
                    <a:pt x="14650" y="6671"/>
                    <a:pt x="13674" y="5851"/>
                  </a:cubicBezTo>
                  <a:cubicBezTo>
                    <a:pt x="12720" y="5074"/>
                    <a:pt x="11678" y="4409"/>
                    <a:pt x="10547" y="3921"/>
                  </a:cubicBezTo>
                  <a:cubicBezTo>
                    <a:pt x="8972" y="3167"/>
                    <a:pt x="7309" y="2568"/>
                    <a:pt x="5623" y="2102"/>
                  </a:cubicBezTo>
                  <a:cubicBezTo>
                    <a:pt x="5024" y="1947"/>
                    <a:pt x="4403" y="1836"/>
                    <a:pt x="3760" y="1792"/>
                  </a:cubicBezTo>
                  <a:cubicBezTo>
                    <a:pt x="3605" y="1792"/>
                    <a:pt x="3449" y="1725"/>
                    <a:pt x="3316" y="1614"/>
                  </a:cubicBezTo>
                  <a:cubicBezTo>
                    <a:pt x="2562" y="1126"/>
                    <a:pt x="1764" y="683"/>
                    <a:pt x="965" y="217"/>
                  </a:cubicBezTo>
                  <a:cubicBezTo>
                    <a:pt x="788" y="128"/>
                    <a:pt x="588" y="40"/>
                    <a:pt x="389" y="17"/>
                  </a:cubicBezTo>
                  <a:cubicBezTo>
                    <a:pt x="343" y="6"/>
                    <a:pt x="302" y="1"/>
                    <a:pt x="2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690462">
              <a:off x="7666755" y="1031317"/>
              <a:ext cx="378176" cy="147950"/>
            </a:xfrm>
            <a:custGeom>
              <a:avLst/>
              <a:gdLst/>
              <a:ahLst/>
              <a:cxnLst/>
              <a:rect l="l" t="t" r="r" b="b"/>
              <a:pathLst>
                <a:path w="15127" h="5918" extrusionOk="0">
                  <a:moveTo>
                    <a:pt x="1331" y="1"/>
                  </a:moveTo>
                  <a:cubicBezTo>
                    <a:pt x="1242" y="1"/>
                    <a:pt x="1154" y="6"/>
                    <a:pt x="1065" y="17"/>
                  </a:cubicBezTo>
                  <a:cubicBezTo>
                    <a:pt x="821" y="39"/>
                    <a:pt x="621" y="217"/>
                    <a:pt x="599" y="461"/>
                  </a:cubicBezTo>
                  <a:cubicBezTo>
                    <a:pt x="577" y="594"/>
                    <a:pt x="599" y="705"/>
                    <a:pt x="666" y="794"/>
                  </a:cubicBezTo>
                  <a:cubicBezTo>
                    <a:pt x="821" y="1148"/>
                    <a:pt x="1021" y="1459"/>
                    <a:pt x="1264" y="1769"/>
                  </a:cubicBezTo>
                  <a:cubicBezTo>
                    <a:pt x="1442" y="1969"/>
                    <a:pt x="1442" y="1969"/>
                    <a:pt x="1109" y="2191"/>
                  </a:cubicBezTo>
                  <a:cubicBezTo>
                    <a:pt x="821" y="2368"/>
                    <a:pt x="533" y="2568"/>
                    <a:pt x="266" y="2767"/>
                  </a:cubicBezTo>
                  <a:cubicBezTo>
                    <a:pt x="133" y="2901"/>
                    <a:pt x="0" y="3034"/>
                    <a:pt x="0" y="3189"/>
                  </a:cubicBezTo>
                  <a:cubicBezTo>
                    <a:pt x="0" y="3322"/>
                    <a:pt x="111" y="3411"/>
                    <a:pt x="311" y="3411"/>
                  </a:cubicBezTo>
                  <a:cubicBezTo>
                    <a:pt x="577" y="3366"/>
                    <a:pt x="843" y="3300"/>
                    <a:pt x="1087" y="3189"/>
                  </a:cubicBezTo>
                  <a:cubicBezTo>
                    <a:pt x="1686" y="2945"/>
                    <a:pt x="2285" y="2657"/>
                    <a:pt x="2839" y="2346"/>
                  </a:cubicBezTo>
                  <a:cubicBezTo>
                    <a:pt x="3061" y="2213"/>
                    <a:pt x="3166" y="2152"/>
                    <a:pt x="3241" y="2152"/>
                  </a:cubicBezTo>
                  <a:cubicBezTo>
                    <a:pt x="3316" y="2152"/>
                    <a:pt x="3360" y="2213"/>
                    <a:pt x="3460" y="2324"/>
                  </a:cubicBezTo>
                  <a:cubicBezTo>
                    <a:pt x="3970" y="2967"/>
                    <a:pt x="4569" y="3566"/>
                    <a:pt x="5212" y="4098"/>
                  </a:cubicBezTo>
                  <a:cubicBezTo>
                    <a:pt x="6169" y="4825"/>
                    <a:pt x="7341" y="5239"/>
                    <a:pt x="8798" y="5239"/>
                  </a:cubicBezTo>
                  <a:cubicBezTo>
                    <a:pt x="9030" y="5239"/>
                    <a:pt x="9269" y="5229"/>
                    <a:pt x="9515" y="5207"/>
                  </a:cubicBezTo>
                  <a:cubicBezTo>
                    <a:pt x="9566" y="5207"/>
                    <a:pt x="9624" y="5193"/>
                    <a:pt x="9672" y="5193"/>
                  </a:cubicBezTo>
                  <a:cubicBezTo>
                    <a:pt x="9709" y="5193"/>
                    <a:pt x="9740" y="5201"/>
                    <a:pt x="9759" y="5229"/>
                  </a:cubicBezTo>
                  <a:cubicBezTo>
                    <a:pt x="9604" y="5362"/>
                    <a:pt x="9493" y="5562"/>
                    <a:pt x="9426" y="5762"/>
                  </a:cubicBezTo>
                  <a:cubicBezTo>
                    <a:pt x="9397" y="5864"/>
                    <a:pt x="9426" y="5918"/>
                    <a:pt x="9499" y="5918"/>
                  </a:cubicBezTo>
                  <a:cubicBezTo>
                    <a:pt x="9537" y="5918"/>
                    <a:pt x="9587" y="5903"/>
                    <a:pt x="9648" y="5873"/>
                  </a:cubicBezTo>
                  <a:cubicBezTo>
                    <a:pt x="9914" y="5740"/>
                    <a:pt x="10136" y="5562"/>
                    <a:pt x="10358" y="5362"/>
                  </a:cubicBezTo>
                  <a:cubicBezTo>
                    <a:pt x="10558" y="5141"/>
                    <a:pt x="10824" y="5008"/>
                    <a:pt x="11112" y="4963"/>
                  </a:cubicBezTo>
                  <a:cubicBezTo>
                    <a:pt x="11999" y="4741"/>
                    <a:pt x="12886" y="4453"/>
                    <a:pt x="13729" y="4098"/>
                  </a:cubicBezTo>
                  <a:cubicBezTo>
                    <a:pt x="14128" y="3921"/>
                    <a:pt x="14483" y="3699"/>
                    <a:pt x="14772" y="3389"/>
                  </a:cubicBezTo>
                  <a:cubicBezTo>
                    <a:pt x="15082" y="3078"/>
                    <a:pt x="15127" y="2967"/>
                    <a:pt x="14971" y="2723"/>
                  </a:cubicBezTo>
                  <a:cubicBezTo>
                    <a:pt x="14528" y="1991"/>
                    <a:pt x="13884" y="1415"/>
                    <a:pt x="13108" y="1015"/>
                  </a:cubicBezTo>
                  <a:cubicBezTo>
                    <a:pt x="12288" y="572"/>
                    <a:pt x="11400" y="306"/>
                    <a:pt x="10469" y="239"/>
                  </a:cubicBezTo>
                  <a:cubicBezTo>
                    <a:pt x="9649" y="156"/>
                    <a:pt x="8830" y="111"/>
                    <a:pt x="8010" y="111"/>
                  </a:cubicBezTo>
                  <a:cubicBezTo>
                    <a:pt x="7299" y="111"/>
                    <a:pt x="6589" y="145"/>
                    <a:pt x="5878" y="217"/>
                  </a:cubicBezTo>
                  <a:cubicBezTo>
                    <a:pt x="5257" y="261"/>
                    <a:pt x="4636" y="394"/>
                    <a:pt x="4037" y="550"/>
                  </a:cubicBezTo>
                  <a:cubicBezTo>
                    <a:pt x="3977" y="570"/>
                    <a:pt x="3913" y="580"/>
                    <a:pt x="3848" y="580"/>
                  </a:cubicBezTo>
                  <a:cubicBezTo>
                    <a:pt x="3769" y="580"/>
                    <a:pt x="3689" y="564"/>
                    <a:pt x="3615" y="527"/>
                  </a:cubicBezTo>
                  <a:cubicBezTo>
                    <a:pt x="2972" y="328"/>
                    <a:pt x="2285" y="173"/>
                    <a:pt x="1597" y="17"/>
                  </a:cubicBezTo>
                  <a:cubicBezTo>
                    <a:pt x="1508" y="6"/>
                    <a:pt x="1420" y="1"/>
                    <a:pt x="1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690462">
              <a:off x="7993282" y="1201424"/>
              <a:ext cx="415651" cy="258176"/>
            </a:xfrm>
            <a:custGeom>
              <a:avLst/>
              <a:gdLst/>
              <a:ahLst/>
              <a:cxnLst/>
              <a:rect l="l" t="t" r="r" b="b"/>
              <a:pathLst>
                <a:path w="16626" h="10327" extrusionOk="0">
                  <a:moveTo>
                    <a:pt x="286" y="0"/>
                  </a:moveTo>
                  <a:cubicBezTo>
                    <a:pt x="90" y="0"/>
                    <a:pt x="0" y="117"/>
                    <a:pt x="58" y="364"/>
                  </a:cubicBezTo>
                  <a:cubicBezTo>
                    <a:pt x="80" y="520"/>
                    <a:pt x="146" y="675"/>
                    <a:pt x="235" y="808"/>
                  </a:cubicBezTo>
                  <a:cubicBezTo>
                    <a:pt x="568" y="1274"/>
                    <a:pt x="900" y="1762"/>
                    <a:pt x="1255" y="2205"/>
                  </a:cubicBezTo>
                  <a:cubicBezTo>
                    <a:pt x="1521" y="2494"/>
                    <a:pt x="1521" y="2494"/>
                    <a:pt x="1233" y="2649"/>
                  </a:cubicBezTo>
                  <a:cubicBezTo>
                    <a:pt x="1011" y="2760"/>
                    <a:pt x="789" y="2893"/>
                    <a:pt x="568" y="3048"/>
                  </a:cubicBezTo>
                  <a:cubicBezTo>
                    <a:pt x="435" y="3137"/>
                    <a:pt x="390" y="3292"/>
                    <a:pt x="435" y="3447"/>
                  </a:cubicBezTo>
                  <a:cubicBezTo>
                    <a:pt x="501" y="3625"/>
                    <a:pt x="656" y="3780"/>
                    <a:pt x="856" y="3824"/>
                  </a:cubicBezTo>
                  <a:cubicBezTo>
                    <a:pt x="1025" y="3866"/>
                    <a:pt x="1185" y="3882"/>
                    <a:pt x="1347" y="3882"/>
                  </a:cubicBezTo>
                  <a:cubicBezTo>
                    <a:pt x="1440" y="3882"/>
                    <a:pt x="1535" y="3877"/>
                    <a:pt x="1632" y="3869"/>
                  </a:cubicBezTo>
                  <a:cubicBezTo>
                    <a:pt x="2165" y="3802"/>
                    <a:pt x="2675" y="3669"/>
                    <a:pt x="3185" y="3492"/>
                  </a:cubicBezTo>
                  <a:cubicBezTo>
                    <a:pt x="3335" y="3430"/>
                    <a:pt x="3425" y="3393"/>
                    <a:pt x="3498" y="3393"/>
                  </a:cubicBezTo>
                  <a:cubicBezTo>
                    <a:pt x="3608" y="3393"/>
                    <a:pt x="3677" y="3478"/>
                    <a:pt x="3850" y="3691"/>
                  </a:cubicBezTo>
                  <a:cubicBezTo>
                    <a:pt x="4649" y="4667"/>
                    <a:pt x="5491" y="5621"/>
                    <a:pt x="6379" y="6486"/>
                  </a:cubicBezTo>
                  <a:cubicBezTo>
                    <a:pt x="7798" y="7905"/>
                    <a:pt x="9528" y="8926"/>
                    <a:pt x="11436" y="9480"/>
                  </a:cubicBezTo>
                  <a:cubicBezTo>
                    <a:pt x="11546" y="9480"/>
                    <a:pt x="11635" y="9524"/>
                    <a:pt x="11724" y="9591"/>
                  </a:cubicBezTo>
                  <a:cubicBezTo>
                    <a:pt x="11591" y="9724"/>
                    <a:pt x="11524" y="9901"/>
                    <a:pt x="11524" y="10079"/>
                  </a:cubicBezTo>
                  <a:cubicBezTo>
                    <a:pt x="11544" y="10238"/>
                    <a:pt x="11654" y="10326"/>
                    <a:pt x="11788" y="10326"/>
                  </a:cubicBezTo>
                  <a:cubicBezTo>
                    <a:pt x="11804" y="10326"/>
                    <a:pt x="11819" y="10325"/>
                    <a:pt x="11835" y="10323"/>
                  </a:cubicBezTo>
                  <a:cubicBezTo>
                    <a:pt x="12034" y="10234"/>
                    <a:pt x="12234" y="10123"/>
                    <a:pt x="12389" y="9946"/>
                  </a:cubicBezTo>
                  <a:cubicBezTo>
                    <a:pt x="12513" y="9804"/>
                    <a:pt x="12709" y="9733"/>
                    <a:pt x="12895" y="9733"/>
                  </a:cubicBezTo>
                  <a:cubicBezTo>
                    <a:pt x="12942" y="9733"/>
                    <a:pt x="12988" y="9737"/>
                    <a:pt x="13032" y="9746"/>
                  </a:cubicBezTo>
                  <a:cubicBezTo>
                    <a:pt x="13370" y="9782"/>
                    <a:pt x="13707" y="9799"/>
                    <a:pt x="14042" y="9799"/>
                  </a:cubicBezTo>
                  <a:cubicBezTo>
                    <a:pt x="14546" y="9799"/>
                    <a:pt x="15046" y="9759"/>
                    <a:pt x="15539" y="9680"/>
                  </a:cubicBezTo>
                  <a:cubicBezTo>
                    <a:pt x="15871" y="9635"/>
                    <a:pt x="16182" y="9480"/>
                    <a:pt x="16404" y="9236"/>
                  </a:cubicBezTo>
                  <a:cubicBezTo>
                    <a:pt x="16625" y="8948"/>
                    <a:pt x="16625" y="8837"/>
                    <a:pt x="16381" y="8504"/>
                  </a:cubicBezTo>
                  <a:cubicBezTo>
                    <a:pt x="15627" y="7462"/>
                    <a:pt x="14718" y="6530"/>
                    <a:pt x="13720" y="5732"/>
                  </a:cubicBezTo>
                  <a:cubicBezTo>
                    <a:pt x="12766" y="4933"/>
                    <a:pt x="11724" y="4290"/>
                    <a:pt x="10593" y="3802"/>
                  </a:cubicBezTo>
                  <a:cubicBezTo>
                    <a:pt x="8996" y="3070"/>
                    <a:pt x="7332" y="2494"/>
                    <a:pt x="5647" y="2050"/>
                  </a:cubicBezTo>
                  <a:cubicBezTo>
                    <a:pt x="5026" y="1895"/>
                    <a:pt x="4405" y="1806"/>
                    <a:pt x="3784" y="1784"/>
                  </a:cubicBezTo>
                  <a:cubicBezTo>
                    <a:pt x="3628" y="1762"/>
                    <a:pt x="3473" y="1695"/>
                    <a:pt x="3340" y="1606"/>
                  </a:cubicBezTo>
                  <a:cubicBezTo>
                    <a:pt x="2564" y="1096"/>
                    <a:pt x="1765" y="675"/>
                    <a:pt x="967" y="209"/>
                  </a:cubicBezTo>
                  <a:cubicBezTo>
                    <a:pt x="789" y="120"/>
                    <a:pt x="590" y="32"/>
                    <a:pt x="390" y="9"/>
                  </a:cubicBezTo>
                  <a:cubicBezTo>
                    <a:pt x="353" y="3"/>
                    <a:pt x="318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690462">
              <a:off x="8364407" y="1388184"/>
              <a:ext cx="392551" cy="220200"/>
            </a:xfrm>
            <a:custGeom>
              <a:avLst/>
              <a:gdLst/>
              <a:ahLst/>
              <a:cxnLst/>
              <a:rect l="l" t="t" r="r" b="b"/>
              <a:pathLst>
                <a:path w="15702" h="8808" extrusionOk="0">
                  <a:moveTo>
                    <a:pt x="343" y="0"/>
                  </a:moveTo>
                  <a:cubicBezTo>
                    <a:pt x="113" y="0"/>
                    <a:pt x="0" y="134"/>
                    <a:pt x="21" y="402"/>
                  </a:cubicBezTo>
                  <a:cubicBezTo>
                    <a:pt x="43" y="535"/>
                    <a:pt x="109" y="668"/>
                    <a:pt x="176" y="779"/>
                  </a:cubicBezTo>
                  <a:cubicBezTo>
                    <a:pt x="442" y="1222"/>
                    <a:pt x="730" y="1644"/>
                    <a:pt x="1063" y="2021"/>
                  </a:cubicBezTo>
                  <a:cubicBezTo>
                    <a:pt x="1285" y="2309"/>
                    <a:pt x="1263" y="2309"/>
                    <a:pt x="997" y="2464"/>
                  </a:cubicBezTo>
                  <a:cubicBezTo>
                    <a:pt x="730" y="2597"/>
                    <a:pt x="509" y="2731"/>
                    <a:pt x="287" y="2908"/>
                  </a:cubicBezTo>
                  <a:cubicBezTo>
                    <a:pt x="154" y="3019"/>
                    <a:pt x="65" y="3130"/>
                    <a:pt x="109" y="3307"/>
                  </a:cubicBezTo>
                  <a:cubicBezTo>
                    <a:pt x="154" y="3485"/>
                    <a:pt x="309" y="3618"/>
                    <a:pt x="486" y="3640"/>
                  </a:cubicBezTo>
                  <a:cubicBezTo>
                    <a:pt x="558" y="3646"/>
                    <a:pt x="628" y="3649"/>
                    <a:pt x="696" y="3649"/>
                  </a:cubicBezTo>
                  <a:cubicBezTo>
                    <a:pt x="883" y="3649"/>
                    <a:pt x="1062" y="3628"/>
                    <a:pt x="1241" y="3596"/>
                  </a:cubicBezTo>
                  <a:cubicBezTo>
                    <a:pt x="1795" y="3462"/>
                    <a:pt x="2327" y="3307"/>
                    <a:pt x="2837" y="3063"/>
                  </a:cubicBezTo>
                  <a:cubicBezTo>
                    <a:pt x="3003" y="2999"/>
                    <a:pt x="3096" y="2961"/>
                    <a:pt x="3167" y="2961"/>
                  </a:cubicBezTo>
                  <a:cubicBezTo>
                    <a:pt x="3268" y="2961"/>
                    <a:pt x="3325" y="3037"/>
                    <a:pt x="3481" y="3218"/>
                  </a:cubicBezTo>
                  <a:cubicBezTo>
                    <a:pt x="4168" y="4083"/>
                    <a:pt x="4922" y="4882"/>
                    <a:pt x="5743" y="5636"/>
                  </a:cubicBezTo>
                  <a:cubicBezTo>
                    <a:pt x="7052" y="6878"/>
                    <a:pt x="8693" y="7699"/>
                    <a:pt x="10489" y="8009"/>
                  </a:cubicBezTo>
                  <a:cubicBezTo>
                    <a:pt x="10556" y="8009"/>
                    <a:pt x="10645" y="8009"/>
                    <a:pt x="10733" y="8098"/>
                  </a:cubicBezTo>
                  <a:cubicBezTo>
                    <a:pt x="10600" y="8231"/>
                    <a:pt x="10512" y="8408"/>
                    <a:pt x="10489" y="8586"/>
                  </a:cubicBezTo>
                  <a:cubicBezTo>
                    <a:pt x="10489" y="8723"/>
                    <a:pt x="10556" y="8808"/>
                    <a:pt x="10668" y="8808"/>
                  </a:cubicBezTo>
                  <a:cubicBezTo>
                    <a:pt x="10701" y="8808"/>
                    <a:pt x="10738" y="8800"/>
                    <a:pt x="10778" y="8785"/>
                  </a:cubicBezTo>
                  <a:cubicBezTo>
                    <a:pt x="10999" y="8697"/>
                    <a:pt x="11199" y="8564"/>
                    <a:pt x="11376" y="8386"/>
                  </a:cubicBezTo>
                  <a:cubicBezTo>
                    <a:pt x="11516" y="8207"/>
                    <a:pt x="11746" y="8117"/>
                    <a:pt x="11968" y="8117"/>
                  </a:cubicBezTo>
                  <a:cubicBezTo>
                    <a:pt x="11993" y="8117"/>
                    <a:pt x="12017" y="8118"/>
                    <a:pt x="12042" y="8120"/>
                  </a:cubicBezTo>
                  <a:cubicBezTo>
                    <a:pt x="12885" y="8120"/>
                    <a:pt x="13727" y="8009"/>
                    <a:pt x="14548" y="7810"/>
                  </a:cubicBezTo>
                  <a:cubicBezTo>
                    <a:pt x="14903" y="7743"/>
                    <a:pt x="15214" y="7543"/>
                    <a:pt x="15457" y="7299"/>
                  </a:cubicBezTo>
                  <a:cubicBezTo>
                    <a:pt x="15701" y="7011"/>
                    <a:pt x="15701" y="6900"/>
                    <a:pt x="15502" y="6590"/>
                  </a:cubicBezTo>
                  <a:cubicBezTo>
                    <a:pt x="14193" y="4749"/>
                    <a:pt x="12330" y="3374"/>
                    <a:pt x="10201" y="2642"/>
                  </a:cubicBezTo>
                  <a:cubicBezTo>
                    <a:pt x="8648" y="2087"/>
                    <a:pt x="7052" y="1688"/>
                    <a:pt x="5432" y="1444"/>
                  </a:cubicBezTo>
                  <a:cubicBezTo>
                    <a:pt x="4975" y="1376"/>
                    <a:pt x="4505" y="1347"/>
                    <a:pt x="4041" y="1347"/>
                  </a:cubicBezTo>
                  <a:cubicBezTo>
                    <a:pt x="3898" y="1347"/>
                    <a:pt x="3755" y="1350"/>
                    <a:pt x="3614" y="1355"/>
                  </a:cubicBezTo>
                  <a:cubicBezTo>
                    <a:pt x="3587" y="1359"/>
                    <a:pt x="3560" y="1361"/>
                    <a:pt x="3534" y="1361"/>
                  </a:cubicBezTo>
                  <a:cubicBezTo>
                    <a:pt x="3406" y="1361"/>
                    <a:pt x="3280" y="1318"/>
                    <a:pt x="3170" y="1245"/>
                  </a:cubicBezTo>
                  <a:cubicBezTo>
                    <a:pt x="2460" y="845"/>
                    <a:pt x="1706" y="513"/>
                    <a:pt x="952" y="158"/>
                  </a:cubicBezTo>
                  <a:cubicBezTo>
                    <a:pt x="797" y="69"/>
                    <a:pt x="597" y="25"/>
                    <a:pt x="398" y="2"/>
                  </a:cubicBezTo>
                  <a:cubicBezTo>
                    <a:pt x="379" y="1"/>
                    <a:pt x="360" y="0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690462">
              <a:off x="8137553" y="1657868"/>
              <a:ext cx="413551" cy="261126"/>
            </a:xfrm>
            <a:custGeom>
              <a:avLst/>
              <a:gdLst/>
              <a:ahLst/>
              <a:cxnLst/>
              <a:rect l="l" t="t" r="r" b="b"/>
              <a:pathLst>
                <a:path w="16542" h="10445" extrusionOk="0">
                  <a:moveTo>
                    <a:pt x="300" y="0"/>
                  </a:moveTo>
                  <a:cubicBezTo>
                    <a:pt x="98" y="0"/>
                    <a:pt x="1" y="134"/>
                    <a:pt x="40" y="386"/>
                  </a:cubicBezTo>
                  <a:cubicBezTo>
                    <a:pt x="84" y="541"/>
                    <a:pt x="151" y="674"/>
                    <a:pt x="239" y="807"/>
                  </a:cubicBezTo>
                  <a:cubicBezTo>
                    <a:pt x="550" y="1295"/>
                    <a:pt x="882" y="1761"/>
                    <a:pt x="1237" y="2227"/>
                  </a:cubicBezTo>
                  <a:cubicBezTo>
                    <a:pt x="1503" y="2515"/>
                    <a:pt x="1481" y="2515"/>
                    <a:pt x="1215" y="2670"/>
                  </a:cubicBezTo>
                  <a:cubicBezTo>
                    <a:pt x="971" y="2759"/>
                    <a:pt x="749" y="2892"/>
                    <a:pt x="550" y="3070"/>
                  </a:cubicBezTo>
                  <a:cubicBezTo>
                    <a:pt x="417" y="3136"/>
                    <a:pt x="350" y="3314"/>
                    <a:pt x="417" y="3447"/>
                  </a:cubicBezTo>
                  <a:cubicBezTo>
                    <a:pt x="483" y="3646"/>
                    <a:pt x="639" y="3801"/>
                    <a:pt x="816" y="3846"/>
                  </a:cubicBezTo>
                  <a:cubicBezTo>
                    <a:pt x="985" y="3888"/>
                    <a:pt x="1144" y="3903"/>
                    <a:pt x="1307" y="3903"/>
                  </a:cubicBezTo>
                  <a:cubicBezTo>
                    <a:pt x="1400" y="3903"/>
                    <a:pt x="1495" y="3898"/>
                    <a:pt x="1592" y="3890"/>
                  </a:cubicBezTo>
                  <a:cubicBezTo>
                    <a:pt x="2125" y="3824"/>
                    <a:pt x="2657" y="3713"/>
                    <a:pt x="3145" y="3513"/>
                  </a:cubicBezTo>
                  <a:cubicBezTo>
                    <a:pt x="3288" y="3463"/>
                    <a:pt x="3377" y="3431"/>
                    <a:pt x="3448" y="3431"/>
                  </a:cubicBezTo>
                  <a:cubicBezTo>
                    <a:pt x="3563" y="3431"/>
                    <a:pt x="3631" y="3515"/>
                    <a:pt x="3810" y="3735"/>
                  </a:cubicBezTo>
                  <a:cubicBezTo>
                    <a:pt x="4609" y="4733"/>
                    <a:pt x="5429" y="5665"/>
                    <a:pt x="6339" y="6552"/>
                  </a:cubicBezTo>
                  <a:cubicBezTo>
                    <a:pt x="7714" y="7971"/>
                    <a:pt x="9444" y="9014"/>
                    <a:pt x="11351" y="9568"/>
                  </a:cubicBezTo>
                  <a:cubicBezTo>
                    <a:pt x="11440" y="9612"/>
                    <a:pt x="11551" y="9590"/>
                    <a:pt x="11617" y="9701"/>
                  </a:cubicBezTo>
                  <a:cubicBezTo>
                    <a:pt x="11506" y="9834"/>
                    <a:pt x="11440" y="10012"/>
                    <a:pt x="11440" y="10189"/>
                  </a:cubicBezTo>
                  <a:cubicBezTo>
                    <a:pt x="11440" y="10355"/>
                    <a:pt x="11532" y="10444"/>
                    <a:pt x="11652" y="10444"/>
                  </a:cubicBezTo>
                  <a:cubicBezTo>
                    <a:pt x="11676" y="10444"/>
                    <a:pt x="11702" y="10441"/>
                    <a:pt x="11728" y="10433"/>
                  </a:cubicBezTo>
                  <a:cubicBezTo>
                    <a:pt x="11950" y="10367"/>
                    <a:pt x="12150" y="10233"/>
                    <a:pt x="12283" y="10078"/>
                  </a:cubicBezTo>
                  <a:cubicBezTo>
                    <a:pt x="12425" y="9936"/>
                    <a:pt x="12609" y="9865"/>
                    <a:pt x="12802" y="9865"/>
                  </a:cubicBezTo>
                  <a:cubicBezTo>
                    <a:pt x="12850" y="9865"/>
                    <a:pt x="12899" y="9870"/>
                    <a:pt x="12948" y="9879"/>
                  </a:cubicBezTo>
                  <a:cubicBezTo>
                    <a:pt x="13300" y="9916"/>
                    <a:pt x="13648" y="9933"/>
                    <a:pt x="13995" y="9933"/>
                  </a:cubicBezTo>
                  <a:cubicBezTo>
                    <a:pt x="14480" y="9933"/>
                    <a:pt x="14963" y="9899"/>
                    <a:pt x="15454" y="9834"/>
                  </a:cubicBezTo>
                  <a:cubicBezTo>
                    <a:pt x="15787" y="9812"/>
                    <a:pt x="16097" y="9657"/>
                    <a:pt x="16319" y="9391"/>
                  </a:cubicBezTo>
                  <a:cubicBezTo>
                    <a:pt x="16541" y="9125"/>
                    <a:pt x="16541" y="9014"/>
                    <a:pt x="16297" y="8659"/>
                  </a:cubicBezTo>
                  <a:cubicBezTo>
                    <a:pt x="15543" y="7616"/>
                    <a:pt x="14678" y="6663"/>
                    <a:pt x="13680" y="5864"/>
                  </a:cubicBezTo>
                  <a:cubicBezTo>
                    <a:pt x="12726" y="5066"/>
                    <a:pt x="11684" y="4423"/>
                    <a:pt x="10553" y="3912"/>
                  </a:cubicBezTo>
                  <a:cubicBezTo>
                    <a:pt x="8978" y="3158"/>
                    <a:pt x="7314" y="2559"/>
                    <a:pt x="5629" y="2116"/>
                  </a:cubicBezTo>
                  <a:cubicBezTo>
                    <a:pt x="5008" y="1961"/>
                    <a:pt x="4387" y="1850"/>
                    <a:pt x="3766" y="1805"/>
                  </a:cubicBezTo>
                  <a:cubicBezTo>
                    <a:pt x="3611" y="1783"/>
                    <a:pt x="3455" y="1739"/>
                    <a:pt x="3322" y="1628"/>
                  </a:cubicBezTo>
                  <a:cubicBezTo>
                    <a:pt x="2546" y="1140"/>
                    <a:pt x="1747" y="696"/>
                    <a:pt x="971" y="231"/>
                  </a:cubicBezTo>
                  <a:cubicBezTo>
                    <a:pt x="794" y="120"/>
                    <a:pt x="594" y="53"/>
                    <a:pt x="395" y="9"/>
                  </a:cubicBezTo>
                  <a:cubicBezTo>
                    <a:pt x="361" y="3"/>
                    <a:pt x="33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690462">
              <a:off x="8091584" y="1529217"/>
              <a:ext cx="378201" cy="147975"/>
            </a:xfrm>
            <a:custGeom>
              <a:avLst/>
              <a:gdLst/>
              <a:ahLst/>
              <a:cxnLst/>
              <a:rect l="l" t="t" r="r" b="b"/>
              <a:pathLst>
                <a:path w="15128" h="5919" extrusionOk="0">
                  <a:moveTo>
                    <a:pt x="1332" y="1"/>
                  </a:moveTo>
                  <a:cubicBezTo>
                    <a:pt x="1243" y="1"/>
                    <a:pt x="1154" y="7"/>
                    <a:pt x="1066" y="18"/>
                  </a:cubicBezTo>
                  <a:cubicBezTo>
                    <a:pt x="822" y="40"/>
                    <a:pt x="622" y="217"/>
                    <a:pt x="600" y="461"/>
                  </a:cubicBezTo>
                  <a:cubicBezTo>
                    <a:pt x="578" y="594"/>
                    <a:pt x="600" y="705"/>
                    <a:pt x="666" y="794"/>
                  </a:cubicBezTo>
                  <a:cubicBezTo>
                    <a:pt x="822" y="1149"/>
                    <a:pt x="1043" y="1459"/>
                    <a:pt x="1287" y="1770"/>
                  </a:cubicBezTo>
                  <a:cubicBezTo>
                    <a:pt x="1443" y="1969"/>
                    <a:pt x="1443" y="1969"/>
                    <a:pt x="1110" y="2191"/>
                  </a:cubicBezTo>
                  <a:cubicBezTo>
                    <a:pt x="822" y="2369"/>
                    <a:pt x="533" y="2568"/>
                    <a:pt x="267" y="2768"/>
                  </a:cubicBezTo>
                  <a:cubicBezTo>
                    <a:pt x="134" y="2901"/>
                    <a:pt x="1" y="3034"/>
                    <a:pt x="1" y="3189"/>
                  </a:cubicBezTo>
                  <a:cubicBezTo>
                    <a:pt x="1" y="3311"/>
                    <a:pt x="94" y="3414"/>
                    <a:pt x="262" y="3414"/>
                  </a:cubicBezTo>
                  <a:cubicBezTo>
                    <a:pt x="278" y="3414"/>
                    <a:pt x="294" y="3413"/>
                    <a:pt x="311" y="3411"/>
                  </a:cubicBezTo>
                  <a:cubicBezTo>
                    <a:pt x="578" y="3367"/>
                    <a:pt x="844" y="3300"/>
                    <a:pt x="1088" y="3189"/>
                  </a:cubicBezTo>
                  <a:cubicBezTo>
                    <a:pt x="1687" y="2945"/>
                    <a:pt x="2285" y="2657"/>
                    <a:pt x="2840" y="2346"/>
                  </a:cubicBezTo>
                  <a:cubicBezTo>
                    <a:pt x="3062" y="2213"/>
                    <a:pt x="3173" y="2152"/>
                    <a:pt x="3250" y="2152"/>
                  </a:cubicBezTo>
                  <a:cubicBezTo>
                    <a:pt x="3328" y="2152"/>
                    <a:pt x="3372" y="2213"/>
                    <a:pt x="3461" y="2324"/>
                  </a:cubicBezTo>
                  <a:cubicBezTo>
                    <a:pt x="3971" y="2967"/>
                    <a:pt x="4570" y="3566"/>
                    <a:pt x="5213" y="4099"/>
                  </a:cubicBezTo>
                  <a:cubicBezTo>
                    <a:pt x="6170" y="4826"/>
                    <a:pt x="7341" y="5239"/>
                    <a:pt x="8799" y="5239"/>
                  </a:cubicBezTo>
                  <a:cubicBezTo>
                    <a:pt x="9031" y="5239"/>
                    <a:pt x="9269" y="5229"/>
                    <a:pt x="9516" y="5208"/>
                  </a:cubicBezTo>
                  <a:cubicBezTo>
                    <a:pt x="9579" y="5208"/>
                    <a:pt x="9643" y="5193"/>
                    <a:pt x="9694" y="5193"/>
                  </a:cubicBezTo>
                  <a:cubicBezTo>
                    <a:pt x="9732" y="5193"/>
                    <a:pt x="9763" y="5201"/>
                    <a:pt x="9782" y="5230"/>
                  </a:cubicBezTo>
                  <a:cubicBezTo>
                    <a:pt x="9627" y="5385"/>
                    <a:pt x="9494" y="5562"/>
                    <a:pt x="9427" y="5762"/>
                  </a:cubicBezTo>
                  <a:cubicBezTo>
                    <a:pt x="9398" y="5864"/>
                    <a:pt x="9436" y="5918"/>
                    <a:pt x="9516" y="5918"/>
                  </a:cubicBezTo>
                  <a:cubicBezTo>
                    <a:pt x="9557" y="5918"/>
                    <a:pt x="9610" y="5903"/>
                    <a:pt x="9671" y="5873"/>
                  </a:cubicBezTo>
                  <a:cubicBezTo>
                    <a:pt x="9915" y="5740"/>
                    <a:pt x="10159" y="5562"/>
                    <a:pt x="10359" y="5363"/>
                  </a:cubicBezTo>
                  <a:cubicBezTo>
                    <a:pt x="10558" y="5141"/>
                    <a:pt x="10824" y="5008"/>
                    <a:pt x="11113" y="4964"/>
                  </a:cubicBezTo>
                  <a:cubicBezTo>
                    <a:pt x="12000" y="4742"/>
                    <a:pt x="12887" y="4453"/>
                    <a:pt x="13730" y="4099"/>
                  </a:cubicBezTo>
                  <a:cubicBezTo>
                    <a:pt x="14129" y="3921"/>
                    <a:pt x="14484" y="3699"/>
                    <a:pt x="14795" y="3389"/>
                  </a:cubicBezTo>
                  <a:cubicBezTo>
                    <a:pt x="15105" y="3078"/>
                    <a:pt x="15127" y="2967"/>
                    <a:pt x="14994" y="2723"/>
                  </a:cubicBezTo>
                  <a:cubicBezTo>
                    <a:pt x="14528" y="1992"/>
                    <a:pt x="13885" y="1415"/>
                    <a:pt x="13109" y="1016"/>
                  </a:cubicBezTo>
                  <a:cubicBezTo>
                    <a:pt x="12310" y="572"/>
                    <a:pt x="11401" y="306"/>
                    <a:pt x="10492" y="239"/>
                  </a:cubicBezTo>
                  <a:cubicBezTo>
                    <a:pt x="9672" y="156"/>
                    <a:pt x="8846" y="111"/>
                    <a:pt x="8021" y="111"/>
                  </a:cubicBezTo>
                  <a:cubicBezTo>
                    <a:pt x="7305" y="111"/>
                    <a:pt x="6589" y="145"/>
                    <a:pt x="5878" y="217"/>
                  </a:cubicBezTo>
                  <a:cubicBezTo>
                    <a:pt x="5257" y="284"/>
                    <a:pt x="4636" y="395"/>
                    <a:pt x="4038" y="550"/>
                  </a:cubicBezTo>
                  <a:cubicBezTo>
                    <a:pt x="3978" y="570"/>
                    <a:pt x="3913" y="581"/>
                    <a:pt x="3851" y="581"/>
                  </a:cubicBezTo>
                  <a:cubicBezTo>
                    <a:pt x="3774" y="581"/>
                    <a:pt x="3699" y="564"/>
                    <a:pt x="3638" y="528"/>
                  </a:cubicBezTo>
                  <a:cubicBezTo>
                    <a:pt x="2973" y="328"/>
                    <a:pt x="2285" y="173"/>
                    <a:pt x="1598" y="18"/>
                  </a:cubicBezTo>
                  <a:cubicBezTo>
                    <a:pt x="1509" y="7"/>
                    <a:pt x="1420" y="1"/>
                    <a:pt x="1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690462">
              <a:off x="8467784" y="1651116"/>
              <a:ext cx="517351" cy="169425"/>
            </a:xfrm>
            <a:custGeom>
              <a:avLst/>
              <a:gdLst/>
              <a:ahLst/>
              <a:cxnLst/>
              <a:rect l="l" t="t" r="r" b="b"/>
              <a:pathLst>
                <a:path w="20694" h="6777" extrusionOk="0">
                  <a:moveTo>
                    <a:pt x="14387" y="1"/>
                  </a:moveTo>
                  <a:cubicBezTo>
                    <a:pt x="13709" y="1"/>
                    <a:pt x="13029" y="53"/>
                    <a:pt x="12354" y="160"/>
                  </a:cubicBezTo>
                  <a:cubicBezTo>
                    <a:pt x="10380" y="448"/>
                    <a:pt x="8451" y="936"/>
                    <a:pt x="6565" y="1601"/>
                  </a:cubicBezTo>
                  <a:cubicBezTo>
                    <a:pt x="5878" y="1845"/>
                    <a:pt x="5212" y="2156"/>
                    <a:pt x="4569" y="2533"/>
                  </a:cubicBezTo>
                  <a:cubicBezTo>
                    <a:pt x="4414" y="2644"/>
                    <a:pt x="4236" y="2666"/>
                    <a:pt x="4037" y="2666"/>
                  </a:cubicBezTo>
                  <a:cubicBezTo>
                    <a:pt x="3900" y="2663"/>
                    <a:pt x="3764" y="2661"/>
                    <a:pt x="3628" y="2661"/>
                  </a:cubicBezTo>
                  <a:cubicBezTo>
                    <a:pt x="2766" y="2661"/>
                    <a:pt x="1904" y="2716"/>
                    <a:pt x="1043" y="2755"/>
                  </a:cubicBezTo>
                  <a:cubicBezTo>
                    <a:pt x="821" y="2777"/>
                    <a:pt x="599" y="2821"/>
                    <a:pt x="377" y="2910"/>
                  </a:cubicBezTo>
                  <a:cubicBezTo>
                    <a:pt x="89" y="2976"/>
                    <a:pt x="0" y="3331"/>
                    <a:pt x="200" y="3531"/>
                  </a:cubicBezTo>
                  <a:cubicBezTo>
                    <a:pt x="289" y="3686"/>
                    <a:pt x="422" y="3797"/>
                    <a:pt x="577" y="3863"/>
                  </a:cubicBezTo>
                  <a:cubicBezTo>
                    <a:pt x="1109" y="4196"/>
                    <a:pt x="1641" y="4462"/>
                    <a:pt x="2218" y="4706"/>
                  </a:cubicBezTo>
                  <a:cubicBezTo>
                    <a:pt x="2617" y="4862"/>
                    <a:pt x="2595" y="4862"/>
                    <a:pt x="2396" y="5194"/>
                  </a:cubicBezTo>
                  <a:cubicBezTo>
                    <a:pt x="2196" y="5483"/>
                    <a:pt x="2041" y="5771"/>
                    <a:pt x="1908" y="6081"/>
                  </a:cubicBezTo>
                  <a:cubicBezTo>
                    <a:pt x="1797" y="6237"/>
                    <a:pt x="1819" y="6458"/>
                    <a:pt x="1930" y="6592"/>
                  </a:cubicBezTo>
                  <a:cubicBezTo>
                    <a:pt x="2040" y="6717"/>
                    <a:pt x="2194" y="6776"/>
                    <a:pt x="2346" y="6776"/>
                  </a:cubicBezTo>
                  <a:cubicBezTo>
                    <a:pt x="2409" y="6776"/>
                    <a:pt x="2470" y="6766"/>
                    <a:pt x="2529" y="6747"/>
                  </a:cubicBezTo>
                  <a:cubicBezTo>
                    <a:pt x="2817" y="6636"/>
                    <a:pt x="3083" y="6458"/>
                    <a:pt x="3305" y="6259"/>
                  </a:cubicBezTo>
                  <a:cubicBezTo>
                    <a:pt x="3837" y="5815"/>
                    <a:pt x="4303" y="5327"/>
                    <a:pt x="4724" y="4795"/>
                  </a:cubicBezTo>
                  <a:cubicBezTo>
                    <a:pt x="4906" y="4561"/>
                    <a:pt x="4982" y="4464"/>
                    <a:pt x="5102" y="4464"/>
                  </a:cubicBezTo>
                  <a:cubicBezTo>
                    <a:pt x="5187" y="4464"/>
                    <a:pt x="5295" y="4513"/>
                    <a:pt x="5478" y="4595"/>
                  </a:cubicBezTo>
                  <a:cubicBezTo>
                    <a:pt x="6721" y="5106"/>
                    <a:pt x="7985" y="5549"/>
                    <a:pt x="9271" y="5904"/>
                  </a:cubicBezTo>
                  <a:cubicBezTo>
                    <a:pt x="10234" y="6167"/>
                    <a:pt x="11224" y="6301"/>
                    <a:pt x="12213" y="6301"/>
                  </a:cubicBezTo>
                  <a:cubicBezTo>
                    <a:pt x="13388" y="6301"/>
                    <a:pt x="14561" y="6112"/>
                    <a:pt x="15681" y="5727"/>
                  </a:cubicBezTo>
                  <a:cubicBezTo>
                    <a:pt x="15742" y="5711"/>
                    <a:pt x="15802" y="5676"/>
                    <a:pt x="15877" y="5676"/>
                  </a:cubicBezTo>
                  <a:cubicBezTo>
                    <a:pt x="15912" y="5676"/>
                    <a:pt x="15949" y="5683"/>
                    <a:pt x="15991" y="5704"/>
                  </a:cubicBezTo>
                  <a:cubicBezTo>
                    <a:pt x="15925" y="5904"/>
                    <a:pt x="15947" y="6148"/>
                    <a:pt x="16036" y="6348"/>
                  </a:cubicBezTo>
                  <a:cubicBezTo>
                    <a:pt x="16062" y="6451"/>
                    <a:pt x="16155" y="6509"/>
                    <a:pt x="16251" y="6509"/>
                  </a:cubicBezTo>
                  <a:cubicBezTo>
                    <a:pt x="16319" y="6509"/>
                    <a:pt x="16389" y="6479"/>
                    <a:pt x="16435" y="6414"/>
                  </a:cubicBezTo>
                  <a:cubicBezTo>
                    <a:pt x="16612" y="6170"/>
                    <a:pt x="16746" y="5904"/>
                    <a:pt x="16812" y="5638"/>
                  </a:cubicBezTo>
                  <a:cubicBezTo>
                    <a:pt x="16901" y="5327"/>
                    <a:pt x="17123" y="5083"/>
                    <a:pt x="17411" y="4972"/>
                  </a:cubicBezTo>
                  <a:cubicBezTo>
                    <a:pt x="18320" y="4485"/>
                    <a:pt x="19141" y="3908"/>
                    <a:pt x="19917" y="3220"/>
                  </a:cubicBezTo>
                  <a:cubicBezTo>
                    <a:pt x="20250" y="2932"/>
                    <a:pt x="20494" y="2577"/>
                    <a:pt x="20605" y="2156"/>
                  </a:cubicBezTo>
                  <a:cubicBezTo>
                    <a:pt x="20693" y="1712"/>
                    <a:pt x="20649" y="1601"/>
                    <a:pt x="20250" y="1379"/>
                  </a:cubicBezTo>
                  <a:cubicBezTo>
                    <a:pt x="18408" y="467"/>
                    <a:pt x="16404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690462">
              <a:off x="7729348" y="1477919"/>
              <a:ext cx="487776" cy="331326"/>
            </a:xfrm>
            <a:custGeom>
              <a:avLst/>
              <a:gdLst/>
              <a:ahLst/>
              <a:cxnLst/>
              <a:rect l="l" t="t" r="r" b="b"/>
              <a:pathLst>
                <a:path w="19511" h="13253" extrusionOk="0">
                  <a:moveTo>
                    <a:pt x="314" y="0"/>
                  </a:moveTo>
                  <a:cubicBezTo>
                    <a:pt x="97" y="0"/>
                    <a:pt x="1" y="157"/>
                    <a:pt x="37" y="446"/>
                  </a:cubicBezTo>
                  <a:cubicBezTo>
                    <a:pt x="81" y="623"/>
                    <a:pt x="148" y="801"/>
                    <a:pt x="259" y="978"/>
                  </a:cubicBezTo>
                  <a:cubicBezTo>
                    <a:pt x="591" y="1577"/>
                    <a:pt x="968" y="2154"/>
                    <a:pt x="1390" y="2731"/>
                  </a:cubicBezTo>
                  <a:cubicBezTo>
                    <a:pt x="1678" y="3108"/>
                    <a:pt x="1678" y="3108"/>
                    <a:pt x="1345" y="3263"/>
                  </a:cubicBezTo>
                  <a:cubicBezTo>
                    <a:pt x="1035" y="3374"/>
                    <a:pt x="769" y="3529"/>
                    <a:pt x="503" y="3706"/>
                  </a:cubicBezTo>
                  <a:cubicBezTo>
                    <a:pt x="347" y="3795"/>
                    <a:pt x="259" y="3995"/>
                    <a:pt x="325" y="4172"/>
                  </a:cubicBezTo>
                  <a:cubicBezTo>
                    <a:pt x="392" y="4416"/>
                    <a:pt x="569" y="4594"/>
                    <a:pt x="791" y="4660"/>
                  </a:cubicBezTo>
                  <a:cubicBezTo>
                    <a:pt x="1018" y="4725"/>
                    <a:pt x="1245" y="4766"/>
                    <a:pt x="1473" y="4766"/>
                  </a:cubicBezTo>
                  <a:cubicBezTo>
                    <a:pt x="1556" y="4766"/>
                    <a:pt x="1639" y="4761"/>
                    <a:pt x="1722" y="4749"/>
                  </a:cubicBezTo>
                  <a:cubicBezTo>
                    <a:pt x="2366" y="4727"/>
                    <a:pt x="3009" y="4594"/>
                    <a:pt x="3630" y="4394"/>
                  </a:cubicBezTo>
                  <a:cubicBezTo>
                    <a:pt x="3795" y="4347"/>
                    <a:pt x="3898" y="4316"/>
                    <a:pt x="3978" y="4316"/>
                  </a:cubicBezTo>
                  <a:cubicBezTo>
                    <a:pt x="4124" y="4316"/>
                    <a:pt x="4191" y="4418"/>
                    <a:pt x="4406" y="4704"/>
                  </a:cubicBezTo>
                  <a:cubicBezTo>
                    <a:pt x="5315" y="5947"/>
                    <a:pt x="6269" y="7122"/>
                    <a:pt x="7312" y="8253"/>
                  </a:cubicBezTo>
                  <a:cubicBezTo>
                    <a:pt x="8908" y="10050"/>
                    <a:pt x="10949" y="11403"/>
                    <a:pt x="13211" y="12179"/>
                  </a:cubicBezTo>
                  <a:cubicBezTo>
                    <a:pt x="13322" y="12201"/>
                    <a:pt x="13433" y="12201"/>
                    <a:pt x="13544" y="12356"/>
                  </a:cubicBezTo>
                  <a:cubicBezTo>
                    <a:pt x="13366" y="12512"/>
                    <a:pt x="13278" y="12711"/>
                    <a:pt x="13278" y="12933"/>
                  </a:cubicBezTo>
                  <a:cubicBezTo>
                    <a:pt x="13278" y="13126"/>
                    <a:pt x="13395" y="13252"/>
                    <a:pt x="13558" y="13252"/>
                  </a:cubicBezTo>
                  <a:cubicBezTo>
                    <a:pt x="13582" y="13252"/>
                    <a:pt x="13607" y="13249"/>
                    <a:pt x="13633" y="13244"/>
                  </a:cubicBezTo>
                  <a:cubicBezTo>
                    <a:pt x="13877" y="13155"/>
                    <a:pt x="14121" y="13022"/>
                    <a:pt x="14320" y="12822"/>
                  </a:cubicBezTo>
                  <a:cubicBezTo>
                    <a:pt x="14487" y="12672"/>
                    <a:pt x="14703" y="12598"/>
                    <a:pt x="14922" y="12598"/>
                  </a:cubicBezTo>
                  <a:cubicBezTo>
                    <a:pt x="14995" y="12598"/>
                    <a:pt x="15069" y="12606"/>
                    <a:pt x="15141" y="12622"/>
                  </a:cubicBezTo>
                  <a:cubicBezTo>
                    <a:pt x="15741" y="12718"/>
                    <a:pt x="16358" y="12763"/>
                    <a:pt x="16981" y="12763"/>
                  </a:cubicBezTo>
                  <a:cubicBezTo>
                    <a:pt x="17371" y="12763"/>
                    <a:pt x="17764" y="12745"/>
                    <a:pt x="18157" y="12711"/>
                  </a:cubicBezTo>
                  <a:cubicBezTo>
                    <a:pt x="18556" y="12689"/>
                    <a:pt x="18956" y="12512"/>
                    <a:pt x="19222" y="12223"/>
                  </a:cubicBezTo>
                  <a:cubicBezTo>
                    <a:pt x="19510" y="11913"/>
                    <a:pt x="19510" y="11758"/>
                    <a:pt x="19222" y="11336"/>
                  </a:cubicBezTo>
                  <a:cubicBezTo>
                    <a:pt x="18379" y="10028"/>
                    <a:pt x="17359" y="8830"/>
                    <a:pt x="16205" y="7810"/>
                  </a:cubicBezTo>
                  <a:cubicBezTo>
                    <a:pt x="15096" y="6789"/>
                    <a:pt x="13877" y="5947"/>
                    <a:pt x="12546" y="5281"/>
                  </a:cubicBezTo>
                  <a:cubicBezTo>
                    <a:pt x="10661" y="4283"/>
                    <a:pt x="8709" y="3462"/>
                    <a:pt x="6668" y="2841"/>
                  </a:cubicBezTo>
                  <a:cubicBezTo>
                    <a:pt x="5959" y="2620"/>
                    <a:pt x="5205" y="2442"/>
                    <a:pt x="4450" y="2376"/>
                  </a:cubicBezTo>
                  <a:cubicBezTo>
                    <a:pt x="4273" y="2331"/>
                    <a:pt x="4073" y="2265"/>
                    <a:pt x="3940" y="2132"/>
                  </a:cubicBezTo>
                  <a:cubicBezTo>
                    <a:pt x="3031" y="1488"/>
                    <a:pt x="2099" y="912"/>
                    <a:pt x="1168" y="313"/>
                  </a:cubicBezTo>
                  <a:cubicBezTo>
                    <a:pt x="946" y="180"/>
                    <a:pt x="724" y="69"/>
                    <a:pt x="480" y="25"/>
                  </a:cubicBezTo>
                  <a:cubicBezTo>
                    <a:pt x="419" y="8"/>
                    <a:pt x="363" y="0"/>
                    <a:pt x="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690462">
              <a:off x="8586021" y="1849621"/>
              <a:ext cx="426976" cy="247051"/>
            </a:xfrm>
            <a:custGeom>
              <a:avLst/>
              <a:gdLst/>
              <a:ahLst/>
              <a:cxnLst/>
              <a:rect l="l" t="t" r="r" b="b"/>
              <a:pathLst>
                <a:path w="17079" h="9882" extrusionOk="0">
                  <a:moveTo>
                    <a:pt x="13654" y="1"/>
                  </a:moveTo>
                  <a:cubicBezTo>
                    <a:pt x="12572" y="1"/>
                    <a:pt x="11513" y="243"/>
                    <a:pt x="10535" y="668"/>
                  </a:cubicBezTo>
                  <a:cubicBezTo>
                    <a:pt x="8805" y="1355"/>
                    <a:pt x="7164" y="2220"/>
                    <a:pt x="5612" y="3240"/>
                  </a:cubicBezTo>
                  <a:cubicBezTo>
                    <a:pt x="4968" y="3662"/>
                    <a:pt x="4392" y="4128"/>
                    <a:pt x="3837" y="4660"/>
                  </a:cubicBezTo>
                  <a:cubicBezTo>
                    <a:pt x="3704" y="4771"/>
                    <a:pt x="3549" y="4859"/>
                    <a:pt x="3394" y="4882"/>
                  </a:cubicBezTo>
                  <a:cubicBezTo>
                    <a:pt x="2573" y="5015"/>
                    <a:pt x="1752" y="5259"/>
                    <a:pt x="932" y="5480"/>
                  </a:cubicBezTo>
                  <a:cubicBezTo>
                    <a:pt x="732" y="5525"/>
                    <a:pt x="533" y="5614"/>
                    <a:pt x="355" y="5747"/>
                  </a:cubicBezTo>
                  <a:cubicBezTo>
                    <a:pt x="111" y="5902"/>
                    <a:pt x="0" y="6212"/>
                    <a:pt x="111" y="6501"/>
                  </a:cubicBezTo>
                  <a:cubicBezTo>
                    <a:pt x="156" y="6634"/>
                    <a:pt x="244" y="6745"/>
                    <a:pt x="355" y="6811"/>
                  </a:cubicBezTo>
                  <a:cubicBezTo>
                    <a:pt x="732" y="7100"/>
                    <a:pt x="1131" y="7321"/>
                    <a:pt x="1575" y="7499"/>
                  </a:cubicBezTo>
                  <a:cubicBezTo>
                    <a:pt x="1841" y="7632"/>
                    <a:pt x="1841" y="7632"/>
                    <a:pt x="1619" y="8053"/>
                  </a:cubicBezTo>
                  <a:cubicBezTo>
                    <a:pt x="1420" y="8408"/>
                    <a:pt x="1242" y="8763"/>
                    <a:pt x="1065" y="9140"/>
                  </a:cubicBezTo>
                  <a:cubicBezTo>
                    <a:pt x="976" y="9318"/>
                    <a:pt x="954" y="9539"/>
                    <a:pt x="1021" y="9739"/>
                  </a:cubicBezTo>
                  <a:cubicBezTo>
                    <a:pt x="1082" y="9838"/>
                    <a:pt x="1158" y="9882"/>
                    <a:pt x="1248" y="9882"/>
                  </a:cubicBezTo>
                  <a:cubicBezTo>
                    <a:pt x="1319" y="9882"/>
                    <a:pt x="1398" y="9854"/>
                    <a:pt x="1486" y="9805"/>
                  </a:cubicBezTo>
                  <a:cubicBezTo>
                    <a:pt x="1752" y="9606"/>
                    <a:pt x="1996" y="9384"/>
                    <a:pt x="2196" y="9118"/>
                  </a:cubicBezTo>
                  <a:cubicBezTo>
                    <a:pt x="2706" y="8519"/>
                    <a:pt x="3172" y="7876"/>
                    <a:pt x="3593" y="7210"/>
                  </a:cubicBezTo>
                  <a:cubicBezTo>
                    <a:pt x="3793" y="6883"/>
                    <a:pt x="3864" y="6775"/>
                    <a:pt x="3978" y="6775"/>
                  </a:cubicBezTo>
                  <a:cubicBezTo>
                    <a:pt x="4041" y="6775"/>
                    <a:pt x="4118" y="6808"/>
                    <a:pt x="4237" y="6856"/>
                  </a:cubicBezTo>
                  <a:cubicBezTo>
                    <a:pt x="5146" y="7255"/>
                    <a:pt x="6122" y="7565"/>
                    <a:pt x="7098" y="7743"/>
                  </a:cubicBezTo>
                  <a:cubicBezTo>
                    <a:pt x="7467" y="7812"/>
                    <a:pt x="7840" y="7847"/>
                    <a:pt x="8218" y="7847"/>
                  </a:cubicBezTo>
                  <a:cubicBezTo>
                    <a:pt x="9543" y="7847"/>
                    <a:pt x="10922" y="7415"/>
                    <a:pt x="12354" y="6501"/>
                  </a:cubicBezTo>
                  <a:cubicBezTo>
                    <a:pt x="12426" y="6465"/>
                    <a:pt x="12498" y="6400"/>
                    <a:pt x="12569" y="6400"/>
                  </a:cubicBezTo>
                  <a:cubicBezTo>
                    <a:pt x="12586" y="6400"/>
                    <a:pt x="12603" y="6404"/>
                    <a:pt x="12620" y="6412"/>
                  </a:cubicBezTo>
                  <a:cubicBezTo>
                    <a:pt x="12532" y="6656"/>
                    <a:pt x="12509" y="6900"/>
                    <a:pt x="12554" y="7166"/>
                  </a:cubicBezTo>
                  <a:cubicBezTo>
                    <a:pt x="12576" y="7266"/>
                    <a:pt x="12620" y="7316"/>
                    <a:pt x="12676" y="7316"/>
                  </a:cubicBezTo>
                  <a:cubicBezTo>
                    <a:pt x="12731" y="7316"/>
                    <a:pt x="12798" y="7266"/>
                    <a:pt x="12864" y="7166"/>
                  </a:cubicBezTo>
                  <a:cubicBezTo>
                    <a:pt x="13064" y="6856"/>
                    <a:pt x="13197" y="6545"/>
                    <a:pt x="13308" y="6212"/>
                  </a:cubicBezTo>
                  <a:cubicBezTo>
                    <a:pt x="13419" y="5858"/>
                    <a:pt x="13618" y="5569"/>
                    <a:pt x="13884" y="5347"/>
                  </a:cubicBezTo>
                  <a:cubicBezTo>
                    <a:pt x="14727" y="4615"/>
                    <a:pt x="15504" y="3817"/>
                    <a:pt x="16191" y="2930"/>
                  </a:cubicBezTo>
                  <a:cubicBezTo>
                    <a:pt x="16524" y="2553"/>
                    <a:pt x="16790" y="2087"/>
                    <a:pt x="16923" y="1599"/>
                  </a:cubicBezTo>
                  <a:cubicBezTo>
                    <a:pt x="17078" y="1089"/>
                    <a:pt x="17056" y="934"/>
                    <a:pt x="16768" y="778"/>
                  </a:cubicBezTo>
                  <a:cubicBezTo>
                    <a:pt x="15893" y="267"/>
                    <a:pt x="14917" y="1"/>
                    <a:pt x="13916" y="1"/>
                  </a:cubicBezTo>
                  <a:cubicBezTo>
                    <a:pt x="13876" y="1"/>
                    <a:pt x="13836" y="1"/>
                    <a:pt x="13796" y="2"/>
                  </a:cubicBezTo>
                  <a:cubicBezTo>
                    <a:pt x="13748" y="1"/>
                    <a:pt x="13701" y="1"/>
                    <a:pt x="13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690462">
              <a:off x="8440420" y="1193710"/>
              <a:ext cx="517901" cy="169450"/>
            </a:xfrm>
            <a:custGeom>
              <a:avLst/>
              <a:gdLst/>
              <a:ahLst/>
              <a:cxnLst/>
              <a:rect l="l" t="t" r="r" b="b"/>
              <a:pathLst>
                <a:path w="20716" h="6778" extrusionOk="0">
                  <a:moveTo>
                    <a:pt x="14450" y="1"/>
                  </a:moveTo>
                  <a:cubicBezTo>
                    <a:pt x="13750" y="1"/>
                    <a:pt x="13049" y="58"/>
                    <a:pt x="12354" y="172"/>
                  </a:cubicBezTo>
                  <a:cubicBezTo>
                    <a:pt x="10380" y="461"/>
                    <a:pt x="8450" y="949"/>
                    <a:pt x="6587" y="1614"/>
                  </a:cubicBezTo>
                  <a:cubicBezTo>
                    <a:pt x="5878" y="1858"/>
                    <a:pt x="5212" y="2169"/>
                    <a:pt x="4591" y="2546"/>
                  </a:cubicBezTo>
                  <a:cubicBezTo>
                    <a:pt x="4444" y="2619"/>
                    <a:pt x="4297" y="2662"/>
                    <a:pt x="4150" y="2662"/>
                  </a:cubicBezTo>
                  <a:cubicBezTo>
                    <a:pt x="4120" y="2662"/>
                    <a:pt x="4089" y="2660"/>
                    <a:pt x="4059" y="2657"/>
                  </a:cubicBezTo>
                  <a:cubicBezTo>
                    <a:pt x="3951" y="2654"/>
                    <a:pt x="3843" y="2653"/>
                    <a:pt x="3735" y="2653"/>
                  </a:cubicBezTo>
                  <a:cubicBezTo>
                    <a:pt x="2845" y="2653"/>
                    <a:pt x="1955" y="2728"/>
                    <a:pt x="1065" y="2767"/>
                  </a:cubicBezTo>
                  <a:cubicBezTo>
                    <a:pt x="821" y="2767"/>
                    <a:pt x="599" y="2812"/>
                    <a:pt x="399" y="2923"/>
                  </a:cubicBezTo>
                  <a:cubicBezTo>
                    <a:pt x="111" y="2989"/>
                    <a:pt x="0" y="3344"/>
                    <a:pt x="200" y="3544"/>
                  </a:cubicBezTo>
                  <a:cubicBezTo>
                    <a:pt x="311" y="3677"/>
                    <a:pt x="444" y="3788"/>
                    <a:pt x="599" y="3876"/>
                  </a:cubicBezTo>
                  <a:cubicBezTo>
                    <a:pt x="1109" y="4187"/>
                    <a:pt x="1663" y="4475"/>
                    <a:pt x="2240" y="4697"/>
                  </a:cubicBezTo>
                  <a:cubicBezTo>
                    <a:pt x="2617" y="4852"/>
                    <a:pt x="2617" y="4874"/>
                    <a:pt x="2418" y="5207"/>
                  </a:cubicBezTo>
                  <a:cubicBezTo>
                    <a:pt x="2218" y="5473"/>
                    <a:pt x="2041" y="5784"/>
                    <a:pt x="1907" y="6094"/>
                  </a:cubicBezTo>
                  <a:cubicBezTo>
                    <a:pt x="1819" y="6250"/>
                    <a:pt x="1819" y="6449"/>
                    <a:pt x="1952" y="6604"/>
                  </a:cubicBezTo>
                  <a:cubicBezTo>
                    <a:pt x="2044" y="6712"/>
                    <a:pt x="2190" y="6777"/>
                    <a:pt x="2345" y="6777"/>
                  </a:cubicBezTo>
                  <a:cubicBezTo>
                    <a:pt x="2413" y="6777"/>
                    <a:pt x="2483" y="6765"/>
                    <a:pt x="2551" y="6738"/>
                  </a:cubicBezTo>
                  <a:cubicBezTo>
                    <a:pt x="2817" y="6627"/>
                    <a:pt x="3083" y="6471"/>
                    <a:pt x="3327" y="6272"/>
                  </a:cubicBezTo>
                  <a:cubicBezTo>
                    <a:pt x="3837" y="5828"/>
                    <a:pt x="4325" y="5340"/>
                    <a:pt x="4724" y="4808"/>
                  </a:cubicBezTo>
                  <a:cubicBezTo>
                    <a:pt x="4924" y="4568"/>
                    <a:pt x="5004" y="4473"/>
                    <a:pt x="5131" y="4473"/>
                  </a:cubicBezTo>
                  <a:cubicBezTo>
                    <a:pt x="5217" y="4473"/>
                    <a:pt x="5323" y="4515"/>
                    <a:pt x="5500" y="4586"/>
                  </a:cubicBezTo>
                  <a:cubicBezTo>
                    <a:pt x="6720" y="5118"/>
                    <a:pt x="7985" y="5562"/>
                    <a:pt x="9293" y="5917"/>
                  </a:cubicBezTo>
                  <a:cubicBezTo>
                    <a:pt x="10245" y="6177"/>
                    <a:pt x="11220" y="6307"/>
                    <a:pt x="12194" y="6307"/>
                  </a:cubicBezTo>
                  <a:cubicBezTo>
                    <a:pt x="13377" y="6307"/>
                    <a:pt x="14560" y="6116"/>
                    <a:pt x="15703" y="5739"/>
                  </a:cubicBezTo>
                  <a:cubicBezTo>
                    <a:pt x="15765" y="5709"/>
                    <a:pt x="15826" y="5667"/>
                    <a:pt x="15903" y="5667"/>
                  </a:cubicBezTo>
                  <a:cubicBezTo>
                    <a:pt x="15937" y="5667"/>
                    <a:pt x="15973" y="5675"/>
                    <a:pt x="16013" y="5695"/>
                  </a:cubicBezTo>
                  <a:cubicBezTo>
                    <a:pt x="15947" y="5917"/>
                    <a:pt x="15969" y="6139"/>
                    <a:pt x="16058" y="6338"/>
                  </a:cubicBezTo>
                  <a:cubicBezTo>
                    <a:pt x="16083" y="6451"/>
                    <a:pt x="16171" y="6507"/>
                    <a:pt x="16263" y="6507"/>
                  </a:cubicBezTo>
                  <a:cubicBezTo>
                    <a:pt x="16335" y="6507"/>
                    <a:pt x="16409" y="6473"/>
                    <a:pt x="16457" y="6405"/>
                  </a:cubicBezTo>
                  <a:cubicBezTo>
                    <a:pt x="16634" y="6183"/>
                    <a:pt x="16768" y="5917"/>
                    <a:pt x="16834" y="5629"/>
                  </a:cubicBezTo>
                  <a:cubicBezTo>
                    <a:pt x="16923" y="5340"/>
                    <a:pt x="17145" y="5096"/>
                    <a:pt x="17433" y="4963"/>
                  </a:cubicBezTo>
                  <a:cubicBezTo>
                    <a:pt x="18320" y="4497"/>
                    <a:pt x="19163" y="3899"/>
                    <a:pt x="19917" y="3211"/>
                  </a:cubicBezTo>
                  <a:cubicBezTo>
                    <a:pt x="20250" y="2945"/>
                    <a:pt x="20494" y="2568"/>
                    <a:pt x="20605" y="2146"/>
                  </a:cubicBezTo>
                  <a:cubicBezTo>
                    <a:pt x="20715" y="1703"/>
                    <a:pt x="20649" y="1592"/>
                    <a:pt x="20250" y="1370"/>
                  </a:cubicBezTo>
                  <a:cubicBezTo>
                    <a:pt x="18442" y="466"/>
                    <a:pt x="16451" y="1"/>
                    <a:pt x="144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690462">
              <a:off x="8220443" y="2072503"/>
              <a:ext cx="570601" cy="160475"/>
            </a:xfrm>
            <a:custGeom>
              <a:avLst/>
              <a:gdLst/>
              <a:ahLst/>
              <a:cxnLst/>
              <a:rect l="l" t="t" r="r" b="b"/>
              <a:pathLst>
                <a:path w="22824" h="6419" extrusionOk="0">
                  <a:moveTo>
                    <a:pt x="14592" y="0"/>
                  </a:moveTo>
                  <a:cubicBezTo>
                    <a:pt x="14216" y="0"/>
                    <a:pt x="13840" y="14"/>
                    <a:pt x="13463" y="42"/>
                  </a:cubicBezTo>
                  <a:cubicBezTo>
                    <a:pt x="11334" y="131"/>
                    <a:pt x="9227" y="419"/>
                    <a:pt x="7164" y="907"/>
                  </a:cubicBezTo>
                  <a:cubicBezTo>
                    <a:pt x="6433" y="1085"/>
                    <a:pt x="5701" y="1329"/>
                    <a:pt x="5013" y="1639"/>
                  </a:cubicBezTo>
                  <a:cubicBezTo>
                    <a:pt x="4880" y="1689"/>
                    <a:pt x="4734" y="1714"/>
                    <a:pt x="4586" y="1714"/>
                  </a:cubicBezTo>
                  <a:cubicBezTo>
                    <a:pt x="4536" y="1714"/>
                    <a:pt x="4486" y="1711"/>
                    <a:pt x="4436" y="1706"/>
                  </a:cubicBezTo>
                  <a:cubicBezTo>
                    <a:pt x="3327" y="1595"/>
                    <a:pt x="2219" y="1595"/>
                    <a:pt x="1110" y="1551"/>
                  </a:cubicBezTo>
                  <a:cubicBezTo>
                    <a:pt x="1066" y="1547"/>
                    <a:pt x="1023" y="1545"/>
                    <a:pt x="980" y="1545"/>
                  </a:cubicBezTo>
                  <a:cubicBezTo>
                    <a:pt x="779" y="1545"/>
                    <a:pt x="578" y="1585"/>
                    <a:pt x="378" y="1639"/>
                  </a:cubicBezTo>
                  <a:cubicBezTo>
                    <a:pt x="45" y="1728"/>
                    <a:pt x="1" y="1950"/>
                    <a:pt x="222" y="2216"/>
                  </a:cubicBezTo>
                  <a:cubicBezTo>
                    <a:pt x="333" y="2371"/>
                    <a:pt x="489" y="2482"/>
                    <a:pt x="666" y="2571"/>
                  </a:cubicBezTo>
                  <a:cubicBezTo>
                    <a:pt x="1265" y="2926"/>
                    <a:pt x="1886" y="3236"/>
                    <a:pt x="2529" y="3502"/>
                  </a:cubicBezTo>
                  <a:cubicBezTo>
                    <a:pt x="2973" y="3680"/>
                    <a:pt x="2973" y="3680"/>
                    <a:pt x="2751" y="3990"/>
                  </a:cubicBezTo>
                  <a:cubicBezTo>
                    <a:pt x="2573" y="4234"/>
                    <a:pt x="2396" y="4523"/>
                    <a:pt x="2263" y="4789"/>
                  </a:cubicBezTo>
                  <a:cubicBezTo>
                    <a:pt x="2174" y="4966"/>
                    <a:pt x="2196" y="5166"/>
                    <a:pt x="2352" y="5299"/>
                  </a:cubicBezTo>
                  <a:cubicBezTo>
                    <a:pt x="2467" y="5431"/>
                    <a:pt x="2644" y="5502"/>
                    <a:pt x="2828" y="5502"/>
                  </a:cubicBezTo>
                  <a:cubicBezTo>
                    <a:pt x="2891" y="5502"/>
                    <a:pt x="2955" y="5493"/>
                    <a:pt x="3017" y="5476"/>
                  </a:cubicBezTo>
                  <a:cubicBezTo>
                    <a:pt x="3305" y="5410"/>
                    <a:pt x="3594" y="5277"/>
                    <a:pt x="3838" y="5099"/>
                  </a:cubicBezTo>
                  <a:cubicBezTo>
                    <a:pt x="4370" y="4722"/>
                    <a:pt x="4880" y="4301"/>
                    <a:pt x="5301" y="3813"/>
                  </a:cubicBezTo>
                  <a:cubicBezTo>
                    <a:pt x="5487" y="3615"/>
                    <a:pt x="5569" y="3527"/>
                    <a:pt x="5694" y="3527"/>
                  </a:cubicBezTo>
                  <a:cubicBezTo>
                    <a:pt x="5793" y="3527"/>
                    <a:pt x="5919" y="3582"/>
                    <a:pt x="6144" y="3680"/>
                  </a:cubicBezTo>
                  <a:cubicBezTo>
                    <a:pt x="7542" y="4279"/>
                    <a:pt x="8961" y="4811"/>
                    <a:pt x="10425" y="5255"/>
                  </a:cubicBezTo>
                  <a:cubicBezTo>
                    <a:pt x="11805" y="5697"/>
                    <a:pt x="13243" y="5920"/>
                    <a:pt x="14688" y="5920"/>
                  </a:cubicBezTo>
                  <a:cubicBezTo>
                    <a:pt x="15634" y="5920"/>
                    <a:pt x="16583" y="5825"/>
                    <a:pt x="17522" y="5632"/>
                  </a:cubicBezTo>
                  <a:cubicBezTo>
                    <a:pt x="17578" y="5598"/>
                    <a:pt x="17639" y="5582"/>
                    <a:pt x="17702" y="5582"/>
                  </a:cubicBezTo>
                  <a:cubicBezTo>
                    <a:pt x="17766" y="5582"/>
                    <a:pt x="17833" y="5598"/>
                    <a:pt x="17899" y="5632"/>
                  </a:cubicBezTo>
                  <a:cubicBezTo>
                    <a:pt x="17855" y="5831"/>
                    <a:pt x="17877" y="6053"/>
                    <a:pt x="17988" y="6253"/>
                  </a:cubicBezTo>
                  <a:cubicBezTo>
                    <a:pt x="18028" y="6360"/>
                    <a:pt x="18134" y="6419"/>
                    <a:pt x="18240" y="6419"/>
                  </a:cubicBezTo>
                  <a:cubicBezTo>
                    <a:pt x="18309" y="6419"/>
                    <a:pt x="18379" y="6394"/>
                    <a:pt x="18432" y="6341"/>
                  </a:cubicBezTo>
                  <a:cubicBezTo>
                    <a:pt x="18631" y="6142"/>
                    <a:pt x="18764" y="5898"/>
                    <a:pt x="18831" y="5632"/>
                  </a:cubicBezTo>
                  <a:cubicBezTo>
                    <a:pt x="18897" y="5343"/>
                    <a:pt x="19119" y="5121"/>
                    <a:pt x="19407" y="5033"/>
                  </a:cubicBezTo>
                  <a:cubicBezTo>
                    <a:pt x="20361" y="4678"/>
                    <a:pt x="21248" y="4190"/>
                    <a:pt x="22047" y="3591"/>
                  </a:cubicBezTo>
                  <a:cubicBezTo>
                    <a:pt x="22402" y="3369"/>
                    <a:pt x="22646" y="3014"/>
                    <a:pt x="22757" y="2615"/>
                  </a:cubicBezTo>
                  <a:cubicBezTo>
                    <a:pt x="22823" y="2216"/>
                    <a:pt x="22757" y="2083"/>
                    <a:pt x="22291" y="1861"/>
                  </a:cubicBezTo>
                  <a:cubicBezTo>
                    <a:pt x="20916" y="1151"/>
                    <a:pt x="19430" y="663"/>
                    <a:pt x="17899" y="353"/>
                  </a:cubicBezTo>
                  <a:cubicBezTo>
                    <a:pt x="16806" y="121"/>
                    <a:pt x="15701" y="0"/>
                    <a:pt x="14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690462">
              <a:off x="8753003" y="1379551"/>
              <a:ext cx="427551" cy="247476"/>
            </a:xfrm>
            <a:custGeom>
              <a:avLst/>
              <a:gdLst/>
              <a:ahLst/>
              <a:cxnLst/>
              <a:rect l="l" t="t" r="r" b="b"/>
              <a:pathLst>
                <a:path w="17102" h="9899" extrusionOk="0">
                  <a:moveTo>
                    <a:pt x="13796" y="0"/>
                  </a:moveTo>
                  <a:cubicBezTo>
                    <a:pt x="12687" y="0"/>
                    <a:pt x="11578" y="222"/>
                    <a:pt x="10558" y="688"/>
                  </a:cubicBezTo>
                  <a:cubicBezTo>
                    <a:pt x="8828" y="1376"/>
                    <a:pt x="7165" y="2241"/>
                    <a:pt x="5612" y="3261"/>
                  </a:cubicBezTo>
                  <a:cubicBezTo>
                    <a:pt x="4991" y="3682"/>
                    <a:pt x="4392" y="4148"/>
                    <a:pt x="3838" y="4680"/>
                  </a:cubicBezTo>
                  <a:cubicBezTo>
                    <a:pt x="3705" y="4791"/>
                    <a:pt x="3550" y="4858"/>
                    <a:pt x="3394" y="4880"/>
                  </a:cubicBezTo>
                  <a:cubicBezTo>
                    <a:pt x="2574" y="5013"/>
                    <a:pt x="1753" y="5279"/>
                    <a:pt x="932" y="5479"/>
                  </a:cubicBezTo>
                  <a:cubicBezTo>
                    <a:pt x="733" y="5545"/>
                    <a:pt x="533" y="5634"/>
                    <a:pt x="378" y="5767"/>
                  </a:cubicBezTo>
                  <a:cubicBezTo>
                    <a:pt x="112" y="5922"/>
                    <a:pt x="1" y="6233"/>
                    <a:pt x="112" y="6521"/>
                  </a:cubicBezTo>
                  <a:cubicBezTo>
                    <a:pt x="156" y="6654"/>
                    <a:pt x="245" y="6765"/>
                    <a:pt x="378" y="6832"/>
                  </a:cubicBezTo>
                  <a:cubicBezTo>
                    <a:pt x="755" y="7098"/>
                    <a:pt x="1154" y="7342"/>
                    <a:pt x="1576" y="7519"/>
                  </a:cubicBezTo>
                  <a:cubicBezTo>
                    <a:pt x="1864" y="7630"/>
                    <a:pt x="1864" y="7630"/>
                    <a:pt x="1642" y="8074"/>
                  </a:cubicBezTo>
                  <a:cubicBezTo>
                    <a:pt x="1420" y="8429"/>
                    <a:pt x="1243" y="8783"/>
                    <a:pt x="1088" y="9161"/>
                  </a:cubicBezTo>
                  <a:cubicBezTo>
                    <a:pt x="977" y="9338"/>
                    <a:pt x="955" y="9560"/>
                    <a:pt x="1021" y="9759"/>
                  </a:cubicBezTo>
                  <a:cubicBezTo>
                    <a:pt x="1081" y="9854"/>
                    <a:pt x="1159" y="9899"/>
                    <a:pt x="1246" y="9899"/>
                  </a:cubicBezTo>
                  <a:cubicBezTo>
                    <a:pt x="1322" y="9899"/>
                    <a:pt x="1405" y="9865"/>
                    <a:pt x="1487" y="9804"/>
                  </a:cubicBezTo>
                  <a:cubicBezTo>
                    <a:pt x="1753" y="9626"/>
                    <a:pt x="1997" y="9404"/>
                    <a:pt x="2197" y="9138"/>
                  </a:cubicBezTo>
                  <a:cubicBezTo>
                    <a:pt x="2707" y="8539"/>
                    <a:pt x="3173" y="7896"/>
                    <a:pt x="3594" y="7231"/>
                  </a:cubicBezTo>
                  <a:cubicBezTo>
                    <a:pt x="3794" y="6902"/>
                    <a:pt x="3865" y="6785"/>
                    <a:pt x="3980" y="6785"/>
                  </a:cubicBezTo>
                  <a:cubicBezTo>
                    <a:pt x="4043" y="6785"/>
                    <a:pt x="4119" y="6821"/>
                    <a:pt x="4237" y="6876"/>
                  </a:cubicBezTo>
                  <a:cubicBezTo>
                    <a:pt x="5169" y="7275"/>
                    <a:pt x="6122" y="7586"/>
                    <a:pt x="7120" y="7763"/>
                  </a:cubicBezTo>
                  <a:cubicBezTo>
                    <a:pt x="7482" y="7831"/>
                    <a:pt x="7846" y="7865"/>
                    <a:pt x="8215" y="7865"/>
                  </a:cubicBezTo>
                  <a:cubicBezTo>
                    <a:pt x="9541" y="7865"/>
                    <a:pt x="10914" y="7424"/>
                    <a:pt x="12355" y="6521"/>
                  </a:cubicBezTo>
                  <a:cubicBezTo>
                    <a:pt x="12429" y="6484"/>
                    <a:pt x="12503" y="6400"/>
                    <a:pt x="12591" y="6400"/>
                  </a:cubicBezTo>
                  <a:cubicBezTo>
                    <a:pt x="12608" y="6400"/>
                    <a:pt x="12625" y="6403"/>
                    <a:pt x="12643" y="6410"/>
                  </a:cubicBezTo>
                  <a:cubicBezTo>
                    <a:pt x="12554" y="6654"/>
                    <a:pt x="12532" y="6920"/>
                    <a:pt x="12554" y="7164"/>
                  </a:cubicBezTo>
                  <a:cubicBezTo>
                    <a:pt x="12577" y="7264"/>
                    <a:pt x="12621" y="7314"/>
                    <a:pt x="12676" y="7314"/>
                  </a:cubicBezTo>
                  <a:cubicBezTo>
                    <a:pt x="12732" y="7314"/>
                    <a:pt x="12798" y="7264"/>
                    <a:pt x="12865" y="7164"/>
                  </a:cubicBezTo>
                  <a:cubicBezTo>
                    <a:pt x="13064" y="6876"/>
                    <a:pt x="13220" y="6543"/>
                    <a:pt x="13331" y="6211"/>
                  </a:cubicBezTo>
                  <a:cubicBezTo>
                    <a:pt x="13419" y="5878"/>
                    <a:pt x="13619" y="5590"/>
                    <a:pt x="13907" y="5346"/>
                  </a:cubicBezTo>
                  <a:cubicBezTo>
                    <a:pt x="14750" y="4614"/>
                    <a:pt x="15504" y="3815"/>
                    <a:pt x="16214" y="2950"/>
                  </a:cubicBezTo>
                  <a:cubicBezTo>
                    <a:pt x="16547" y="2551"/>
                    <a:pt x="16791" y="2107"/>
                    <a:pt x="16946" y="1620"/>
                  </a:cubicBezTo>
                  <a:cubicBezTo>
                    <a:pt x="17101" y="1087"/>
                    <a:pt x="17079" y="954"/>
                    <a:pt x="16768" y="777"/>
                  </a:cubicBezTo>
                  <a:cubicBezTo>
                    <a:pt x="15859" y="267"/>
                    <a:pt x="14839" y="0"/>
                    <a:pt x="13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690462">
              <a:off x="7964329" y="2001104"/>
              <a:ext cx="407026" cy="418026"/>
            </a:xfrm>
            <a:custGeom>
              <a:avLst/>
              <a:gdLst/>
              <a:ahLst/>
              <a:cxnLst/>
              <a:rect l="l" t="t" r="r" b="b"/>
              <a:pathLst>
                <a:path w="16281" h="16721" extrusionOk="0">
                  <a:moveTo>
                    <a:pt x="992" y="1"/>
                  </a:moveTo>
                  <a:cubicBezTo>
                    <a:pt x="838" y="1"/>
                    <a:pt x="742" y="125"/>
                    <a:pt x="710" y="358"/>
                  </a:cubicBezTo>
                  <a:cubicBezTo>
                    <a:pt x="688" y="558"/>
                    <a:pt x="710" y="735"/>
                    <a:pt x="755" y="913"/>
                  </a:cubicBezTo>
                  <a:cubicBezTo>
                    <a:pt x="932" y="1578"/>
                    <a:pt x="1154" y="2244"/>
                    <a:pt x="1398" y="2887"/>
                  </a:cubicBezTo>
                  <a:cubicBezTo>
                    <a:pt x="1575" y="3330"/>
                    <a:pt x="1553" y="3330"/>
                    <a:pt x="1198" y="3375"/>
                  </a:cubicBezTo>
                  <a:cubicBezTo>
                    <a:pt x="888" y="3419"/>
                    <a:pt x="600" y="3486"/>
                    <a:pt x="289" y="3596"/>
                  </a:cubicBezTo>
                  <a:cubicBezTo>
                    <a:pt x="112" y="3641"/>
                    <a:pt x="1" y="3796"/>
                    <a:pt x="1" y="3996"/>
                  </a:cubicBezTo>
                  <a:cubicBezTo>
                    <a:pt x="1" y="4217"/>
                    <a:pt x="134" y="4461"/>
                    <a:pt x="333" y="4572"/>
                  </a:cubicBezTo>
                  <a:cubicBezTo>
                    <a:pt x="600" y="4728"/>
                    <a:pt x="888" y="4839"/>
                    <a:pt x="1176" y="4905"/>
                  </a:cubicBezTo>
                  <a:cubicBezTo>
                    <a:pt x="1696" y="5017"/>
                    <a:pt x="2232" y="5066"/>
                    <a:pt x="2771" y="5066"/>
                  </a:cubicBezTo>
                  <a:cubicBezTo>
                    <a:pt x="2875" y="5066"/>
                    <a:pt x="2979" y="5064"/>
                    <a:pt x="3084" y="5060"/>
                  </a:cubicBezTo>
                  <a:cubicBezTo>
                    <a:pt x="3168" y="5056"/>
                    <a:pt x="3237" y="5053"/>
                    <a:pt x="3294" y="5053"/>
                  </a:cubicBezTo>
                  <a:cubicBezTo>
                    <a:pt x="3571" y="5053"/>
                    <a:pt x="3584" y="5126"/>
                    <a:pt x="3749" y="5548"/>
                  </a:cubicBezTo>
                  <a:cubicBezTo>
                    <a:pt x="4281" y="6946"/>
                    <a:pt x="4902" y="8321"/>
                    <a:pt x="5590" y="9651"/>
                  </a:cubicBezTo>
                  <a:cubicBezTo>
                    <a:pt x="6654" y="11781"/>
                    <a:pt x="8229" y="13577"/>
                    <a:pt x="10203" y="14908"/>
                  </a:cubicBezTo>
                  <a:cubicBezTo>
                    <a:pt x="10292" y="14974"/>
                    <a:pt x="10403" y="14997"/>
                    <a:pt x="10447" y="15152"/>
                  </a:cubicBezTo>
                  <a:cubicBezTo>
                    <a:pt x="10270" y="15263"/>
                    <a:pt x="10114" y="15440"/>
                    <a:pt x="10070" y="15640"/>
                  </a:cubicBezTo>
                  <a:cubicBezTo>
                    <a:pt x="10004" y="15839"/>
                    <a:pt x="10114" y="16017"/>
                    <a:pt x="10314" y="16017"/>
                  </a:cubicBezTo>
                  <a:cubicBezTo>
                    <a:pt x="10580" y="16017"/>
                    <a:pt x="10846" y="15950"/>
                    <a:pt x="11068" y="15795"/>
                  </a:cubicBezTo>
                  <a:cubicBezTo>
                    <a:pt x="11196" y="15731"/>
                    <a:pt x="11334" y="15698"/>
                    <a:pt x="11473" y="15698"/>
                  </a:cubicBezTo>
                  <a:cubicBezTo>
                    <a:pt x="11623" y="15698"/>
                    <a:pt x="11773" y="15737"/>
                    <a:pt x="11911" y="15817"/>
                  </a:cubicBezTo>
                  <a:cubicBezTo>
                    <a:pt x="12798" y="16216"/>
                    <a:pt x="13752" y="16505"/>
                    <a:pt x="14750" y="16682"/>
                  </a:cubicBezTo>
                  <a:cubicBezTo>
                    <a:pt x="14860" y="16708"/>
                    <a:pt x="14974" y="16721"/>
                    <a:pt x="15089" y="16721"/>
                  </a:cubicBezTo>
                  <a:cubicBezTo>
                    <a:pt x="15367" y="16721"/>
                    <a:pt x="15652" y="16646"/>
                    <a:pt x="15903" y="16505"/>
                  </a:cubicBezTo>
                  <a:cubicBezTo>
                    <a:pt x="16236" y="16283"/>
                    <a:pt x="16280" y="16150"/>
                    <a:pt x="16125" y="15662"/>
                  </a:cubicBezTo>
                  <a:cubicBezTo>
                    <a:pt x="15659" y="14220"/>
                    <a:pt x="14994" y="12823"/>
                    <a:pt x="14173" y="11537"/>
                  </a:cubicBezTo>
                  <a:cubicBezTo>
                    <a:pt x="13375" y="10295"/>
                    <a:pt x="12421" y="9186"/>
                    <a:pt x="11356" y="8210"/>
                  </a:cubicBezTo>
                  <a:cubicBezTo>
                    <a:pt x="9804" y="6790"/>
                    <a:pt x="8163" y="5504"/>
                    <a:pt x="6388" y="4373"/>
                  </a:cubicBezTo>
                  <a:cubicBezTo>
                    <a:pt x="5767" y="3951"/>
                    <a:pt x="5102" y="3619"/>
                    <a:pt x="4392" y="3330"/>
                  </a:cubicBezTo>
                  <a:cubicBezTo>
                    <a:pt x="4215" y="3264"/>
                    <a:pt x="4060" y="3131"/>
                    <a:pt x="3971" y="2975"/>
                  </a:cubicBezTo>
                  <a:cubicBezTo>
                    <a:pt x="3283" y="2110"/>
                    <a:pt x="2529" y="1334"/>
                    <a:pt x="1797" y="536"/>
                  </a:cubicBezTo>
                  <a:cubicBezTo>
                    <a:pt x="1642" y="358"/>
                    <a:pt x="1442" y="203"/>
                    <a:pt x="1221" y="70"/>
                  </a:cubicBezTo>
                  <a:cubicBezTo>
                    <a:pt x="1134" y="24"/>
                    <a:pt x="1058" y="1"/>
                    <a:pt x="9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690462">
              <a:off x="8445421" y="931245"/>
              <a:ext cx="633801" cy="189950"/>
            </a:xfrm>
            <a:custGeom>
              <a:avLst/>
              <a:gdLst/>
              <a:ahLst/>
              <a:cxnLst/>
              <a:rect l="l" t="t" r="r" b="b"/>
              <a:pathLst>
                <a:path w="25352" h="7598" extrusionOk="0">
                  <a:moveTo>
                    <a:pt x="17090" y="1"/>
                  </a:moveTo>
                  <a:cubicBezTo>
                    <a:pt x="16407" y="1"/>
                    <a:pt x="15723" y="42"/>
                    <a:pt x="15039" y="125"/>
                  </a:cubicBezTo>
                  <a:cubicBezTo>
                    <a:pt x="12643" y="391"/>
                    <a:pt x="10292" y="879"/>
                    <a:pt x="8008" y="1589"/>
                  </a:cubicBezTo>
                  <a:cubicBezTo>
                    <a:pt x="7165" y="1855"/>
                    <a:pt x="6344" y="2187"/>
                    <a:pt x="5568" y="2609"/>
                  </a:cubicBezTo>
                  <a:cubicBezTo>
                    <a:pt x="5430" y="2695"/>
                    <a:pt x="5266" y="2727"/>
                    <a:pt x="5096" y="2727"/>
                  </a:cubicBezTo>
                  <a:cubicBezTo>
                    <a:pt x="5047" y="2727"/>
                    <a:pt x="4997" y="2725"/>
                    <a:pt x="4947" y="2720"/>
                  </a:cubicBezTo>
                  <a:cubicBezTo>
                    <a:pt x="4533" y="2705"/>
                    <a:pt x="4121" y="2700"/>
                    <a:pt x="3711" y="2700"/>
                  </a:cubicBezTo>
                  <a:cubicBezTo>
                    <a:pt x="2892" y="2700"/>
                    <a:pt x="2078" y="2720"/>
                    <a:pt x="1265" y="2720"/>
                  </a:cubicBezTo>
                  <a:cubicBezTo>
                    <a:pt x="977" y="2720"/>
                    <a:pt x="689" y="2786"/>
                    <a:pt x="445" y="2875"/>
                  </a:cubicBezTo>
                  <a:cubicBezTo>
                    <a:pt x="68" y="3030"/>
                    <a:pt x="1" y="3274"/>
                    <a:pt x="223" y="3607"/>
                  </a:cubicBezTo>
                  <a:cubicBezTo>
                    <a:pt x="356" y="3762"/>
                    <a:pt x="533" y="3917"/>
                    <a:pt x="711" y="4006"/>
                  </a:cubicBezTo>
                  <a:cubicBezTo>
                    <a:pt x="1376" y="4383"/>
                    <a:pt x="2064" y="4738"/>
                    <a:pt x="2773" y="5026"/>
                  </a:cubicBezTo>
                  <a:cubicBezTo>
                    <a:pt x="3239" y="5226"/>
                    <a:pt x="3239" y="5226"/>
                    <a:pt x="2995" y="5603"/>
                  </a:cubicBezTo>
                  <a:cubicBezTo>
                    <a:pt x="2751" y="5914"/>
                    <a:pt x="2574" y="6268"/>
                    <a:pt x="2419" y="6623"/>
                  </a:cubicBezTo>
                  <a:cubicBezTo>
                    <a:pt x="2308" y="6801"/>
                    <a:pt x="2330" y="7045"/>
                    <a:pt x="2485" y="7222"/>
                  </a:cubicBezTo>
                  <a:cubicBezTo>
                    <a:pt x="2611" y="7364"/>
                    <a:pt x="2792" y="7438"/>
                    <a:pt x="2982" y="7438"/>
                  </a:cubicBezTo>
                  <a:cubicBezTo>
                    <a:pt x="3060" y="7438"/>
                    <a:pt x="3139" y="7425"/>
                    <a:pt x="3217" y="7400"/>
                  </a:cubicBezTo>
                  <a:cubicBezTo>
                    <a:pt x="3550" y="7289"/>
                    <a:pt x="3882" y="7111"/>
                    <a:pt x="4149" y="6867"/>
                  </a:cubicBezTo>
                  <a:cubicBezTo>
                    <a:pt x="4770" y="6379"/>
                    <a:pt x="5324" y="5847"/>
                    <a:pt x="5812" y="5226"/>
                  </a:cubicBezTo>
                  <a:cubicBezTo>
                    <a:pt x="6033" y="4966"/>
                    <a:pt x="6124" y="4859"/>
                    <a:pt x="6274" y="4859"/>
                  </a:cubicBezTo>
                  <a:cubicBezTo>
                    <a:pt x="6379" y="4859"/>
                    <a:pt x="6514" y="4912"/>
                    <a:pt x="6743" y="5004"/>
                  </a:cubicBezTo>
                  <a:cubicBezTo>
                    <a:pt x="8274" y="5670"/>
                    <a:pt x="9849" y="6224"/>
                    <a:pt x="11468" y="6668"/>
                  </a:cubicBezTo>
                  <a:cubicBezTo>
                    <a:pt x="12752" y="7048"/>
                    <a:pt x="14082" y="7236"/>
                    <a:pt x="15415" y="7236"/>
                  </a:cubicBezTo>
                  <a:cubicBezTo>
                    <a:pt x="16727" y="7236"/>
                    <a:pt x="18042" y="7053"/>
                    <a:pt x="19319" y="6690"/>
                  </a:cubicBezTo>
                  <a:cubicBezTo>
                    <a:pt x="19412" y="6659"/>
                    <a:pt x="19494" y="6617"/>
                    <a:pt x="19595" y="6617"/>
                  </a:cubicBezTo>
                  <a:cubicBezTo>
                    <a:pt x="19639" y="6617"/>
                    <a:pt x="19687" y="6625"/>
                    <a:pt x="19741" y="6646"/>
                  </a:cubicBezTo>
                  <a:cubicBezTo>
                    <a:pt x="19674" y="6912"/>
                    <a:pt x="19696" y="7178"/>
                    <a:pt x="19807" y="7400"/>
                  </a:cubicBezTo>
                  <a:cubicBezTo>
                    <a:pt x="19872" y="7529"/>
                    <a:pt x="19974" y="7598"/>
                    <a:pt x="20079" y="7598"/>
                  </a:cubicBezTo>
                  <a:cubicBezTo>
                    <a:pt x="20154" y="7598"/>
                    <a:pt x="20230" y="7562"/>
                    <a:pt x="20295" y="7488"/>
                  </a:cubicBezTo>
                  <a:cubicBezTo>
                    <a:pt x="20517" y="7244"/>
                    <a:pt x="20672" y="6934"/>
                    <a:pt x="20761" y="6601"/>
                  </a:cubicBezTo>
                  <a:cubicBezTo>
                    <a:pt x="20849" y="6268"/>
                    <a:pt x="21116" y="5980"/>
                    <a:pt x="21448" y="5869"/>
                  </a:cubicBezTo>
                  <a:cubicBezTo>
                    <a:pt x="22513" y="5337"/>
                    <a:pt x="23511" y="4694"/>
                    <a:pt x="24443" y="3917"/>
                  </a:cubicBezTo>
                  <a:cubicBezTo>
                    <a:pt x="24842" y="3629"/>
                    <a:pt x="25130" y="3186"/>
                    <a:pt x="25241" y="2720"/>
                  </a:cubicBezTo>
                  <a:cubicBezTo>
                    <a:pt x="25352" y="2210"/>
                    <a:pt x="25263" y="2054"/>
                    <a:pt x="24775" y="1810"/>
                  </a:cubicBezTo>
                  <a:cubicBezTo>
                    <a:pt x="23245" y="1034"/>
                    <a:pt x="21626" y="524"/>
                    <a:pt x="19940" y="236"/>
                  </a:cubicBezTo>
                  <a:cubicBezTo>
                    <a:pt x="18996" y="81"/>
                    <a:pt x="18045" y="1"/>
                    <a:pt x="170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690462">
              <a:off x="8388636" y="2341669"/>
              <a:ext cx="638651" cy="329226"/>
            </a:xfrm>
            <a:custGeom>
              <a:avLst/>
              <a:gdLst/>
              <a:ahLst/>
              <a:cxnLst/>
              <a:rect l="l" t="t" r="r" b="b"/>
              <a:pathLst>
                <a:path w="25546" h="13169" extrusionOk="0">
                  <a:moveTo>
                    <a:pt x="489" y="0"/>
                  </a:moveTo>
                  <a:cubicBezTo>
                    <a:pt x="116" y="0"/>
                    <a:pt x="1" y="200"/>
                    <a:pt x="106" y="601"/>
                  </a:cubicBezTo>
                  <a:cubicBezTo>
                    <a:pt x="173" y="822"/>
                    <a:pt x="306" y="1000"/>
                    <a:pt x="461" y="1177"/>
                  </a:cubicBezTo>
                  <a:cubicBezTo>
                    <a:pt x="971" y="1843"/>
                    <a:pt x="1548" y="2464"/>
                    <a:pt x="2169" y="3062"/>
                  </a:cubicBezTo>
                  <a:cubicBezTo>
                    <a:pt x="2568" y="3440"/>
                    <a:pt x="2568" y="3440"/>
                    <a:pt x="2191" y="3706"/>
                  </a:cubicBezTo>
                  <a:cubicBezTo>
                    <a:pt x="1858" y="3905"/>
                    <a:pt x="1570" y="4127"/>
                    <a:pt x="1282" y="4393"/>
                  </a:cubicBezTo>
                  <a:cubicBezTo>
                    <a:pt x="1104" y="4526"/>
                    <a:pt x="1060" y="4770"/>
                    <a:pt x="1171" y="4992"/>
                  </a:cubicBezTo>
                  <a:cubicBezTo>
                    <a:pt x="1282" y="5258"/>
                    <a:pt x="1526" y="5436"/>
                    <a:pt x="1836" y="5480"/>
                  </a:cubicBezTo>
                  <a:cubicBezTo>
                    <a:pt x="1955" y="5495"/>
                    <a:pt x="2075" y="5502"/>
                    <a:pt x="2198" y="5502"/>
                  </a:cubicBezTo>
                  <a:cubicBezTo>
                    <a:pt x="2443" y="5502"/>
                    <a:pt x="2694" y="5473"/>
                    <a:pt x="2945" y="5414"/>
                  </a:cubicBezTo>
                  <a:cubicBezTo>
                    <a:pt x="3699" y="5236"/>
                    <a:pt x="4453" y="4970"/>
                    <a:pt x="5163" y="4615"/>
                  </a:cubicBezTo>
                  <a:cubicBezTo>
                    <a:pt x="5380" y="4492"/>
                    <a:pt x="5505" y="4426"/>
                    <a:pt x="5614" y="4426"/>
                  </a:cubicBezTo>
                  <a:cubicBezTo>
                    <a:pt x="5762" y="4426"/>
                    <a:pt x="5881" y="4547"/>
                    <a:pt x="6161" y="4815"/>
                  </a:cubicBezTo>
                  <a:cubicBezTo>
                    <a:pt x="7470" y="6101"/>
                    <a:pt x="8845" y="7321"/>
                    <a:pt x="10287" y="8452"/>
                  </a:cubicBezTo>
                  <a:cubicBezTo>
                    <a:pt x="12704" y="10315"/>
                    <a:pt x="15299" y="11535"/>
                    <a:pt x="18116" y="11956"/>
                  </a:cubicBezTo>
                  <a:cubicBezTo>
                    <a:pt x="18249" y="11956"/>
                    <a:pt x="18404" y="12001"/>
                    <a:pt x="18515" y="12089"/>
                  </a:cubicBezTo>
                  <a:cubicBezTo>
                    <a:pt x="18360" y="12311"/>
                    <a:pt x="18293" y="12577"/>
                    <a:pt x="18338" y="12844"/>
                  </a:cubicBezTo>
                  <a:cubicBezTo>
                    <a:pt x="18372" y="13033"/>
                    <a:pt x="18500" y="13168"/>
                    <a:pt x="18658" y="13168"/>
                  </a:cubicBezTo>
                  <a:cubicBezTo>
                    <a:pt x="18705" y="13168"/>
                    <a:pt x="18753" y="13157"/>
                    <a:pt x="18803" y="13132"/>
                  </a:cubicBezTo>
                  <a:cubicBezTo>
                    <a:pt x="19092" y="12999"/>
                    <a:pt x="19358" y="12777"/>
                    <a:pt x="19558" y="12511"/>
                  </a:cubicBezTo>
                  <a:cubicBezTo>
                    <a:pt x="19735" y="12255"/>
                    <a:pt x="20034" y="12104"/>
                    <a:pt x="20347" y="12104"/>
                  </a:cubicBezTo>
                  <a:cubicBezTo>
                    <a:pt x="20386" y="12104"/>
                    <a:pt x="20427" y="12107"/>
                    <a:pt x="20467" y="12112"/>
                  </a:cubicBezTo>
                  <a:cubicBezTo>
                    <a:pt x="21687" y="12089"/>
                    <a:pt x="22907" y="11934"/>
                    <a:pt x="24082" y="11602"/>
                  </a:cubicBezTo>
                  <a:cubicBezTo>
                    <a:pt x="24570" y="11513"/>
                    <a:pt x="24991" y="11224"/>
                    <a:pt x="25280" y="10825"/>
                  </a:cubicBezTo>
                  <a:cubicBezTo>
                    <a:pt x="25546" y="10404"/>
                    <a:pt x="25524" y="10226"/>
                    <a:pt x="25102" y="9761"/>
                  </a:cubicBezTo>
                  <a:cubicBezTo>
                    <a:pt x="23838" y="8386"/>
                    <a:pt x="22396" y="7166"/>
                    <a:pt x="20800" y="6168"/>
                  </a:cubicBezTo>
                  <a:cubicBezTo>
                    <a:pt x="19314" y="5192"/>
                    <a:pt x="17672" y="4415"/>
                    <a:pt x="15964" y="3883"/>
                  </a:cubicBezTo>
                  <a:cubicBezTo>
                    <a:pt x="13525" y="3085"/>
                    <a:pt x="11019" y="2486"/>
                    <a:pt x="8490" y="2131"/>
                  </a:cubicBezTo>
                  <a:cubicBezTo>
                    <a:pt x="7856" y="2038"/>
                    <a:pt x="7211" y="1999"/>
                    <a:pt x="6571" y="1999"/>
                  </a:cubicBezTo>
                  <a:cubicBezTo>
                    <a:pt x="6293" y="1999"/>
                    <a:pt x="6015" y="2007"/>
                    <a:pt x="5740" y="2020"/>
                  </a:cubicBezTo>
                  <a:cubicBezTo>
                    <a:pt x="5496" y="2020"/>
                    <a:pt x="5274" y="1954"/>
                    <a:pt x="5074" y="1843"/>
                  </a:cubicBezTo>
                  <a:cubicBezTo>
                    <a:pt x="3855" y="1244"/>
                    <a:pt x="2635" y="756"/>
                    <a:pt x="1415" y="224"/>
                  </a:cubicBezTo>
                  <a:cubicBezTo>
                    <a:pt x="1127" y="113"/>
                    <a:pt x="838" y="24"/>
                    <a:pt x="550" y="2"/>
                  </a:cubicBezTo>
                  <a:cubicBezTo>
                    <a:pt x="529" y="1"/>
                    <a:pt x="508" y="0"/>
                    <a:pt x="4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690462">
              <a:off x="8870917" y="2039586"/>
              <a:ext cx="427526" cy="247851"/>
            </a:xfrm>
            <a:custGeom>
              <a:avLst/>
              <a:gdLst/>
              <a:ahLst/>
              <a:cxnLst/>
              <a:rect l="l" t="t" r="r" b="b"/>
              <a:pathLst>
                <a:path w="17101" h="9914" extrusionOk="0">
                  <a:moveTo>
                    <a:pt x="13796" y="1"/>
                  </a:moveTo>
                  <a:cubicBezTo>
                    <a:pt x="12687" y="1"/>
                    <a:pt x="11578" y="223"/>
                    <a:pt x="10558" y="689"/>
                  </a:cubicBezTo>
                  <a:cubicBezTo>
                    <a:pt x="8828" y="1376"/>
                    <a:pt x="7165" y="2241"/>
                    <a:pt x="5612" y="3261"/>
                  </a:cubicBezTo>
                  <a:cubicBezTo>
                    <a:pt x="4991" y="3683"/>
                    <a:pt x="4392" y="4149"/>
                    <a:pt x="3838" y="4681"/>
                  </a:cubicBezTo>
                  <a:cubicBezTo>
                    <a:pt x="3727" y="4792"/>
                    <a:pt x="3572" y="4858"/>
                    <a:pt x="3394" y="4880"/>
                  </a:cubicBezTo>
                  <a:cubicBezTo>
                    <a:pt x="2596" y="5036"/>
                    <a:pt x="1753" y="5280"/>
                    <a:pt x="932" y="5479"/>
                  </a:cubicBezTo>
                  <a:cubicBezTo>
                    <a:pt x="733" y="5546"/>
                    <a:pt x="533" y="5635"/>
                    <a:pt x="378" y="5768"/>
                  </a:cubicBezTo>
                  <a:cubicBezTo>
                    <a:pt x="112" y="5923"/>
                    <a:pt x="1" y="6233"/>
                    <a:pt x="112" y="6522"/>
                  </a:cubicBezTo>
                  <a:cubicBezTo>
                    <a:pt x="156" y="6655"/>
                    <a:pt x="267" y="6766"/>
                    <a:pt x="378" y="6854"/>
                  </a:cubicBezTo>
                  <a:cubicBezTo>
                    <a:pt x="755" y="7121"/>
                    <a:pt x="1154" y="7365"/>
                    <a:pt x="1576" y="7542"/>
                  </a:cubicBezTo>
                  <a:cubicBezTo>
                    <a:pt x="1864" y="7653"/>
                    <a:pt x="1864" y="7653"/>
                    <a:pt x="1642" y="8096"/>
                  </a:cubicBezTo>
                  <a:cubicBezTo>
                    <a:pt x="1442" y="8451"/>
                    <a:pt x="1243" y="8806"/>
                    <a:pt x="1088" y="9183"/>
                  </a:cubicBezTo>
                  <a:cubicBezTo>
                    <a:pt x="977" y="9361"/>
                    <a:pt x="955" y="9582"/>
                    <a:pt x="1043" y="9782"/>
                  </a:cubicBezTo>
                  <a:cubicBezTo>
                    <a:pt x="1093" y="9869"/>
                    <a:pt x="1170" y="9914"/>
                    <a:pt x="1259" y="9914"/>
                  </a:cubicBezTo>
                  <a:cubicBezTo>
                    <a:pt x="1330" y="9914"/>
                    <a:pt x="1408" y="9885"/>
                    <a:pt x="1487" y="9826"/>
                  </a:cubicBezTo>
                  <a:cubicBezTo>
                    <a:pt x="1753" y="9649"/>
                    <a:pt x="1997" y="9427"/>
                    <a:pt x="2219" y="9161"/>
                  </a:cubicBezTo>
                  <a:cubicBezTo>
                    <a:pt x="2707" y="8562"/>
                    <a:pt x="3172" y="7919"/>
                    <a:pt x="3594" y="7254"/>
                  </a:cubicBezTo>
                  <a:cubicBezTo>
                    <a:pt x="3808" y="6925"/>
                    <a:pt x="3884" y="6808"/>
                    <a:pt x="4001" y="6808"/>
                  </a:cubicBezTo>
                  <a:cubicBezTo>
                    <a:pt x="4065" y="6808"/>
                    <a:pt x="4141" y="6844"/>
                    <a:pt x="4259" y="6899"/>
                  </a:cubicBezTo>
                  <a:cubicBezTo>
                    <a:pt x="5169" y="7298"/>
                    <a:pt x="6144" y="7586"/>
                    <a:pt x="7120" y="7786"/>
                  </a:cubicBezTo>
                  <a:cubicBezTo>
                    <a:pt x="7482" y="7853"/>
                    <a:pt x="7847" y="7887"/>
                    <a:pt x="8217" y="7887"/>
                  </a:cubicBezTo>
                  <a:cubicBezTo>
                    <a:pt x="9549" y="7887"/>
                    <a:pt x="10936" y="7447"/>
                    <a:pt x="12377" y="6544"/>
                  </a:cubicBezTo>
                  <a:cubicBezTo>
                    <a:pt x="12429" y="6492"/>
                    <a:pt x="12495" y="6412"/>
                    <a:pt x="12574" y="6412"/>
                  </a:cubicBezTo>
                  <a:cubicBezTo>
                    <a:pt x="12596" y="6412"/>
                    <a:pt x="12619" y="6419"/>
                    <a:pt x="12643" y="6433"/>
                  </a:cubicBezTo>
                  <a:cubicBezTo>
                    <a:pt x="12554" y="6655"/>
                    <a:pt x="12532" y="6921"/>
                    <a:pt x="12554" y="7165"/>
                  </a:cubicBezTo>
                  <a:cubicBezTo>
                    <a:pt x="12577" y="7267"/>
                    <a:pt x="12623" y="7323"/>
                    <a:pt x="12684" y="7323"/>
                  </a:cubicBezTo>
                  <a:cubicBezTo>
                    <a:pt x="12741" y="7323"/>
                    <a:pt x="12811" y="7273"/>
                    <a:pt x="12887" y="7165"/>
                  </a:cubicBezTo>
                  <a:cubicBezTo>
                    <a:pt x="13064" y="6877"/>
                    <a:pt x="13220" y="6544"/>
                    <a:pt x="13331" y="6211"/>
                  </a:cubicBezTo>
                  <a:cubicBezTo>
                    <a:pt x="13419" y="5878"/>
                    <a:pt x="13641" y="5590"/>
                    <a:pt x="13907" y="5368"/>
                  </a:cubicBezTo>
                  <a:cubicBezTo>
                    <a:pt x="14750" y="4636"/>
                    <a:pt x="15526" y="3816"/>
                    <a:pt x="16214" y="2951"/>
                  </a:cubicBezTo>
                  <a:cubicBezTo>
                    <a:pt x="16547" y="2552"/>
                    <a:pt x="16791" y="2108"/>
                    <a:pt x="16946" y="1620"/>
                  </a:cubicBezTo>
                  <a:cubicBezTo>
                    <a:pt x="17101" y="1088"/>
                    <a:pt x="17079" y="955"/>
                    <a:pt x="16791" y="777"/>
                  </a:cubicBezTo>
                  <a:cubicBezTo>
                    <a:pt x="15881" y="267"/>
                    <a:pt x="14839" y="1"/>
                    <a:pt x="13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690462">
              <a:off x="9012422" y="1155114"/>
              <a:ext cx="502951" cy="223650"/>
            </a:xfrm>
            <a:custGeom>
              <a:avLst/>
              <a:gdLst/>
              <a:ahLst/>
              <a:cxnLst/>
              <a:rect l="l" t="t" r="r" b="b"/>
              <a:pathLst>
                <a:path w="20118" h="8946" extrusionOk="0">
                  <a:moveTo>
                    <a:pt x="15864" y="1"/>
                  </a:moveTo>
                  <a:cubicBezTo>
                    <a:pt x="14427" y="1"/>
                    <a:pt x="12993" y="240"/>
                    <a:pt x="11622" y="713"/>
                  </a:cubicBezTo>
                  <a:cubicBezTo>
                    <a:pt x="9737" y="1334"/>
                    <a:pt x="7919" y="2132"/>
                    <a:pt x="6189" y="3108"/>
                  </a:cubicBezTo>
                  <a:cubicBezTo>
                    <a:pt x="5523" y="3463"/>
                    <a:pt x="4924" y="3885"/>
                    <a:pt x="4370" y="4373"/>
                  </a:cubicBezTo>
                  <a:cubicBezTo>
                    <a:pt x="4215" y="4483"/>
                    <a:pt x="4059" y="4550"/>
                    <a:pt x="3882" y="4572"/>
                  </a:cubicBezTo>
                  <a:cubicBezTo>
                    <a:pt x="2884" y="4727"/>
                    <a:pt x="1908" y="4971"/>
                    <a:pt x="932" y="5193"/>
                  </a:cubicBezTo>
                  <a:cubicBezTo>
                    <a:pt x="710" y="5238"/>
                    <a:pt x="488" y="5326"/>
                    <a:pt x="311" y="5459"/>
                  </a:cubicBezTo>
                  <a:cubicBezTo>
                    <a:pt x="23" y="5570"/>
                    <a:pt x="1" y="5947"/>
                    <a:pt x="222" y="6103"/>
                  </a:cubicBezTo>
                  <a:cubicBezTo>
                    <a:pt x="355" y="6236"/>
                    <a:pt x="488" y="6324"/>
                    <a:pt x="666" y="6369"/>
                  </a:cubicBezTo>
                  <a:cubicBezTo>
                    <a:pt x="1243" y="6591"/>
                    <a:pt x="1819" y="6768"/>
                    <a:pt x="2418" y="6901"/>
                  </a:cubicBezTo>
                  <a:cubicBezTo>
                    <a:pt x="2839" y="6990"/>
                    <a:pt x="2817" y="7012"/>
                    <a:pt x="2684" y="7367"/>
                  </a:cubicBezTo>
                  <a:cubicBezTo>
                    <a:pt x="2529" y="7677"/>
                    <a:pt x="2418" y="7988"/>
                    <a:pt x="2329" y="8321"/>
                  </a:cubicBezTo>
                  <a:cubicBezTo>
                    <a:pt x="2263" y="8498"/>
                    <a:pt x="2329" y="8698"/>
                    <a:pt x="2462" y="8831"/>
                  </a:cubicBezTo>
                  <a:cubicBezTo>
                    <a:pt x="2563" y="8906"/>
                    <a:pt x="2685" y="8946"/>
                    <a:pt x="2809" y="8946"/>
                  </a:cubicBezTo>
                  <a:cubicBezTo>
                    <a:pt x="2903" y="8946"/>
                    <a:pt x="2997" y="8923"/>
                    <a:pt x="3083" y="8875"/>
                  </a:cubicBezTo>
                  <a:cubicBezTo>
                    <a:pt x="3327" y="8698"/>
                    <a:pt x="3571" y="8498"/>
                    <a:pt x="3771" y="8254"/>
                  </a:cubicBezTo>
                  <a:cubicBezTo>
                    <a:pt x="4192" y="7744"/>
                    <a:pt x="4592" y="7167"/>
                    <a:pt x="4902" y="6591"/>
                  </a:cubicBezTo>
                  <a:cubicBezTo>
                    <a:pt x="5066" y="6277"/>
                    <a:pt x="5120" y="6175"/>
                    <a:pt x="5279" y="6175"/>
                  </a:cubicBezTo>
                  <a:cubicBezTo>
                    <a:pt x="5357" y="6175"/>
                    <a:pt x="5459" y="6199"/>
                    <a:pt x="5612" y="6236"/>
                  </a:cubicBezTo>
                  <a:cubicBezTo>
                    <a:pt x="6920" y="6546"/>
                    <a:pt x="8251" y="6768"/>
                    <a:pt x="9582" y="6901"/>
                  </a:cubicBezTo>
                  <a:cubicBezTo>
                    <a:pt x="9921" y="6932"/>
                    <a:pt x="10261" y="6948"/>
                    <a:pt x="10600" y="6948"/>
                  </a:cubicBezTo>
                  <a:cubicBezTo>
                    <a:pt x="12434" y="6948"/>
                    <a:pt x="14249" y="6494"/>
                    <a:pt x="15859" y="5615"/>
                  </a:cubicBezTo>
                  <a:cubicBezTo>
                    <a:pt x="15930" y="5579"/>
                    <a:pt x="16002" y="5514"/>
                    <a:pt x="16098" y="5514"/>
                  </a:cubicBezTo>
                  <a:cubicBezTo>
                    <a:pt x="16120" y="5514"/>
                    <a:pt x="16144" y="5517"/>
                    <a:pt x="16169" y="5526"/>
                  </a:cubicBezTo>
                  <a:cubicBezTo>
                    <a:pt x="16147" y="5748"/>
                    <a:pt x="16191" y="5969"/>
                    <a:pt x="16324" y="6147"/>
                  </a:cubicBezTo>
                  <a:cubicBezTo>
                    <a:pt x="16358" y="6236"/>
                    <a:pt x="16441" y="6280"/>
                    <a:pt x="16524" y="6280"/>
                  </a:cubicBezTo>
                  <a:cubicBezTo>
                    <a:pt x="16607" y="6280"/>
                    <a:pt x="16690" y="6236"/>
                    <a:pt x="16724" y="6147"/>
                  </a:cubicBezTo>
                  <a:cubicBezTo>
                    <a:pt x="16879" y="5903"/>
                    <a:pt x="16968" y="5615"/>
                    <a:pt x="16990" y="5326"/>
                  </a:cubicBezTo>
                  <a:cubicBezTo>
                    <a:pt x="17012" y="5016"/>
                    <a:pt x="17189" y="4750"/>
                    <a:pt x="17433" y="4572"/>
                  </a:cubicBezTo>
                  <a:cubicBezTo>
                    <a:pt x="18232" y="3951"/>
                    <a:pt x="18964" y="3219"/>
                    <a:pt x="19585" y="2421"/>
                  </a:cubicBezTo>
                  <a:cubicBezTo>
                    <a:pt x="19873" y="2088"/>
                    <a:pt x="20051" y="1689"/>
                    <a:pt x="20095" y="1245"/>
                  </a:cubicBezTo>
                  <a:cubicBezTo>
                    <a:pt x="20117" y="802"/>
                    <a:pt x="20028" y="691"/>
                    <a:pt x="19607" y="558"/>
                  </a:cubicBezTo>
                  <a:cubicBezTo>
                    <a:pt x="18384" y="185"/>
                    <a:pt x="17123" y="1"/>
                    <a:pt x="15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690462">
              <a:off x="4622110" y="341068"/>
              <a:ext cx="345451" cy="233375"/>
            </a:xfrm>
            <a:custGeom>
              <a:avLst/>
              <a:gdLst/>
              <a:ahLst/>
              <a:cxnLst/>
              <a:rect l="l" t="t" r="r" b="b"/>
              <a:pathLst>
                <a:path w="13818" h="9335" extrusionOk="0">
                  <a:moveTo>
                    <a:pt x="12872" y="1"/>
                  </a:moveTo>
                  <a:cubicBezTo>
                    <a:pt x="10954" y="1"/>
                    <a:pt x="9090" y="575"/>
                    <a:pt x="7497" y="1651"/>
                  </a:cubicBezTo>
                  <a:cubicBezTo>
                    <a:pt x="6255" y="2472"/>
                    <a:pt x="5079" y="3403"/>
                    <a:pt x="4015" y="4446"/>
                  </a:cubicBezTo>
                  <a:cubicBezTo>
                    <a:pt x="3615" y="4823"/>
                    <a:pt x="3238" y="5244"/>
                    <a:pt x="2928" y="5710"/>
                  </a:cubicBezTo>
                  <a:cubicBezTo>
                    <a:pt x="2861" y="5821"/>
                    <a:pt x="2728" y="5909"/>
                    <a:pt x="2617" y="5954"/>
                  </a:cubicBezTo>
                  <a:cubicBezTo>
                    <a:pt x="1930" y="6242"/>
                    <a:pt x="1264" y="6619"/>
                    <a:pt x="599" y="6952"/>
                  </a:cubicBezTo>
                  <a:cubicBezTo>
                    <a:pt x="444" y="7041"/>
                    <a:pt x="288" y="7151"/>
                    <a:pt x="178" y="7285"/>
                  </a:cubicBezTo>
                  <a:cubicBezTo>
                    <a:pt x="0" y="7418"/>
                    <a:pt x="44" y="7684"/>
                    <a:pt x="244" y="7772"/>
                  </a:cubicBezTo>
                  <a:cubicBezTo>
                    <a:pt x="355" y="7839"/>
                    <a:pt x="488" y="7861"/>
                    <a:pt x="621" y="7861"/>
                  </a:cubicBezTo>
                  <a:cubicBezTo>
                    <a:pt x="954" y="7911"/>
                    <a:pt x="1299" y="7936"/>
                    <a:pt x="1647" y="7936"/>
                  </a:cubicBezTo>
                  <a:cubicBezTo>
                    <a:pt x="1763" y="7936"/>
                    <a:pt x="1880" y="7933"/>
                    <a:pt x="1996" y="7928"/>
                  </a:cubicBezTo>
                  <a:cubicBezTo>
                    <a:pt x="2307" y="7928"/>
                    <a:pt x="2307" y="7928"/>
                    <a:pt x="2285" y="8194"/>
                  </a:cubicBezTo>
                  <a:cubicBezTo>
                    <a:pt x="2240" y="8460"/>
                    <a:pt x="2218" y="8704"/>
                    <a:pt x="2218" y="8970"/>
                  </a:cubicBezTo>
                  <a:cubicBezTo>
                    <a:pt x="2218" y="9103"/>
                    <a:pt x="2262" y="9236"/>
                    <a:pt x="2395" y="9303"/>
                  </a:cubicBezTo>
                  <a:cubicBezTo>
                    <a:pt x="2445" y="9324"/>
                    <a:pt x="2497" y="9334"/>
                    <a:pt x="2549" y="9334"/>
                  </a:cubicBezTo>
                  <a:cubicBezTo>
                    <a:pt x="2660" y="9334"/>
                    <a:pt x="2771" y="9290"/>
                    <a:pt x="2861" y="9214"/>
                  </a:cubicBezTo>
                  <a:cubicBezTo>
                    <a:pt x="3017" y="9037"/>
                    <a:pt x="3150" y="8859"/>
                    <a:pt x="3238" y="8637"/>
                  </a:cubicBezTo>
                  <a:cubicBezTo>
                    <a:pt x="3460" y="8172"/>
                    <a:pt x="3638" y="7706"/>
                    <a:pt x="3748" y="7196"/>
                  </a:cubicBezTo>
                  <a:cubicBezTo>
                    <a:pt x="3837" y="6819"/>
                    <a:pt x="3837" y="6819"/>
                    <a:pt x="4192" y="6819"/>
                  </a:cubicBezTo>
                  <a:cubicBezTo>
                    <a:pt x="5212" y="6797"/>
                    <a:pt x="6210" y="6708"/>
                    <a:pt x="7208" y="6530"/>
                  </a:cubicBezTo>
                  <a:cubicBezTo>
                    <a:pt x="8827" y="6264"/>
                    <a:pt x="10336" y="5532"/>
                    <a:pt x="11533" y="4401"/>
                  </a:cubicBezTo>
                  <a:cubicBezTo>
                    <a:pt x="11593" y="4362"/>
                    <a:pt x="11617" y="4287"/>
                    <a:pt x="11716" y="4287"/>
                  </a:cubicBezTo>
                  <a:cubicBezTo>
                    <a:pt x="11728" y="4287"/>
                    <a:pt x="11741" y="4288"/>
                    <a:pt x="11755" y="4290"/>
                  </a:cubicBezTo>
                  <a:cubicBezTo>
                    <a:pt x="11777" y="4446"/>
                    <a:pt x="11844" y="4601"/>
                    <a:pt x="11977" y="4712"/>
                  </a:cubicBezTo>
                  <a:cubicBezTo>
                    <a:pt x="12010" y="4754"/>
                    <a:pt x="12057" y="4773"/>
                    <a:pt x="12102" y="4773"/>
                  </a:cubicBezTo>
                  <a:cubicBezTo>
                    <a:pt x="12177" y="4773"/>
                    <a:pt x="12251" y="4720"/>
                    <a:pt x="12265" y="4623"/>
                  </a:cubicBezTo>
                  <a:cubicBezTo>
                    <a:pt x="12332" y="4423"/>
                    <a:pt x="12332" y="4202"/>
                    <a:pt x="12287" y="3980"/>
                  </a:cubicBezTo>
                  <a:cubicBezTo>
                    <a:pt x="12265" y="3758"/>
                    <a:pt x="12332" y="3514"/>
                    <a:pt x="12487" y="3337"/>
                  </a:cubicBezTo>
                  <a:cubicBezTo>
                    <a:pt x="12953" y="2738"/>
                    <a:pt x="13330" y="2072"/>
                    <a:pt x="13640" y="1363"/>
                  </a:cubicBezTo>
                  <a:cubicBezTo>
                    <a:pt x="13773" y="1074"/>
                    <a:pt x="13818" y="742"/>
                    <a:pt x="13773" y="409"/>
                  </a:cubicBezTo>
                  <a:cubicBezTo>
                    <a:pt x="13707" y="76"/>
                    <a:pt x="13618" y="10"/>
                    <a:pt x="13286" y="10"/>
                  </a:cubicBezTo>
                  <a:cubicBezTo>
                    <a:pt x="13147" y="4"/>
                    <a:pt x="13009" y="1"/>
                    <a:pt x="12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690462">
              <a:off x="4721716" y="133834"/>
              <a:ext cx="394826" cy="219100"/>
            </a:xfrm>
            <a:custGeom>
              <a:avLst/>
              <a:gdLst/>
              <a:ahLst/>
              <a:cxnLst/>
              <a:rect l="l" t="t" r="r" b="b"/>
              <a:pathLst>
                <a:path w="15793" h="8764" extrusionOk="0">
                  <a:moveTo>
                    <a:pt x="14918" y="1"/>
                  </a:moveTo>
                  <a:cubicBezTo>
                    <a:pt x="13830" y="1"/>
                    <a:pt x="12761" y="133"/>
                    <a:pt x="11711" y="380"/>
                  </a:cubicBezTo>
                  <a:cubicBezTo>
                    <a:pt x="10602" y="646"/>
                    <a:pt x="9560" y="1045"/>
                    <a:pt x="8584" y="1578"/>
                  </a:cubicBezTo>
                  <a:cubicBezTo>
                    <a:pt x="7165" y="2332"/>
                    <a:pt x="5834" y="3219"/>
                    <a:pt x="4570" y="4217"/>
                  </a:cubicBezTo>
                  <a:cubicBezTo>
                    <a:pt x="4126" y="4550"/>
                    <a:pt x="3705" y="4949"/>
                    <a:pt x="3328" y="5393"/>
                  </a:cubicBezTo>
                  <a:cubicBezTo>
                    <a:pt x="3239" y="5504"/>
                    <a:pt x="3106" y="5570"/>
                    <a:pt x="2973" y="5614"/>
                  </a:cubicBezTo>
                  <a:cubicBezTo>
                    <a:pt x="2174" y="5903"/>
                    <a:pt x="1420" y="6235"/>
                    <a:pt x="666" y="6568"/>
                  </a:cubicBezTo>
                  <a:cubicBezTo>
                    <a:pt x="489" y="6635"/>
                    <a:pt x="333" y="6746"/>
                    <a:pt x="178" y="6856"/>
                  </a:cubicBezTo>
                  <a:cubicBezTo>
                    <a:pt x="1" y="7034"/>
                    <a:pt x="23" y="7189"/>
                    <a:pt x="267" y="7322"/>
                  </a:cubicBezTo>
                  <a:cubicBezTo>
                    <a:pt x="400" y="7367"/>
                    <a:pt x="533" y="7411"/>
                    <a:pt x="688" y="7411"/>
                  </a:cubicBezTo>
                  <a:cubicBezTo>
                    <a:pt x="1062" y="7443"/>
                    <a:pt x="1447" y="7464"/>
                    <a:pt x="1836" y="7464"/>
                  </a:cubicBezTo>
                  <a:cubicBezTo>
                    <a:pt x="1978" y="7464"/>
                    <a:pt x="2120" y="7461"/>
                    <a:pt x="2263" y="7455"/>
                  </a:cubicBezTo>
                  <a:cubicBezTo>
                    <a:pt x="2326" y="7451"/>
                    <a:pt x="2378" y="7449"/>
                    <a:pt x="2421" y="7449"/>
                  </a:cubicBezTo>
                  <a:cubicBezTo>
                    <a:pt x="2616" y="7449"/>
                    <a:pt x="2610" y="7503"/>
                    <a:pt x="2573" y="7721"/>
                  </a:cubicBezTo>
                  <a:cubicBezTo>
                    <a:pt x="2507" y="7943"/>
                    <a:pt x="2485" y="8187"/>
                    <a:pt x="2485" y="8409"/>
                  </a:cubicBezTo>
                  <a:cubicBezTo>
                    <a:pt x="2485" y="8564"/>
                    <a:pt x="2573" y="8697"/>
                    <a:pt x="2707" y="8742"/>
                  </a:cubicBezTo>
                  <a:cubicBezTo>
                    <a:pt x="2763" y="8756"/>
                    <a:pt x="2819" y="8763"/>
                    <a:pt x="2874" y="8763"/>
                  </a:cubicBezTo>
                  <a:cubicBezTo>
                    <a:pt x="2994" y="8763"/>
                    <a:pt x="3111" y="8729"/>
                    <a:pt x="3217" y="8653"/>
                  </a:cubicBezTo>
                  <a:cubicBezTo>
                    <a:pt x="3394" y="8498"/>
                    <a:pt x="3549" y="8320"/>
                    <a:pt x="3660" y="8098"/>
                  </a:cubicBezTo>
                  <a:cubicBezTo>
                    <a:pt x="3904" y="7699"/>
                    <a:pt x="4104" y="7234"/>
                    <a:pt x="4259" y="6768"/>
                  </a:cubicBezTo>
                  <a:cubicBezTo>
                    <a:pt x="4348" y="6413"/>
                    <a:pt x="4348" y="6435"/>
                    <a:pt x="4769" y="6413"/>
                  </a:cubicBezTo>
                  <a:cubicBezTo>
                    <a:pt x="5923" y="6391"/>
                    <a:pt x="7054" y="6280"/>
                    <a:pt x="8207" y="6125"/>
                  </a:cubicBezTo>
                  <a:cubicBezTo>
                    <a:pt x="9981" y="5881"/>
                    <a:pt x="11689" y="5193"/>
                    <a:pt x="13153" y="4106"/>
                  </a:cubicBezTo>
                  <a:cubicBezTo>
                    <a:pt x="13220" y="4062"/>
                    <a:pt x="13264" y="3973"/>
                    <a:pt x="13397" y="3973"/>
                  </a:cubicBezTo>
                  <a:cubicBezTo>
                    <a:pt x="13419" y="4151"/>
                    <a:pt x="13508" y="4284"/>
                    <a:pt x="13641" y="4395"/>
                  </a:cubicBezTo>
                  <a:cubicBezTo>
                    <a:pt x="13680" y="4426"/>
                    <a:pt x="13728" y="4441"/>
                    <a:pt x="13775" y="4441"/>
                  </a:cubicBezTo>
                  <a:cubicBezTo>
                    <a:pt x="13861" y="4441"/>
                    <a:pt x="13945" y="4392"/>
                    <a:pt x="13974" y="4306"/>
                  </a:cubicBezTo>
                  <a:cubicBezTo>
                    <a:pt x="14040" y="4106"/>
                    <a:pt x="14062" y="3884"/>
                    <a:pt x="14018" y="3685"/>
                  </a:cubicBezTo>
                  <a:cubicBezTo>
                    <a:pt x="13974" y="3463"/>
                    <a:pt x="14062" y="3241"/>
                    <a:pt x="14240" y="3108"/>
                  </a:cubicBezTo>
                  <a:cubicBezTo>
                    <a:pt x="14750" y="2554"/>
                    <a:pt x="15193" y="1933"/>
                    <a:pt x="15571" y="1267"/>
                  </a:cubicBezTo>
                  <a:cubicBezTo>
                    <a:pt x="15726" y="1001"/>
                    <a:pt x="15792" y="691"/>
                    <a:pt x="15726" y="380"/>
                  </a:cubicBezTo>
                  <a:cubicBezTo>
                    <a:pt x="15637" y="92"/>
                    <a:pt x="15571" y="25"/>
                    <a:pt x="15171" y="3"/>
                  </a:cubicBezTo>
                  <a:cubicBezTo>
                    <a:pt x="15087" y="1"/>
                    <a:pt x="15003" y="1"/>
                    <a:pt x="14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2029222">
              <a:off x="3809445" y="294009"/>
              <a:ext cx="255079" cy="277729"/>
            </a:xfrm>
            <a:custGeom>
              <a:avLst/>
              <a:gdLst/>
              <a:ahLst/>
              <a:cxnLst/>
              <a:rect l="l" t="t" r="r" b="b"/>
              <a:pathLst>
                <a:path w="10203" h="11109" extrusionOk="0">
                  <a:moveTo>
                    <a:pt x="9392" y="1"/>
                  </a:moveTo>
                  <a:cubicBezTo>
                    <a:pt x="8741" y="1"/>
                    <a:pt x="8088" y="139"/>
                    <a:pt x="7497" y="416"/>
                  </a:cubicBezTo>
                  <a:cubicBezTo>
                    <a:pt x="6743" y="749"/>
                    <a:pt x="6055" y="1259"/>
                    <a:pt x="5479" y="1902"/>
                  </a:cubicBezTo>
                  <a:cubicBezTo>
                    <a:pt x="4525" y="2901"/>
                    <a:pt x="3660" y="4010"/>
                    <a:pt x="2928" y="5207"/>
                  </a:cubicBezTo>
                  <a:cubicBezTo>
                    <a:pt x="2617" y="5695"/>
                    <a:pt x="2374" y="6205"/>
                    <a:pt x="2152" y="6715"/>
                  </a:cubicBezTo>
                  <a:cubicBezTo>
                    <a:pt x="2107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01"/>
                    <a:pt x="111" y="8556"/>
                  </a:cubicBezTo>
                  <a:cubicBezTo>
                    <a:pt x="0" y="8734"/>
                    <a:pt x="23" y="9000"/>
                    <a:pt x="178" y="9155"/>
                  </a:cubicBezTo>
                  <a:cubicBezTo>
                    <a:pt x="266" y="9222"/>
                    <a:pt x="355" y="9266"/>
                    <a:pt x="466" y="9288"/>
                  </a:cubicBezTo>
                  <a:cubicBezTo>
                    <a:pt x="799" y="9355"/>
                    <a:pt x="1154" y="9377"/>
                    <a:pt x="1509" y="9377"/>
                  </a:cubicBezTo>
                  <a:cubicBezTo>
                    <a:pt x="1730" y="9377"/>
                    <a:pt x="1730" y="9377"/>
                    <a:pt x="1708" y="9732"/>
                  </a:cubicBezTo>
                  <a:cubicBezTo>
                    <a:pt x="1686" y="10042"/>
                    <a:pt x="1664" y="10353"/>
                    <a:pt x="1686" y="10641"/>
                  </a:cubicBezTo>
                  <a:cubicBezTo>
                    <a:pt x="1686" y="10819"/>
                    <a:pt x="1708" y="10996"/>
                    <a:pt x="1819" y="11063"/>
                  </a:cubicBezTo>
                  <a:cubicBezTo>
                    <a:pt x="1866" y="11094"/>
                    <a:pt x="1911" y="11109"/>
                    <a:pt x="1952" y="11109"/>
                  </a:cubicBezTo>
                  <a:cubicBezTo>
                    <a:pt x="2028" y="11109"/>
                    <a:pt x="2094" y="11060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5" y="9710"/>
                    <a:pt x="2706" y="9133"/>
                    <a:pt x="2795" y="8534"/>
                  </a:cubicBezTo>
                  <a:cubicBezTo>
                    <a:pt x="2839" y="8091"/>
                    <a:pt x="2839" y="8091"/>
                    <a:pt x="3128" y="8091"/>
                  </a:cubicBezTo>
                  <a:cubicBezTo>
                    <a:pt x="3882" y="8091"/>
                    <a:pt x="4636" y="7980"/>
                    <a:pt x="5368" y="7802"/>
                  </a:cubicBezTo>
                  <a:cubicBezTo>
                    <a:pt x="6588" y="7492"/>
                    <a:pt x="7674" y="6693"/>
                    <a:pt x="8562" y="5318"/>
                  </a:cubicBezTo>
                  <a:cubicBezTo>
                    <a:pt x="8606" y="5252"/>
                    <a:pt x="8628" y="5163"/>
                    <a:pt x="8717" y="5163"/>
                  </a:cubicBezTo>
                  <a:cubicBezTo>
                    <a:pt x="8739" y="5362"/>
                    <a:pt x="8783" y="5540"/>
                    <a:pt x="8894" y="5695"/>
                  </a:cubicBezTo>
                  <a:cubicBezTo>
                    <a:pt x="8929" y="5748"/>
                    <a:pt x="8964" y="5773"/>
                    <a:pt x="8996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8" y="5340"/>
                    <a:pt x="9138" y="5074"/>
                    <a:pt x="9116" y="4808"/>
                  </a:cubicBezTo>
                  <a:cubicBezTo>
                    <a:pt x="9072" y="4542"/>
                    <a:pt x="9116" y="4276"/>
                    <a:pt x="9249" y="4032"/>
                  </a:cubicBezTo>
                  <a:cubicBezTo>
                    <a:pt x="9582" y="3278"/>
                    <a:pt x="9870" y="2479"/>
                    <a:pt x="10070" y="1659"/>
                  </a:cubicBezTo>
                  <a:cubicBezTo>
                    <a:pt x="10181" y="1304"/>
                    <a:pt x="10203" y="904"/>
                    <a:pt x="10158" y="527"/>
                  </a:cubicBezTo>
                  <a:cubicBezTo>
                    <a:pt x="10092" y="128"/>
                    <a:pt x="10025" y="39"/>
                    <a:pt x="9781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690462">
              <a:off x="5062894" y="-42227"/>
              <a:ext cx="345451" cy="233375"/>
            </a:xfrm>
            <a:custGeom>
              <a:avLst/>
              <a:gdLst/>
              <a:ahLst/>
              <a:cxnLst/>
              <a:rect l="l" t="t" r="r" b="b"/>
              <a:pathLst>
                <a:path w="13818" h="9335" extrusionOk="0">
                  <a:moveTo>
                    <a:pt x="12849" y="0"/>
                  </a:moveTo>
                  <a:cubicBezTo>
                    <a:pt x="11958" y="0"/>
                    <a:pt x="11083" y="120"/>
                    <a:pt x="10225" y="387"/>
                  </a:cubicBezTo>
                  <a:cubicBezTo>
                    <a:pt x="9249" y="653"/>
                    <a:pt x="8339" y="1074"/>
                    <a:pt x="7497" y="1651"/>
                  </a:cubicBezTo>
                  <a:cubicBezTo>
                    <a:pt x="6255" y="2472"/>
                    <a:pt x="5079" y="3403"/>
                    <a:pt x="4014" y="4446"/>
                  </a:cubicBezTo>
                  <a:cubicBezTo>
                    <a:pt x="3615" y="4823"/>
                    <a:pt x="3238" y="5244"/>
                    <a:pt x="2928" y="5710"/>
                  </a:cubicBezTo>
                  <a:cubicBezTo>
                    <a:pt x="2861" y="5821"/>
                    <a:pt x="2728" y="5910"/>
                    <a:pt x="2617" y="5954"/>
                  </a:cubicBezTo>
                  <a:cubicBezTo>
                    <a:pt x="1930" y="6242"/>
                    <a:pt x="1264" y="6619"/>
                    <a:pt x="599" y="6952"/>
                  </a:cubicBezTo>
                  <a:cubicBezTo>
                    <a:pt x="444" y="7041"/>
                    <a:pt x="288" y="7152"/>
                    <a:pt x="177" y="7285"/>
                  </a:cubicBezTo>
                  <a:cubicBezTo>
                    <a:pt x="0" y="7418"/>
                    <a:pt x="44" y="7684"/>
                    <a:pt x="244" y="7773"/>
                  </a:cubicBezTo>
                  <a:cubicBezTo>
                    <a:pt x="355" y="7817"/>
                    <a:pt x="488" y="7861"/>
                    <a:pt x="621" y="7861"/>
                  </a:cubicBezTo>
                  <a:cubicBezTo>
                    <a:pt x="954" y="7911"/>
                    <a:pt x="1299" y="7936"/>
                    <a:pt x="1647" y="7936"/>
                  </a:cubicBezTo>
                  <a:cubicBezTo>
                    <a:pt x="1763" y="7936"/>
                    <a:pt x="1880" y="7933"/>
                    <a:pt x="1996" y="7928"/>
                  </a:cubicBezTo>
                  <a:cubicBezTo>
                    <a:pt x="2307" y="7928"/>
                    <a:pt x="2307" y="7928"/>
                    <a:pt x="2284" y="8194"/>
                  </a:cubicBezTo>
                  <a:cubicBezTo>
                    <a:pt x="2240" y="8460"/>
                    <a:pt x="2218" y="8704"/>
                    <a:pt x="2218" y="8970"/>
                  </a:cubicBezTo>
                  <a:cubicBezTo>
                    <a:pt x="2218" y="9103"/>
                    <a:pt x="2262" y="9236"/>
                    <a:pt x="2395" y="9303"/>
                  </a:cubicBezTo>
                  <a:cubicBezTo>
                    <a:pt x="2445" y="9324"/>
                    <a:pt x="2497" y="9334"/>
                    <a:pt x="2549" y="9334"/>
                  </a:cubicBezTo>
                  <a:cubicBezTo>
                    <a:pt x="2660" y="9334"/>
                    <a:pt x="2771" y="9290"/>
                    <a:pt x="2861" y="9214"/>
                  </a:cubicBezTo>
                  <a:cubicBezTo>
                    <a:pt x="3016" y="9037"/>
                    <a:pt x="3149" y="8837"/>
                    <a:pt x="3238" y="8638"/>
                  </a:cubicBezTo>
                  <a:cubicBezTo>
                    <a:pt x="3460" y="8172"/>
                    <a:pt x="3637" y="7684"/>
                    <a:pt x="3748" y="7196"/>
                  </a:cubicBezTo>
                  <a:cubicBezTo>
                    <a:pt x="3837" y="6819"/>
                    <a:pt x="3837" y="6819"/>
                    <a:pt x="4214" y="6819"/>
                  </a:cubicBezTo>
                  <a:cubicBezTo>
                    <a:pt x="5212" y="6797"/>
                    <a:pt x="6210" y="6686"/>
                    <a:pt x="7208" y="6531"/>
                  </a:cubicBezTo>
                  <a:cubicBezTo>
                    <a:pt x="8827" y="6264"/>
                    <a:pt x="10336" y="5532"/>
                    <a:pt x="11533" y="4401"/>
                  </a:cubicBezTo>
                  <a:cubicBezTo>
                    <a:pt x="11578" y="4357"/>
                    <a:pt x="11622" y="4268"/>
                    <a:pt x="11733" y="4268"/>
                  </a:cubicBezTo>
                  <a:cubicBezTo>
                    <a:pt x="11755" y="4446"/>
                    <a:pt x="11844" y="4601"/>
                    <a:pt x="11977" y="4712"/>
                  </a:cubicBezTo>
                  <a:cubicBezTo>
                    <a:pt x="12010" y="4754"/>
                    <a:pt x="12056" y="4773"/>
                    <a:pt x="12102" y="4773"/>
                  </a:cubicBezTo>
                  <a:cubicBezTo>
                    <a:pt x="12177" y="4773"/>
                    <a:pt x="12251" y="4720"/>
                    <a:pt x="12265" y="4623"/>
                  </a:cubicBezTo>
                  <a:cubicBezTo>
                    <a:pt x="12310" y="4424"/>
                    <a:pt x="12332" y="4180"/>
                    <a:pt x="12287" y="3980"/>
                  </a:cubicBezTo>
                  <a:cubicBezTo>
                    <a:pt x="12265" y="3736"/>
                    <a:pt x="12332" y="3514"/>
                    <a:pt x="12487" y="3337"/>
                  </a:cubicBezTo>
                  <a:cubicBezTo>
                    <a:pt x="12931" y="2716"/>
                    <a:pt x="13330" y="2073"/>
                    <a:pt x="13640" y="1363"/>
                  </a:cubicBezTo>
                  <a:cubicBezTo>
                    <a:pt x="13773" y="1074"/>
                    <a:pt x="13818" y="742"/>
                    <a:pt x="13773" y="409"/>
                  </a:cubicBezTo>
                  <a:cubicBezTo>
                    <a:pt x="13685" y="76"/>
                    <a:pt x="13618" y="10"/>
                    <a:pt x="13285" y="10"/>
                  </a:cubicBezTo>
                  <a:cubicBezTo>
                    <a:pt x="13139" y="4"/>
                    <a:pt x="12994" y="0"/>
                    <a:pt x="128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690462">
              <a:off x="5131847" y="285749"/>
              <a:ext cx="395926" cy="216725"/>
            </a:xfrm>
            <a:custGeom>
              <a:avLst/>
              <a:gdLst/>
              <a:ahLst/>
              <a:cxnLst/>
              <a:rect l="l" t="t" r="r" b="b"/>
              <a:pathLst>
                <a:path w="15837" h="8669" extrusionOk="0">
                  <a:moveTo>
                    <a:pt x="14734" y="0"/>
                  </a:moveTo>
                  <a:cubicBezTo>
                    <a:pt x="13727" y="0"/>
                    <a:pt x="12725" y="114"/>
                    <a:pt x="11755" y="342"/>
                  </a:cubicBezTo>
                  <a:cubicBezTo>
                    <a:pt x="10646" y="609"/>
                    <a:pt x="9604" y="1008"/>
                    <a:pt x="8628" y="1540"/>
                  </a:cubicBezTo>
                  <a:cubicBezTo>
                    <a:pt x="7209" y="2272"/>
                    <a:pt x="5856" y="3137"/>
                    <a:pt x="4591" y="4113"/>
                  </a:cubicBezTo>
                  <a:cubicBezTo>
                    <a:pt x="4148" y="4468"/>
                    <a:pt x="3726" y="4845"/>
                    <a:pt x="3349" y="5288"/>
                  </a:cubicBezTo>
                  <a:cubicBezTo>
                    <a:pt x="3239" y="5399"/>
                    <a:pt x="3128" y="5466"/>
                    <a:pt x="2972" y="5510"/>
                  </a:cubicBezTo>
                  <a:cubicBezTo>
                    <a:pt x="2174" y="5776"/>
                    <a:pt x="1420" y="6131"/>
                    <a:pt x="666" y="6442"/>
                  </a:cubicBezTo>
                  <a:cubicBezTo>
                    <a:pt x="488" y="6508"/>
                    <a:pt x="333" y="6597"/>
                    <a:pt x="178" y="6730"/>
                  </a:cubicBezTo>
                  <a:cubicBezTo>
                    <a:pt x="0" y="6908"/>
                    <a:pt x="23" y="7063"/>
                    <a:pt x="266" y="7174"/>
                  </a:cubicBezTo>
                  <a:cubicBezTo>
                    <a:pt x="400" y="7240"/>
                    <a:pt x="533" y="7262"/>
                    <a:pt x="666" y="7285"/>
                  </a:cubicBezTo>
                  <a:cubicBezTo>
                    <a:pt x="1055" y="7317"/>
                    <a:pt x="1445" y="7338"/>
                    <a:pt x="1826" y="7338"/>
                  </a:cubicBezTo>
                  <a:cubicBezTo>
                    <a:pt x="1965" y="7338"/>
                    <a:pt x="2104" y="7335"/>
                    <a:pt x="2240" y="7329"/>
                  </a:cubicBezTo>
                  <a:cubicBezTo>
                    <a:pt x="2617" y="7329"/>
                    <a:pt x="2595" y="7329"/>
                    <a:pt x="2551" y="7617"/>
                  </a:cubicBezTo>
                  <a:cubicBezTo>
                    <a:pt x="2507" y="7839"/>
                    <a:pt x="2462" y="8083"/>
                    <a:pt x="2462" y="8305"/>
                  </a:cubicBezTo>
                  <a:cubicBezTo>
                    <a:pt x="2462" y="8460"/>
                    <a:pt x="2551" y="8593"/>
                    <a:pt x="2684" y="8637"/>
                  </a:cubicBezTo>
                  <a:cubicBezTo>
                    <a:pt x="2741" y="8659"/>
                    <a:pt x="2798" y="8669"/>
                    <a:pt x="2854" y="8669"/>
                  </a:cubicBezTo>
                  <a:cubicBezTo>
                    <a:pt x="2973" y="8669"/>
                    <a:pt x="3089" y="8624"/>
                    <a:pt x="3194" y="8549"/>
                  </a:cubicBezTo>
                  <a:cubicBezTo>
                    <a:pt x="3372" y="8394"/>
                    <a:pt x="3527" y="8216"/>
                    <a:pt x="3638" y="8016"/>
                  </a:cubicBezTo>
                  <a:cubicBezTo>
                    <a:pt x="3904" y="7595"/>
                    <a:pt x="4103" y="7151"/>
                    <a:pt x="4237" y="6686"/>
                  </a:cubicBezTo>
                  <a:cubicBezTo>
                    <a:pt x="4347" y="6331"/>
                    <a:pt x="4347" y="6331"/>
                    <a:pt x="4769" y="6331"/>
                  </a:cubicBezTo>
                  <a:cubicBezTo>
                    <a:pt x="5922" y="6309"/>
                    <a:pt x="7053" y="6220"/>
                    <a:pt x="8207" y="6065"/>
                  </a:cubicBezTo>
                  <a:cubicBezTo>
                    <a:pt x="10003" y="5843"/>
                    <a:pt x="11711" y="5178"/>
                    <a:pt x="13175" y="4113"/>
                  </a:cubicBezTo>
                  <a:cubicBezTo>
                    <a:pt x="13219" y="4024"/>
                    <a:pt x="13308" y="3958"/>
                    <a:pt x="13419" y="3958"/>
                  </a:cubicBezTo>
                  <a:cubicBezTo>
                    <a:pt x="13441" y="4113"/>
                    <a:pt x="13530" y="4268"/>
                    <a:pt x="13663" y="4357"/>
                  </a:cubicBezTo>
                  <a:cubicBezTo>
                    <a:pt x="13716" y="4392"/>
                    <a:pt x="13773" y="4410"/>
                    <a:pt x="13825" y="4410"/>
                  </a:cubicBezTo>
                  <a:cubicBezTo>
                    <a:pt x="13902" y="4410"/>
                    <a:pt x="13969" y="4370"/>
                    <a:pt x="13995" y="4290"/>
                  </a:cubicBezTo>
                  <a:cubicBezTo>
                    <a:pt x="14062" y="4091"/>
                    <a:pt x="14084" y="3891"/>
                    <a:pt x="14040" y="3669"/>
                  </a:cubicBezTo>
                  <a:cubicBezTo>
                    <a:pt x="14018" y="3448"/>
                    <a:pt x="14106" y="3226"/>
                    <a:pt x="14262" y="3093"/>
                  </a:cubicBezTo>
                  <a:cubicBezTo>
                    <a:pt x="14794" y="2538"/>
                    <a:pt x="15237" y="1917"/>
                    <a:pt x="15615" y="1252"/>
                  </a:cubicBezTo>
                  <a:cubicBezTo>
                    <a:pt x="15770" y="1008"/>
                    <a:pt x="15836" y="697"/>
                    <a:pt x="15792" y="387"/>
                  </a:cubicBezTo>
                  <a:cubicBezTo>
                    <a:pt x="15703" y="76"/>
                    <a:pt x="15615" y="10"/>
                    <a:pt x="15237" y="10"/>
                  </a:cubicBezTo>
                  <a:cubicBezTo>
                    <a:pt x="15070" y="3"/>
                    <a:pt x="14902" y="0"/>
                    <a:pt x="14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690462">
              <a:off x="5025894" y="187527"/>
              <a:ext cx="255651" cy="278001"/>
            </a:xfrm>
            <a:custGeom>
              <a:avLst/>
              <a:gdLst/>
              <a:ahLst/>
              <a:cxnLst/>
              <a:rect l="l" t="t" r="r" b="b"/>
              <a:pathLst>
                <a:path w="10226" h="11120" extrusionOk="0">
                  <a:moveTo>
                    <a:pt x="9416" y="0"/>
                  </a:moveTo>
                  <a:cubicBezTo>
                    <a:pt x="8771" y="0"/>
                    <a:pt x="8133" y="139"/>
                    <a:pt x="7542" y="416"/>
                  </a:cubicBezTo>
                  <a:cubicBezTo>
                    <a:pt x="6766" y="771"/>
                    <a:pt x="6078" y="1281"/>
                    <a:pt x="5524" y="1902"/>
                  </a:cubicBezTo>
                  <a:cubicBezTo>
                    <a:pt x="4548" y="2922"/>
                    <a:pt x="3683" y="4031"/>
                    <a:pt x="2951" y="5207"/>
                  </a:cubicBezTo>
                  <a:cubicBezTo>
                    <a:pt x="2640" y="5695"/>
                    <a:pt x="2374" y="6205"/>
                    <a:pt x="2152" y="6737"/>
                  </a:cubicBezTo>
                  <a:cubicBezTo>
                    <a:pt x="2108" y="6848"/>
                    <a:pt x="2041" y="6937"/>
                    <a:pt x="1930" y="7003"/>
                  </a:cubicBezTo>
                  <a:cubicBezTo>
                    <a:pt x="1420" y="7358"/>
                    <a:pt x="932" y="7780"/>
                    <a:pt x="444" y="8179"/>
                  </a:cubicBezTo>
                  <a:cubicBezTo>
                    <a:pt x="311" y="8290"/>
                    <a:pt x="200" y="8423"/>
                    <a:pt x="134" y="8556"/>
                  </a:cubicBezTo>
                  <a:cubicBezTo>
                    <a:pt x="1" y="8755"/>
                    <a:pt x="45" y="8999"/>
                    <a:pt x="200" y="9155"/>
                  </a:cubicBezTo>
                  <a:cubicBezTo>
                    <a:pt x="267" y="9221"/>
                    <a:pt x="378" y="9288"/>
                    <a:pt x="467" y="9288"/>
                  </a:cubicBezTo>
                  <a:cubicBezTo>
                    <a:pt x="759" y="9343"/>
                    <a:pt x="1051" y="9382"/>
                    <a:pt x="1330" y="9382"/>
                  </a:cubicBezTo>
                  <a:cubicBezTo>
                    <a:pt x="1391" y="9382"/>
                    <a:pt x="1450" y="9380"/>
                    <a:pt x="1509" y="9377"/>
                  </a:cubicBezTo>
                  <a:cubicBezTo>
                    <a:pt x="1753" y="9377"/>
                    <a:pt x="1753" y="9377"/>
                    <a:pt x="1731" y="9731"/>
                  </a:cubicBezTo>
                  <a:cubicBezTo>
                    <a:pt x="1686" y="10042"/>
                    <a:pt x="1686" y="10352"/>
                    <a:pt x="1686" y="10663"/>
                  </a:cubicBezTo>
                  <a:cubicBezTo>
                    <a:pt x="1686" y="10840"/>
                    <a:pt x="1731" y="10996"/>
                    <a:pt x="1842" y="11084"/>
                  </a:cubicBezTo>
                  <a:cubicBezTo>
                    <a:pt x="1880" y="11107"/>
                    <a:pt x="1921" y="11120"/>
                    <a:pt x="1962" y="11120"/>
                  </a:cubicBezTo>
                  <a:cubicBezTo>
                    <a:pt x="2039" y="11120"/>
                    <a:pt x="2116" y="11075"/>
                    <a:pt x="2174" y="10973"/>
                  </a:cubicBezTo>
                  <a:cubicBezTo>
                    <a:pt x="2308" y="10752"/>
                    <a:pt x="2396" y="10530"/>
                    <a:pt x="2441" y="10286"/>
                  </a:cubicBezTo>
                  <a:cubicBezTo>
                    <a:pt x="2618" y="9709"/>
                    <a:pt x="2729" y="9133"/>
                    <a:pt x="2795" y="8556"/>
                  </a:cubicBezTo>
                  <a:cubicBezTo>
                    <a:pt x="2862" y="8090"/>
                    <a:pt x="2862" y="8112"/>
                    <a:pt x="3128" y="8090"/>
                  </a:cubicBezTo>
                  <a:cubicBezTo>
                    <a:pt x="3882" y="8090"/>
                    <a:pt x="4636" y="8001"/>
                    <a:pt x="5368" y="7824"/>
                  </a:cubicBezTo>
                  <a:cubicBezTo>
                    <a:pt x="6610" y="7513"/>
                    <a:pt x="7675" y="6693"/>
                    <a:pt x="8584" y="5318"/>
                  </a:cubicBezTo>
                  <a:cubicBezTo>
                    <a:pt x="8629" y="5273"/>
                    <a:pt x="8651" y="5162"/>
                    <a:pt x="8739" y="5162"/>
                  </a:cubicBezTo>
                  <a:cubicBezTo>
                    <a:pt x="8762" y="5362"/>
                    <a:pt x="8806" y="5539"/>
                    <a:pt x="8917" y="5717"/>
                  </a:cubicBezTo>
                  <a:cubicBezTo>
                    <a:pt x="8949" y="5758"/>
                    <a:pt x="8982" y="5777"/>
                    <a:pt x="9012" y="5777"/>
                  </a:cubicBezTo>
                  <a:cubicBezTo>
                    <a:pt x="9065" y="5777"/>
                    <a:pt x="9111" y="5718"/>
                    <a:pt x="9139" y="5606"/>
                  </a:cubicBezTo>
                  <a:cubicBezTo>
                    <a:pt x="9183" y="5340"/>
                    <a:pt x="9183" y="5074"/>
                    <a:pt x="9139" y="4808"/>
                  </a:cubicBezTo>
                  <a:cubicBezTo>
                    <a:pt x="9094" y="4564"/>
                    <a:pt x="9139" y="4275"/>
                    <a:pt x="9272" y="4053"/>
                  </a:cubicBezTo>
                  <a:cubicBezTo>
                    <a:pt x="9604" y="3277"/>
                    <a:pt x="9893" y="2479"/>
                    <a:pt x="10092" y="1680"/>
                  </a:cubicBezTo>
                  <a:cubicBezTo>
                    <a:pt x="10203" y="1303"/>
                    <a:pt x="10226" y="904"/>
                    <a:pt x="10181" y="527"/>
                  </a:cubicBezTo>
                  <a:cubicBezTo>
                    <a:pt x="10115" y="128"/>
                    <a:pt x="10070" y="39"/>
                    <a:pt x="9804" y="17"/>
                  </a:cubicBezTo>
                  <a:cubicBezTo>
                    <a:pt x="9675" y="6"/>
                    <a:pt x="9545" y="0"/>
                    <a:pt x="94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690462">
              <a:off x="5411588" y="158443"/>
              <a:ext cx="285576" cy="158150"/>
            </a:xfrm>
            <a:custGeom>
              <a:avLst/>
              <a:gdLst/>
              <a:ahLst/>
              <a:cxnLst/>
              <a:rect l="l" t="t" r="r" b="b"/>
              <a:pathLst>
                <a:path w="11423" h="6326" extrusionOk="0">
                  <a:moveTo>
                    <a:pt x="10723" y="1"/>
                  </a:moveTo>
                  <a:cubicBezTo>
                    <a:pt x="9947" y="1"/>
                    <a:pt x="9190" y="93"/>
                    <a:pt x="8451" y="292"/>
                  </a:cubicBezTo>
                  <a:cubicBezTo>
                    <a:pt x="7674" y="470"/>
                    <a:pt x="6920" y="758"/>
                    <a:pt x="6210" y="1157"/>
                  </a:cubicBezTo>
                  <a:cubicBezTo>
                    <a:pt x="5190" y="1690"/>
                    <a:pt x="4214" y="2311"/>
                    <a:pt x="3305" y="3043"/>
                  </a:cubicBezTo>
                  <a:cubicBezTo>
                    <a:pt x="2994" y="3287"/>
                    <a:pt x="2684" y="3575"/>
                    <a:pt x="2418" y="3885"/>
                  </a:cubicBezTo>
                  <a:cubicBezTo>
                    <a:pt x="2351" y="3974"/>
                    <a:pt x="2262" y="4041"/>
                    <a:pt x="2152" y="4063"/>
                  </a:cubicBezTo>
                  <a:cubicBezTo>
                    <a:pt x="1575" y="4262"/>
                    <a:pt x="1043" y="4506"/>
                    <a:pt x="488" y="4750"/>
                  </a:cubicBezTo>
                  <a:cubicBezTo>
                    <a:pt x="355" y="4795"/>
                    <a:pt x="244" y="4861"/>
                    <a:pt x="155" y="4950"/>
                  </a:cubicBezTo>
                  <a:cubicBezTo>
                    <a:pt x="0" y="5083"/>
                    <a:pt x="22" y="5194"/>
                    <a:pt x="200" y="5283"/>
                  </a:cubicBezTo>
                  <a:cubicBezTo>
                    <a:pt x="289" y="5327"/>
                    <a:pt x="399" y="5349"/>
                    <a:pt x="488" y="5349"/>
                  </a:cubicBezTo>
                  <a:cubicBezTo>
                    <a:pt x="722" y="5375"/>
                    <a:pt x="948" y="5386"/>
                    <a:pt x="1171" y="5386"/>
                  </a:cubicBezTo>
                  <a:cubicBezTo>
                    <a:pt x="1329" y="5386"/>
                    <a:pt x="1485" y="5381"/>
                    <a:pt x="1641" y="5371"/>
                  </a:cubicBezTo>
                  <a:cubicBezTo>
                    <a:pt x="1885" y="5371"/>
                    <a:pt x="1885" y="5371"/>
                    <a:pt x="1863" y="5571"/>
                  </a:cubicBezTo>
                  <a:cubicBezTo>
                    <a:pt x="1819" y="5726"/>
                    <a:pt x="1797" y="5904"/>
                    <a:pt x="1797" y="6081"/>
                  </a:cubicBezTo>
                  <a:cubicBezTo>
                    <a:pt x="1797" y="6170"/>
                    <a:pt x="1863" y="6281"/>
                    <a:pt x="1952" y="6303"/>
                  </a:cubicBezTo>
                  <a:cubicBezTo>
                    <a:pt x="1996" y="6318"/>
                    <a:pt x="2041" y="6325"/>
                    <a:pt x="2084" y="6325"/>
                  </a:cubicBezTo>
                  <a:cubicBezTo>
                    <a:pt x="2171" y="6325"/>
                    <a:pt x="2255" y="6296"/>
                    <a:pt x="2329" y="6236"/>
                  </a:cubicBezTo>
                  <a:cubicBezTo>
                    <a:pt x="2462" y="6126"/>
                    <a:pt x="2573" y="5992"/>
                    <a:pt x="2640" y="5859"/>
                  </a:cubicBezTo>
                  <a:cubicBezTo>
                    <a:pt x="2839" y="5549"/>
                    <a:pt x="2972" y="5216"/>
                    <a:pt x="3083" y="4884"/>
                  </a:cubicBezTo>
                  <a:cubicBezTo>
                    <a:pt x="3150" y="4640"/>
                    <a:pt x="3150" y="4640"/>
                    <a:pt x="3460" y="4640"/>
                  </a:cubicBezTo>
                  <a:cubicBezTo>
                    <a:pt x="4281" y="4595"/>
                    <a:pt x="5101" y="4529"/>
                    <a:pt x="5922" y="4418"/>
                  </a:cubicBezTo>
                  <a:cubicBezTo>
                    <a:pt x="7231" y="4240"/>
                    <a:pt x="8451" y="3752"/>
                    <a:pt x="9493" y="2976"/>
                  </a:cubicBezTo>
                  <a:cubicBezTo>
                    <a:pt x="9559" y="2932"/>
                    <a:pt x="9582" y="2887"/>
                    <a:pt x="9670" y="2887"/>
                  </a:cubicBezTo>
                  <a:cubicBezTo>
                    <a:pt x="9715" y="2998"/>
                    <a:pt x="9781" y="3109"/>
                    <a:pt x="9870" y="3176"/>
                  </a:cubicBezTo>
                  <a:cubicBezTo>
                    <a:pt x="9900" y="3190"/>
                    <a:pt x="9932" y="3198"/>
                    <a:pt x="9963" y="3198"/>
                  </a:cubicBezTo>
                  <a:cubicBezTo>
                    <a:pt x="10025" y="3198"/>
                    <a:pt x="10084" y="3168"/>
                    <a:pt x="10114" y="3109"/>
                  </a:cubicBezTo>
                  <a:cubicBezTo>
                    <a:pt x="10158" y="2976"/>
                    <a:pt x="10158" y="2821"/>
                    <a:pt x="10136" y="2666"/>
                  </a:cubicBezTo>
                  <a:cubicBezTo>
                    <a:pt x="10114" y="2510"/>
                    <a:pt x="10158" y="2355"/>
                    <a:pt x="10291" y="2244"/>
                  </a:cubicBezTo>
                  <a:cubicBezTo>
                    <a:pt x="10668" y="1845"/>
                    <a:pt x="11001" y="1401"/>
                    <a:pt x="11245" y="913"/>
                  </a:cubicBezTo>
                  <a:cubicBezTo>
                    <a:pt x="11378" y="736"/>
                    <a:pt x="11423" y="492"/>
                    <a:pt x="11378" y="292"/>
                  </a:cubicBezTo>
                  <a:cubicBezTo>
                    <a:pt x="11312" y="71"/>
                    <a:pt x="11245" y="4"/>
                    <a:pt x="10979" y="4"/>
                  </a:cubicBezTo>
                  <a:cubicBezTo>
                    <a:pt x="10893" y="2"/>
                    <a:pt x="10808" y="1"/>
                    <a:pt x="10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690462">
              <a:off x="5622040" y="155525"/>
              <a:ext cx="255101" cy="278026"/>
            </a:xfrm>
            <a:custGeom>
              <a:avLst/>
              <a:gdLst/>
              <a:ahLst/>
              <a:cxnLst/>
              <a:rect l="l" t="t" r="r" b="b"/>
              <a:pathLst>
                <a:path w="10204" h="11121" extrusionOk="0">
                  <a:moveTo>
                    <a:pt x="9392" y="1"/>
                  </a:moveTo>
                  <a:cubicBezTo>
                    <a:pt x="8742" y="1"/>
                    <a:pt x="8089" y="139"/>
                    <a:pt x="7497" y="416"/>
                  </a:cubicBezTo>
                  <a:cubicBezTo>
                    <a:pt x="6743" y="771"/>
                    <a:pt x="6056" y="1259"/>
                    <a:pt x="5479" y="1902"/>
                  </a:cubicBezTo>
                  <a:cubicBezTo>
                    <a:pt x="4525" y="2923"/>
                    <a:pt x="3660" y="4032"/>
                    <a:pt x="2928" y="5207"/>
                  </a:cubicBezTo>
                  <a:cubicBezTo>
                    <a:pt x="2618" y="5695"/>
                    <a:pt x="2352" y="6205"/>
                    <a:pt x="2152" y="6738"/>
                  </a:cubicBezTo>
                  <a:cubicBezTo>
                    <a:pt x="2108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23"/>
                    <a:pt x="112" y="8556"/>
                  </a:cubicBezTo>
                  <a:cubicBezTo>
                    <a:pt x="1" y="8756"/>
                    <a:pt x="23" y="9000"/>
                    <a:pt x="178" y="9155"/>
                  </a:cubicBezTo>
                  <a:cubicBezTo>
                    <a:pt x="267" y="9222"/>
                    <a:pt x="356" y="9288"/>
                    <a:pt x="466" y="9288"/>
                  </a:cubicBezTo>
                  <a:cubicBezTo>
                    <a:pt x="740" y="9343"/>
                    <a:pt x="1029" y="9383"/>
                    <a:pt x="1320" y="9383"/>
                  </a:cubicBezTo>
                  <a:cubicBezTo>
                    <a:pt x="1383" y="9383"/>
                    <a:pt x="1446" y="9381"/>
                    <a:pt x="1509" y="9377"/>
                  </a:cubicBezTo>
                  <a:cubicBezTo>
                    <a:pt x="1731" y="9377"/>
                    <a:pt x="1731" y="9377"/>
                    <a:pt x="1708" y="9732"/>
                  </a:cubicBezTo>
                  <a:cubicBezTo>
                    <a:pt x="1686" y="10042"/>
                    <a:pt x="1664" y="10353"/>
                    <a:pt x="1686" y="10663"/>
                  </a:cubicBezTo>
                  <a:cubicBezTo>
                    <a:pt x="1686" y="10841"/>
                    <a:pt x="1708" y="10996"/>
                    <a:pt x="1819" y="11085"/>
                  </a:cubicBezTo>
                  <a:cubicBezTo>
                    <a:pt x="1858" y="11108"/>
                    <a:pt x="1899" y="11120"/>
                    <a:pt x="1939" y="11120"/>
                  </a:cubicBezTo>
                  <a:cubicBezTo>
                    <a:pt x="2017" y="11120"/>
                    <a:pt x="2094" y="11075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6" y="9710"/>
                    <a:pt x="2707" y="9133"/>
                    <a:pt x="2795" y="8556"/>
                  </a:cubicBezTo>
                  <a:cubicBezTo>
                    <a:pt x="2840" y="8091"/>
                    <a:pt x="2840" y="8113"/>
                    <a:pt x="3128" y="8091"/>
                  </a:cubicBezTo>
                  <a:cubicBezTo>
                    <a:pt x="3882" y="8091"/>
                    <a:pt x="4636" y="8002"/>
                    <a:pt x="5368" y="7824"/>
                  </a:cubicBezTo>
                  <a:cubicBezTo>
                    <a:pt x="6588" y="7492"/>
                    <a:pt x="7675" y="6693"/>
                    <a:pt x="8562" y="5318"/>
                  </a:cubicBezTo>
                  <a:cubicBezTo>
                    <a:pt x="8606" y="5274"/>
                    <a:pt x="8628" y="5163"/>
                    <a:pt x="8717" y="5163"/>
                  </a:cubicBezTo>
                  <a:cubicBezTo>
                    <a:pt x="8717" y="5362"/>
                    <a:pt x="8784" y="5540"/>
                    <a:pt x="8895" y="5695"/>
                  </a:cubicBezTo>
                  <a:cubicBezTo>
                    <a:pt x="8930" y="5748"/>
                    <a:pt x="8965" y="5773"/>
                    <a:pt x="8997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9" y="5340"/>
                    <a:pt x="9139" y="5074"/>
                    <a:pt x="9116" y="4808"/>
                  </a:cubicBezTo>
                  <a:cubicBezTo>
                    <a:pt x="9072" y="4542"/>
                    <a:pt x="9116" y="4276"/>
                    <a:pt x="9227" y="4054"/>
                  </a:cubicBezTo>
                  <a:cubicBezTo>
                    <a:pt x="9582" y="3278"/>
                    <a:pt x="9870" y="2479"/>
                    <a:pt x="10070" y="1681"/>
                  </a:cubicBezTo>
                  <a:cubicBezTo>
                    <a:pt x="10181" y="1304"/>
                    <a:pt x="10203" y="904"/>
                    <a:pt x="10159" y="527"/>
                  </a:cubicBezTo>
                  <a:cubicBezTo>
                    <a:pt x="10092" y="128"/>
                    <a:pt x="10026" y="39"/>
                    <a:pt x="9782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690462">
              <a:off x="5261327" y="-292297"/>
              <a:ext cx="252751" cy="325926"/>
            </a:xfrm>
            <a:custGeom>
              <a:avLst/>
              <a:gdLst/>
              <a:ahLst/>
              <a:cxnLst/>
              <a:rect l="l" t="t" r="r" b="b"/>
              <a:pathLst>
                <a:path w="10110" h="13037" extrusionOk="0">
                  <a:moveTo>
                    <a:pt x="9399" y="0"/>
                  </a:moveTo>
                  <a:cubicBezTo>
                    <a:pt x="9330" y="0"/>
                    <a:pt x="9248" y="23"/>
                    <a:pt x="9138" y="62"/>
                  </a:cubicBezTo>
                  <a:cubicBezTo>
                    <a:pt x="7208" y="838"/>
                    <a:pt x="5589" y="2191"/>
                    <a:pt x="4502" y="3943"/>
                  </a:cubicBezTo>
                  <a:cubicBezTo>
                    <a:pt x="3682" y="5185"/>
                    <a:pt x="2994" y="6516"/>
                    <a:pt x="2440" y="7913"/>
                  </a:cubicBezTo>
                  <a:cubicBezTo>
                    <a:pt x="2218" y="8424"/>
                    <a:pt x="2063" y="8978"/>
                    <a:pt x="1974" y="9510"/>
                  </a:cubicBezTo>
                  <a:cubicBezTo>
                    <a:pt x="1930" y="9643"/>
                    <a:pt x="1863" y="9776"/>
                    <a:pt x="1774" y="9865"/>
                  </a:cubicBezTo>
                  <a:cubicBezTo>
                    <a:pt x="1264" y="10420"/>
                    <a:pt x="798" y="11041"/>
                    <a:pt x="333" y="11617"/>
                  </a:cubicBezTo>
                  <a:cubicBezTo>
                    <a:pt x="222" y="11750"/>
                    <a:pt x="133" y="11906"/>
                    <a:pt x="89" y="12083"/>
                  </a:cubicBezTo>
                  <a:cubicBezTo>
                    <a:pt x="0" y="12327"/>
                    <a:pt x="89" y="12460"/>
                    <a:pt x="355" y="12505"/>
                  </a:cubicBezTo>
                  <a:cubicBezTo>
                    <a:pt x="466" y="12505"/>
                    <a:pt x="599" y="12482"/>
                    <a:pt x="732" y="12438"/>
                  </a:cubicBezTo>
                  <a:cubicBezTo>
                    <a:pt x="1176" y="12305"/>
                    <a:pt x="1597" y="12127"/>
                    <a:pt x="2018" y="11928"/>
                  </a:cubicBezTo>
                  <a:cubicBezTo>
                    <a:pt x="2126" y="11874"/>
                    <a:pt x="2190" y="11842"/>
                    <a:pt x="2236" y="11842"/>
                  </a:cubicBezTo>
                  <a:cubicBezTo>
                    <a:pt x="2303" y="11842"/>
                    <a:pt x="2329" y="11911"/>
                    <a:pt x="2395" y="12083"/>
                  </a:cubicBezTo>
                  <a:cubicBezTo>
                    <a:pt x="2440" y="12327"/>
                    <a:pt x="2528" y="12571"/>
                    <a:pt x="2639" y="12793"/>
                  </a:cubicBezTo>
                  <a:cubicBezTo>
                    <a:pt x="2706" y="12926"/>
                    <a:pt x="2795" y="13037"/>
                    <a:pt x="2950" y="13037"/>
                  </a:cubicBezTo>
                  <a:cubicBezTo>
                    <a:pt x="3127" y="13037"/>
                    <a:pt x="3260" y="12926"/>
                    <a:pt x="3327" y="12771"/>
                  </a:cubicBezTo>
                  <a:cubicBezTo>
                    <a:pt x="3393" y="12549"/>
                    <a:pt x="3438" y="12305"/>
                    <a:pt x="3438" y="12083"/>
                  </a:cubicBezTo>
                  <a:cubicBezTo>
                    <a:pt x="3460" y="11573"/>
                    <a:pt x="3416" y="11063"/>
                    <a:pt x="3327" y="10553"/>
                  </a:cubicBezTo>
                  <a:cubicBezTo>
                    <a:pt x="3260" y="10176"/>
                    <a:pt x="3260" y="10176"/>
                    <a:pt x="3593" y="10020"/>
                  </a:cubicBezTo>
                  <a:cubicBezTo>
                    <a:pt x="4502" y="9577"/>
                    <a:pt x="5367" y="9089"/>
                    <a:pt x="6232" y="8534"/>
                  </a:cubicBezTo>
                  <a:cubicBezTo>
                    <a:pt x="7608" y="7625"/>
                    <a:pt x="8672" y="6339"/>
                    <a:pt x="9315" y="4808"/>
                  </a:cubicBezTo>
                  <a:cubicBezTo>
                    <a:pt x="9360" y="4742"/>
                    <a:pt x="9360" y="4653"/>
                    <a:pt x="9471" y="4609"/>
                  </a:cubicBezTo>
                  <a:cubicBezTo>
                    <a:pt x="9559" y="4764"/>
                    <a:pt x="9692" y="4875"/>
                    <a:pt x="9848" y="4919"/>
                  </a:cubicBezTo>
                  <a:cubicBezTo>
                    <a:pt x="9875" y="4927"/>
                    <a:pt x="9900" y="4931"/>
                    <a:pt x="9924" y="4931"/>
                  </a:cubicBezTo>
                  <a:cubicBezTo>
                    <a:pt x="10037" y="4931"/>
                    <a:pt x="10110" y="4848"/>
                    <a:pt x="10092" y="4720"/>
                  </a:cubicBezTo>
                  <a:cubicBezTo>
                    <a:pt x="10047" y="4498"/>
                    <a:pt x="9959" y="4298"/>
                    <a:pt x="9848" y="4121"/>
                  </a:cubicBezTo>
                  <a:cubicBezTo>
                    <a:pt x="9715" y="3921"/>
                    <a:pt x="9692" y="3677"/>
                    <a:pt x="9759" y="3455"/>
                  </a:cubicBezTo>
                  <a:cubicBezTo>
                    <a:pt x="9936" y="2701"/>
                    <a:pt x="10003" y="1947"/>
                    <a:pt x="10003" y="1171"/>
                  </a:cubicBezTo>
                  <a:cubicBezTo>
                    <a:pt x="10025" y="838"/>
                    <a:pt x="9936" y="528"/>
                    <a:pt x="9737" y="262"/>
                  </a:cubicBezTo>
                  <a:cubicBezTo>
                    <a:pt x="9608" y="75"/>
                    <a:pt x="9525" y="0"/>
                    <a:pt x="9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690462">
              <a:off x="5338051" y="-113427"/>
              <a:ext cx="475226" cy="365126"/>
            </a:xfrm>
            <a:custGeom>
              <a:avLst/>
              <a:gdLst/>
              <a:ahLst/>
              <a:cxnLst/>
              <a:rect l="l" t="t" r="r" b="b"/>
              <a:pathLst>
                <a:path w="19009" h="14605" extrusionOk="0">
                  <a:moveTo>
                    <a:pt x="18317" y="0"/>
                  </a:moveTo>
                  <a:cubicBezTo>
                    <a:pt x="18237" y="0"/>
                    <a:pt x="18143" y="9"/>
                    <a:pt x="18032" y="23"/>
                  </a:cubicBezTo>
                  <a:cubicBezTo>
                    <a:pt x="16502" y="289"/>
                    <a:pt x="14994" y="755"/>
                    <a:pt x="13596" y="1420"/>
                  </a:cubicBezTo>
                  <a:cubicBezTo>
                    <a:pt x="12243" y="2019"/>
                    <a:pt x="10979" y="2818"/>
                    <a:pt x="9826" y="3771"/>
                  </a:cubicBezTo>
                  <a:cubicBezTo>
                    <a:pt x="8185" y="5102"/>
                    <a:pt x="6654" y="6588"/>
                    <a:pt x="5257" y="8207"/>
                  </a:cubicBezTo>
                  <a:cubicBezTo>
                    <a:pt x="4769" y="8784"/>
                    <a:pt x="4325" y="9405"/>
                    <a:pt x="3948" y="10070"/>
                  </a:cubicBezTo>
                  <a:cubicBezTo>
                    <a:pt x="3837" y="10226"/>
                    <a:pt x="3704" y="10359"/>
                    <a:pt x="3527" y="10447"/>
                  </a:cubicBezTo>
                  <a:cubicBezTo>
                    <a:pt x="2573" y="11002"/>
                    <a:pt x="1664" y="11667"/>
                    <a:pt x="755" y="12288"/>
                  </a:cubicBezTo>
                  <a:cubicBezTo>
                    <a:pt x="555" y="12421"/>
                    <a:pt x="355" y="12577"/>
                    <a:pt x="222" y="12776"/>
                  </a:cubicBezTo>
                  <a:cubicBezTo>
                    <a:pt x="0" y="13064"/>
                    <a:pt x="89" y="13264"/>
                    <a:pt x="422" y="13353"/>
                  </a:cubicBezTo>
                  <a:cubicBezTo>
                    <a:pt x="539" y="13379"/>
                    <a:pt x="648" y="13390"/>
                    <a:pt x="754" y="13390"/>
                  </a:cubicBezTo>
                  <a:cubicBezTo>
                    <a:pt x="829" y="13390"/>
                    <a:pt x="903" y="13384"/>
                    <a:pt x="976" y="13375"/>
                  </a:cubicBezTo>
                  <a:cubicBezTo>
                    <a:pt x="1686" y="13308"/>
                    <a:pt x="2374" y="13175"/>
                    <a:pt x="3061" y="13020"/>
                  </a:cubicBezTo>
                  <a:cubicBezTo>
                    <a:pt x="3222" y="12982"/>
                    <a:pt x="3325" y="12957"/>
                    <a:pt x="3391" y="12957"/>
                  </a:cubicBezTo>
                  <a:cubicBezTo>
                    <a:pt x="3517" y="12957"/>
                    <a:pt x="3512" y="13047"/>
                    <a:pt x="3527" y="13308"/>
                  </a:cubicBezTo>
                  <a:cubicBezTo>
                    <a:pt x="3505" y="13619"/>
                    <a:pt x="3527" y="13929"/>
                    <a:pt x="3593" y="14240"/>
                  </a:cubicBezTo>
                  <a:cubicBezTo>
                    <a:pt x="3638" y="14417"/>
                    <a:pt x="3727" y="14573"/>
                    <a:pt x="3948" y="14595"/>
                  </a:cubicBezTo>
                  <a:cubicBezTo>
                    <a:pt x="3985" y="14601"/>
                    <a:pt x="4021" y="14605"/>
                    <a:pt x="4057" y="14605"/>
                  </a:cubicBezTo>
                  <a:cubicBezTo>
                    <a:pt x="4263" y="14605"/>
                    <a:pt x="4459" y="14502"/>
                    <a:pt x="4592" y="14351"/>
                  </a:cubicBezTo>
                  <a:cubicBezTo>
                    <a:pt x="4791" y="14107"/>
                    <a:pt x="4946" y="13841"/>
                    <a:pt x="5035" y="13552"/>
                  </a:cubicBezTo>
                  <a:cubicBezTo>
                    <a:pt x="5257" y="12931"/>
                    <a:pt x="5412" y="12288"/>
                    <a:pt x="5479" y="11645"/>
                  </a:cubicBezTo>
                  <a:cubicBezTo>
                    <a:pt x="5523" y="11157"/>
                    <a:pt x="5523" y="11179"/>
                    <a:pt x="6078" y="11046"/>
                  </a:cubicBezTo>
                  <a:cubicBezTo>
                    <a:pt x="7541" y="10713"/>
                    <a:pt x="9005" y="10270"/>
                    <a:pt x="10447" y="9782"/>
                  </a:cubicBezTo>
                  <a:cubicBezTo>
                    <a:pt x="12731" y="9006"/>
                    <a:pt x="14772" y="7675"/>
                    <a:pt x="16391" y="5901"/>
                  </a:cubicBezTo>
                  <a:cubicBezTo>
                    <a:pt x="16457" y="5812"/>
                    <a:pt x="16524" y="5701"/>
                    <a:pt x="16701" y="5679"/>
                  </a:cubicBezTo>
                  <a:cubicBezTo>
                    <a:pt x="16768" y="5878"/>
                    <a:pt x="16923" y="6034"/>
                    <a:pt x="17123" y="6145"/>
                  </a:cubicBezTo>
                  <a:cubicBezTo>
                    <a:pt x="17173" y="6161"/>
                    <a:pt x="17221" y="6169"/>
                    <a:pt x="17267" y="6169"/>
                  </a:cubicBezTo>
                  <a:cubicBezTo>
                    <a:pt x="17403" y="6169"/>
                    <a:pt x="17511" y="6095"/>
                    <a:pt x="17544" y="5945"/>
                  </a:cubicBezTo>
                  <a:cubicBezTo>
                    <a:pt x="17589" y="5679"/>
                    <a:pt x="17544" y="5390"/>
                    <a:pt x="17433" y="5146"/>
                  </a:cubicBezTo>
                  <a:cubicBezTo>
                    <a:pt x="17345" y="4858"/>
                    <a:pt x="17389" y="4548"/>
                    <a:pt x="17566" y="4304"/>
                  </a:cubicBezTo>
                  <a:cubicBezTo>
                    <a:pt x="18121" y="3461"/>
                    <a:pt x="18542" y="2529"/>
                    <a:pt x="18853" y="1576"/>
                  </a:cubicBezTo>
                  <a:cubicBezTo>
                    <a:pt x="19008" y="1199"/>
                    <a:pt x="19008" y="777"/>
                    <a:pt x="18853" y="400"/>
                  </a:cubicBezTo>
                  <a:cubicBezTo>
                    <a:pt x="18714" y="105"/>
                    <a:pt x="18602" y="0"/>
                    <a:pt x="183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690462">
              <a:off x="5583282" y="-376211"/>
              <a:ext cx="404801" cy="286801"/>
            </a:xfrm>
            <a:custGeom>
              <a:avLst/>
              <a:gdLst/>
              <a:ahLst/>
              <a:cxnLst/>
              <a:rect l="l" t="t" r="r" b="b"/>
              <a:pathLst>
                <a:path w="16192" h="11472" extrusionOk="0">
                  <a:moveTo>
                    <a:pt x="15615" y="1"/>
                  </a:moveTo>
                  <a:cubicBezTo>
                    <a:pt x="15557" y="1"/>
                    <a:pt x="15491" y="5"/>
                    <a:pt x="15415" y="13"/>
                  </a:cubicBezTo>
                  <a:cubicBezTo>
                    <a:pt x="14129" y="169"/>
                    <a:pt x="12865" y="501"/>
                    <a:pt x="11689" y="989"/>
                  </a:cubicBezTo>
                  <a:cubicBezTo>
                    <a:pt x="10536" y="1433"/>
                    <a:pt x="9449" y="2032"/>
                    <a:pt x="8473" y="2764"/>
                  </a:cubicBezTo>
                  <a:cubicBezTo>
                    <a:pt x="7054" y="3806"/>
                    <a:pt x="5745" y="4982"/>
                    <a:pt x="4525" y="6246"/>
                  </a:cubicBezTo>
                  <a:cubicBezTo>
                    <a:pt x="4104" y="6712"/>
                    <a:pt x="3705" y="7199"/>
                    <a:pt x="3372" y="7732"/>
                  </a:cubicBezTo>
                  <a:cubicBezTo>
                    <a:pt x="3283" y="7865"/>
                    <a:pt x="3150" y="7976"/>
                    <a:pt x="3017" y="8042"/>
                  </a:cubicBezTo>
                  <a:cubicBezTo>
                    <a:pt x="2197" y="8464"/>
                    <a:pt x="1420" y="8952"/>
                    <a:pt x="644" y="9417"/>
                  </a:cubicBezTo>
                  <a:cubicBezTo>
                    <a:pt x="467" y="9528"/>
                    <a:pt x="311" y="9661"/>
                    <a:pt x="178" y="9817"/>
                  </a:cubicBezTo>
                  <a:cubicBezTo>
                    <a:pt x="1" y="10038"/>
                    <a:pt x="67" y="10194"/>
                    <a:pt x="334" y="10305"/>
                  </a:cubicBezTo>
                  <a:cubicBezTo>
                    <a:pt x="425" y="10331"/>
                    <a:pt x="515" y="10341"/>
                    <a:pt x="606" y="10341"/>
                  </a:cubicBezTo>
                  <a:cubicBezTo>
                    <a:pt x="671" y="10341"/>
                    <a:pt x="735" y="10336"/>
                    <a:pt x="799" y="10327"/>
                  </a:cubicBezTo>
                  <a:cubicBezTo>
                    <a:pt x="1376" y="10305"/>
                    <a:pt x="1953" y="10238"/>
                    <a:pt x="2529" y="10127"/>
                  </a:cubicBezTo>
                  <a:cubicBezTo>
                    <a:pt x="2649" y="10106"/>
                    <a:pt x="2730" y="10092"/>
                    <a:pt x="2786" y="10092"/>
                  </a:cubicBezTo>
                  <a:cubicBezTo>
                    <a:pt x="2906" y="10092"/>
                    <a:pt x="2906" y="10159"/>
                    <a:pt x="2906" y="10371"/>
                  </a:cubicBezTo>
                  <a:cubicBezTo>
                    <a:pt x="2884" y="10615"/>
                    <a:pt x="2884" y="10881"/>
                    <a:pt x="2929" y="11147"/>
                  </a:cubicBezTo>
                  <a:cubicBezTo>
                    <a:pt x="2951" y="11280"/>
                    <a:pt x="3017" y="11414"/>
                    <a:pt x="3195" y="11458"/>
                  </a:cubicBezTo>
                  <a:cubicBezTo>
                    <a:pt x="3240" y="11467"/>
                    <a:pt x="3284" y="11471"/>
                    <a:pt x="3327" y="11471"/>
                  </a:cubicBezTo>
                  <a:cubicBezTo>
                    <a:pt x="3495" y="11471"/>
                    <a:pt x="3643" y="11404"/>
                    <a:pt x="3749" y="11280"/>
                  </a:cubicBezTo>
                  <a:cubicBezTo>
                    <a:pt x="3927" y="11081"/>
                    <a:pt x="4060" y="10859"/>
                    <a:pt x="4148" y="10615"/>
                  </a:cubicBezTo>
                  <a:cubicBezTo>
                    <a:pt x="4370" y="10127"/>
                    <a:pt x="4503" y="9617"/>
                    <a:pt x="4592" y="9085"/>
                  </a:cubicBezTo>
                  <a:cubicBezTo>
                    <a:pt x="4659" y="8685"/>
                    <a:pt x="4659" y="8685"/>
                    <a:pt x="5102" y="8597"/>
                  </a:cubicBezTo>
                  <a:cubicBezTo>
                    <a:pt x="6344" y="8397"/>
                    <a:pt x="7564" y="8109"/>
                    <a:pt x="8784" y="7754"/>
                  </a:cubicBezTo>
                  <a:cubicBezTo>
                    <a:pt x="10691" y="7222"/>
                    <a:pt x="12443" y="6201"/>
                    <a:pt x="13841" y="4804"/>
                  </a:cubicBezTo>
                  <a:cubicBezTo>
                    <a:pt x="13907" y="4738"/>
                    <a:pt x="13952" y="4649"/>
                    <a:pt x="14085" y="4627"/>
                  </a:cubicBezTo>
                  <a:cubicBezTo>
                    <a:pt x="14151" y="4804"/>
                    <a:pt x="14262" y="4937"/>
                    <a:pt x="14440" y="5026"/>
                  </a:cubicBezTo>
                  <a:cubicBezTo>
                    <a:pt x="14485" y="5045"/>
                    <a:pt x="14530" y="5055"/>
                    <a:pt x="14573" y="5055"/>
                  </a:cubicBezTo>
                  <a:cubicBezTo>
                    <a:pt x="14676" y="5055"/>
                    <a:pt x="14763" y="4996"/>
                    <a:pt x="14794" y="4871"/>
                  </a:cubicBezTo>
                  <a:cubicBezTo>
                    <a:pt x="14817" y="4649"/>
                    <a:pt x="14817" y="4427"/>
                    <a:pt x="14728" y="4205"/>
                  </a:cubicBezTo>
                  <a:cubicBezTo>
                    <a:pt x="14661" y="3983"/>
                    <a:pt x="14706" y="3717"/>
                    <a:pt x="14883" y="3540"/>
                  </a:cubicBezTo>
                  <a:cubicBezTo>
                    <a:pt x="15349" y="2852"/>
                    <a:pt x="15748" y="2098"/>
                    <a:pt x="16036" y="1322"/>
                  </a:cubicBezTo>
                  <a:cubicBezTo>
                    <a:pt x="16170" y="1011"/>
                    <a:pt x="16192" y="657"/>
                    <a:pt x="16081" y="346"/>
                  </a:cubicBezTo>
                  <a:cubicBezTo>
                    <a:pt x="15972" y="92"/>
                    <a:pt x="15878" y="1"/>
                    <a:pt x="156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690462">
              <a:off x="5861844" y="68624"/>
              <a:ext cx="366551" cy="158550"/>
            </a:xfrm>
            <a:custGeom>
              <a:avLst/>
              <a:gdLst/>
              <a:ahLst/>
              <a:cxnLst/>
              <a:rect l="l" t="t" r="r" b="b"/>
              <a:pathLst>
                <a:path w="14662" h="6342" extrusionOk="0">
                  <a:moveTo>
                    <a:pt x="10962" y="1"/>
                  </a:moveTo>
                  <a:cubicBezTo>
                    <a:pt x="10434" y="1"/>
                    <a:pt x="9904" y="62"/>
                    <a:pt x="9383" y="189"/>
                  </a:cubicBezTo>
                  <a:cubicBezTo>
                    <a:pt x="7897" y="500"/>
                    <a:pt x="6411" y="966"/>
                    <a:pt x="5013" y="1565"/>
                  </a:cubicBezTo>
                  <a:cubicBezTo>
                    <a:pt x="4437" y="1831"/>
                    <a:pt x="3860" y="2119"/>
                    <a:pt x="3350" y="2452"/>
                  </a:cubicBezTo>
                  <a:cubicBezTo>
                    <a:pt x="3240" y="2525"/>
                    <a:pt x="3129" y="2568"/>
                    <a:pt x="3019" y="2568"/>
                  </a:cubicBezTo>
                  <a:cubicBezTo>
                    <a:pt x="2996" y="2568"/>
                    <a:pt x="2973" y="2566"/>
                    <a:pt x="2951" y="2563"/>
                  </a:cubicBezTo>
                  <a:cubicBezTo>
                    <a:pt x="2263" y="2563"/>
                    <a:pt x="1576" y="2651"/>
                    <a:pt x="866" y="2696"/>
                  </a:cubicBezTo>
                  <a:cubicBezTo>
                    <a:pt x="688" y="2718"/>
                    <a:pt x="511" y="2762"/>
                    <a:pt x="356" y="2851"/>
                  </a:cubicBezTo>
                  <a:cubicBezTo>
                    <a:pt x="134" y="2940"/>
                    <a:pt x="1" y="3184"/>
                    <a:pt x="45" y="3428"/>
                  </a:cubicBezTo>
                  <a:cubicBezTo>
                    <a:pt x="67" y="3539"/>
                    <a:pt x="134" y="3649"/>
                    <a:pt x="200" y="3716"/>
                  </a:cubicBezTo>
                  <a:cubicBezTo>
                    <a:pt x="467" y="4004"/>
                    <a:pt x="777" y="4248"/>
                    <a:pt x="1088" y="4448"/>
                  </a:cubicBezTo>
                  <a:cubicBezTo>
                    <a:pt x="1309" y="4603"/>
                    <a:pt x="1309" y="4603"/>
                    <a:pt x="1065" y="4914"/>
                  </a:cubicBezTo>
                  <a:cubicBezTo>
                    <a:pt x="844" y="5158"/>
                    <a:pt x="644" y="5446"/>
                    <a:pt x="444" y="5712"/>
                  </a:cubicBezTo>
                  <a:cubicBezTo>
                    <a:pt x="333" y="5845"/>
                    <a:pt x="289" y="6023"/>
                    <a:pt x="333" y="6200"/>
                  </a:cubicBezTo>
                  <a:cubicBezTo>
                    <a:pt x="364" y="6292"/>
                    <a:pt x="437" y="6341"/>
                    <a:pt x="538" y="6341"/>
                  </a:cubicBezTo>
                  <a:cubicBezTo>
                    <a:pt x="583" y="6341"/>
                    <a:pt x="633" y="6332"/>
                    <a:pt x="688" y="6311"/>
                  </a:cubicBezTo>
                  <a:cubicBezTo>
                    <a:pt x="932" y="6200"/>
                    <a:pt x="1176" y="6045"/>
                    <a:pt x="1376" y="5867"/>
                  </a:cubicBezTo>
                  <a:cubicBezTo>
                    <a:pt x="1864" y="5446"/>
                    <a:pt x="2330" y="5002"/>
                    <a:pt x="2773" y="4514"/>
                  </a:cubicBezTo>
                  <a:cubicBezTo>
                    <a:pt x="2971" y="4291"/>
                    <a:pt x="3051" y="4200"/>
                    <a:pt x="3134" y="4200"/>
                  </a:cubicBezTo>
                  <a:cubicBezTo>
                    <a:pt x="3192" y="4200"/>
                    <a:pt x="3251" y="4243"/>
                    <a:pt x="3350" y="4315"/>
                  </a:cubicBezTo>
                  <a:cubicBezTo>
                    <a:pt x="4060" y="4781"/>
                    <a:pt x="4792" y="5158"/>
                    <a:pt x="5568" y="5446"/>
                  </a:cubicBezTo>
                  <a:cubicBezTo>
                    <a:pt x="6141" y="5660"/>
                    <a:pt x="6745" y="5771"/>
                    <a:pt x="7382" y="5771"/>
                  </a:cubicBezTo>
                  <a:cubicBezTo>
                    <a:pt x="8198" y="5771"/>
                    <a:pt x="9069" y="5588"/>
                    <a:pt x="10004" y="5202"/>
                  </a:cubicBezTo>
                  <a:cubicBezTo>
                    <a:pt x="10088" y="5185"/>
                    <a:pt x="10147" y="5143"/>
                    <a:pt x="10209" y="5143"/>
                  </a:cubicBezTo>
                  <a:cubicBezTo>
                    <a:pt x="10228" y="5143"/>
                    <a:pt x="10248" y="5147"/>
                    <a:pt x="10270" y="5158"/>
                  </a:cubicBezTo>
                  <a:cubicBezTo>
                    <a:pt x="10159" y="5335"/>
                    <a:pt x="10092" y="5557"/>
                    <a:pt x="10092" y="5756"/>
                  </a:cubicBezTo>
                  <a:cubicBezTo>
                    <a:pt x="10092" y="5854"/>
                    <a:pt x="10126" y="5905"/>
                    <a:pt x="10182" y="5905"/>
                  </a:cubicBezTo>
                  <a:cubicBezTo>
                    <a:pt x="10228" y="5905"/>
                    <a:pt x="10289" y="5871"/>
                    <a:pt x="10359" y="5801"/>
                  </a:cubicBezTo>
                  <a:cubicBezTo>
                    <a:pt x="10558" y="5601"/>
                    <a:pt x="10713" y="5357"/>
                    <a:pt x="10846" y="5091"/>
                  </a:cubicBezTo>
                  <a:cubicBezTo>
                    <a:pt x="10980" y="4847"/>
                    <a:pt x="11201" y="4625"/>
                    <a:pt x="11445" y="4492"/>
                  </a:cubicBezTo>
                  <a:cubicBezTo>
                    <a:pt x="12244" y="4004"/>
                    <a:pt x="12976" y="3472"/>
                    <a:pt x="13663" y="2851"/>
                  </a:cubicBezTo>
                  <a:cubicBezTo>
                    <a:pt x="13996" y="2585"/>
                    <a:pt x="14262" y="2252"/>
                    <a:pt x="14462" y="1875"/>
                  </a:cubicBezTo>
                  <a:cubicBezTo>
                    <a:pt x="14661" y="1476"/>
                    <a:pt x="14661" y="1365"/>
                    <a:pt x="14439" y="1188"/>
                  </a:cubicBezTo>
                  <a:cubicBezTo>
                    <a:pt x="13774" y="633"/>
                    <a:pt x="12976" y="256"/>
                    <a:pt x="12133" y="101"/>
                  </a:cubicBezTo>
                  <a:cubicBezTo>
                    <a:pt x="11745" y="35"/>
                    <a:pt x="11354" y="1"/>
                    <a:pt x="109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690462">
              <a:off x="5593202" y="-560163"/>
              <a:ext cx="349901" cy="296201"/>
            </a:xfrm>
            <a:custGeom>
              <a:avLst/>
              <a:gdLst/>
              <a:ahLst/>
              <a:cxnLst/>
              <a:rect l="l" t="t" r="r" b="b"/>
              <a:pathLst>
                <a:path w="13996" h="11848" extrusionOk="0">
                  <a:moveTo>
                    <a:pt x="13460" y="0"/>
                  </a:moveTo>
                  <a:cubicBezTo>
                    <a:pt x="13409" y="0"/>
                    <a:pt x="13352" y="4"/>
                    <a:pt x="13286" y="12"/>
                  </a:cubicBezTo>
                  <a:cubicBezTo>
                    <a:pt x="12155" y="123"/>
                    <a:pt x="11046" y="411"/>
                    <a:pt x="10026" y="899"/>
                  </a:cubicBezTo>
                  <a:cubicBezTo>
                    <a:pt x="9005" y="1343"/>
                    <a:pt x="8074" y="1964"/>
                    <a:pt x="7253" y="2696"/>
                  </a:cubicBezTo>
                  <a:cubicBezTo>
                    <a:pt x="6011" y="3783"/>
                    <a:pt x="4880" y="4980"/>
                    <a:pt x="3882" y="6289"/>
                  </a:cubicBezTo>
                  <a:cubicBezTo>
                    <a:pt x="3505" y="6777"/>
                    <a:pt x="3194" y="7287"/>
                    <a:pt x="2928" y="7841"/>
                  </a:cubicBezTo>
                  <a:cubicBezTo>
                    <a:pt x="2840" y="7975"/>
                    <a:pt x="2729" y="8085"/>
                    <a:pt x="2618" y="8152"/>
                  </a:cubicBezTo>
                  <a:cubicBezTo>
                    <a:pt x="1908" y="8573"/>
                    <a:pt x="1243" y="9084"/>
                    <a:pt x="577" y="9549"/>
                  </a:cubicBezTo>
                  <a:cubicBezTo>
                    <a:pt x="422" y="9682"/>
                    <a:pt x="289" y="9815"/>
                    <a:pt x="178" y="9971"/>
                  </a:cubicBezTo>
                  <a:cubicBezTo>
                    <a:pt x="1" y="10148"/>
                    <a:pt x="89" y="10436"/>
                    <a:pt x="333" y="10481"/>
                  </a:cubicBezTo>
                  <a:cubicBezTo>
                    <a:pt x="433" y="10531"/>
                    <a:pt x="533" y="10556"/>
                    <a:pt x="633" y="10556"/>
                  </a:cubicBezTo>
                  <a:cubicBezTo>
                    <a:pt x="666" y="10556"/>
                    <a:pt x="699" y="10553"/>
                    <a:pt x="733" y="10547"/>
                  </a:cubicBezTo>
                  <a:cubicBezTo>
                    <a:pt x="1243" y="10525"/>
                    <a:pt x="1753" y="10481"/>
                    <a:pt x="2263" y="10392"/>
                  </a:cubicBezTo>
                  <a:cubicBezTo>
                    <a:pt x="2366" y="10372"/>
                    <a:pt x="2437" y="10357"/>
                    <a:pt x="2486" y="10357"/>
                  </a:cubicBezTo>
                  <a:cubicBezTo>
                    <a:pt x="2596" y="10357"/>
                    <a:pt x="2596" y="10428"/>
                    <a:pt x="2596" y="10658"/>
                  </a:cubicBezTo>
                  <a:cubicBezTo>
                    <a:pt x="2596" y="10947"/>
                    <a:pt x="2596" y="11213"/>
                    <a:pt x="2640" y="11501"/>
                  </a:cubicBezTo>
                  <a:cubicBezTo>
                    <a:pt x="2684" y="11656"/>
                    <a:pt x="2729" y="11789"/>
                    <a:pt x="2906" y="11834"/>
                  </a:cubicBezTo>
                  <a:cubicBezTo>
                    <a:pt x="2942" y="11843"/>
                    <a:pt x="2979" y="11847"/>
                    <a:pt x="3016" y="11847"/>
                  </a:cubicBezTo>
                  <a:cubicBezTo>
                    <a:pt x="3160" y="11847"/>
                    <a:pt x="3301" y="11780"/>
                    <a:pt x="3372" y="11656"/>
                  </a:cubicBezTo>
                  <a:cubicBezTo>
                    <a:pt x="3527" y="11457"/>
                    <a:pt x="3638" y="11235"/>
                    <a:pt x="3705" y="10991"/>
                  </a:cubicBezTo>
                  <a:cubicBezTo>
                    <a:pt x="3882" y="10459"/>
                    <a:pt x="3993" y="9904"/>
                    <a:pt x="4037" y="9350"/>
                  </a:cubicBezTo>
                  <a:cubicBezTo>
                    <a:pt x="4082" y="8906"/>
                    <a:pt x="4082" y="8928"/>
                    <a:pt x="4481" y="8840"/>
                  </a:cubicBezTo>
                  <a:cubicBezTo>
                    <a:pt x="5568" y="8662"/>
                    <a:pt x="6654" y="8396"/>
                    <a:pt x="7719" y="8063"/>
                  </a:cubicBezTo>
                  <a:cubicBezTo>
                    <a:pt x="9427" y="7531"/>
                    <a:pt x="10957" y="6489"/>
                    <a:pt x="12088" y="5069"/>
                  </a:cubicBezTo>
                  <a:cubicBezTo>
                    <a:pt x="12155" y="5003"/>
                    <a:pt x="12155" y="4914"/>
                    <a:pt x="12288" y="4892"/>
                  </a:cubicBezTo>
                  <a:cubicBezTo>
                    <a:pt x="12332" y="5069"/>
                    <a:pt x="12443" y="5224"/>
                    <a:pt x="12598" y="5335"/>
                  </a:cubicBezTo>
                  <a:cubicBezTo>
                    <a:pt x="12650" y="5365"/>
                    <a:pt x="12699" y="5380"/>
                    <a:pt x="12743" y="5380"/>
                  </a:cubicBezTo>
                  <a:cubicBezTo>
                    <a:pt x="12830" y="5380"/>
                    <a:pt x="12894" y="5320"/>
                    <a:pt x="12909" y="5202"/>
                  </a:cubicBezTo>
                  <a:cubicBezTo>
                    <a:pt x="12931" y="4958"/>
                    <a:pt x="12909" y="4714"/>
                    <a:pt x="12842" y="4470"/>
                  </a:cubicBezTo>
                  <a:cubicBezTo>
                    <a:pt x="12754" y="4226"/>
                    <a:pt x="12798" y="3982"/>
                    <a:pt x="12931" y="3760"/>
                  </a:cubicBezTo>
                  <a:cubicBezTo>
                    <a:pt x="13353" y="3029"/>
                    <a:pt x="13663" y="2252"/>
                    <a:pt x="13885" y="1432"/>
                  </a:cubicBezTo>
                  <a:cubicBezTo>
                    <a:pt x="13996" y="1099"/>
                    <a:pt x="13996" y="722"/>
                    <a:pt x="13885" y="389"/>
                  </a:cubicBezTo>
                  <a:cubicBezTo>
                    <a:pt x="13775" y="97"/>
                    <a:pt x="13696" y="0"/>
                    <a:pt x="134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690462">
              <a:off x="6223820" y="163571"/>
              <a:ext cx="599976" cy="177400"/>
            </a:xfrm>
            <a:custGeom>
              <a:avLst/>
              <a:gdLst/>
              <a:ahLst/>
              <a:cxnLst/>
              <a:rect l="l" t="t" r="r" b="b"/>
              <a:pathLst>
                <a:path w="23999" h="7096" extrusionOk="0">
                  <a:moveTo>
                    <a:pt x="13559" y="1"/>
                  </a:moveTo>
                  <a:cubicBezTo>
                    <a:pt x="11568" y="1"/>
                    <a:pt x="9579" y="158"/>
                    <a:pt x="7608" y="474"/>
                  </a:cubicBezTo>
                  <a:cubicBezTo>
                    <a:pt x="6832" y="607"/>
                    <a:pt x="6033" y="807"/>
                    <a:pt x="5301" y="1073"/>
                  </a:cubicBezTo>
                  <a:cubicBezTo>
                    <a:pt x="5172" y="1116"/>
                    <a:pt x="5034" y="1140"/>
                    <a:pt x="4899" y="1140"/>
                  </a:cubicBezTo>
                  <a:cubicBezTo>
                    <a:pt x="4824" y="1140"/>
                    <a:pt x="4751" y="1133"/>
                    <a:pt x="4680" y="1117"/>
                  </a:cubicBezTo>
                  <a:cubicBezTo>
                    <a:pt x="3527" y="917"/>
                    <a:pt x="2374" y="829"/>
                    <a:pt x="1220" y="696"/>
                  </a:cubicBezTo>
                  <a:cubicBezTo>
                    <a:pt x="1123" y="688"/>
                    <a:pt x="1025" y="682"/>
                    <a:pt x="929" y="682"/>
                  </a:cubicBezTo>
                  <a:cubicBezTo>
                    <a:pt x="762" y="682"/>
                    <a:pt x="599" y="698"/>
                    <a:pt x="444" y="740"/>
                  </a:cubicBezTo>
                  <a:cubicBezTo>
                    <a:pt x="89" y="829"/>
                    <a:pt x="0" y="1006"/>
                    <a:pt x="222" y="1339"/>
                  </a:cubicBezTo>
                  <a:cubicBezTo>
                    <a:pt x="333" y="1494"/>
                    <a:pt x="488" y="1627"/>
                    <a:pt x="666" y="1738"/>
                  </a:cubicBezTo>
                  <a:cubicBezTo>
                    <a:pt x="1265" y="2159"/>
                    <a:pt x="1908" y="2537"/>
                    <a:pt x="2573" y="2869"/>
                  </a:cubicBezTo>
                  <a:cubicBezTo>
                    <a:pt x="3017" y="3091"/>
                    <a:pt x="3017" y="3091"/>
                    <a:pt x="2773" y="3402"/>
                  </a:cubicBezTo>
                  <a:cubicBezTo>
                    <a:pt x="2551" y="3646"/>
                    <a:pt x="2351" y="3912"/>
                    <a:pt x="2196" y="4200"/>
                  </a:cubicBezTo>
                  <a:cubicBezTo>
                    <a:pt x="2085" y="4377"/>
                    <a:pt x="2085" y="4599"/>
                    <a:pt x="2241" y="4732"/>
                  </a:cubicBezTo>
                  <a:cubicBezTo>
                    <a:pt x="2370" y="4898"/>
                    <a:pt x="2575" y="4987"/>
                    <a:pt x="2794" y="4987"/>
                  </a:cubicBezTo>
                  <a:cubicBezTo>
                    <a:pt x="2838" y="4987"/>
                    <a:pt x="2883" y="4984"/>
                    <a:pt x="2928" y="4976"/>
                  </a:cubicBezTo>
                  <a:cubicBezTo>
                    <a:pt x="3239" y="4910"/>
                    <a:pt x="3549" y="4799"/>
                    <a:pt x="3837" y="4621"/>
                  </a:cubicBezTo>
                  <a:cubicBezTo>
                    <a:pt x="4414" y="4289"/>
                    <a:pt x="4969" y="3867"/>
                    <a:pt x="5457" y="3402"/>
                  </a:cubicBezTo>
                  <a:cubicBezTo>
                    <a:pt x="5659" y="3211"/>
                    <a:pt x="5752" y="3123"/>
                    <a:pt x="5874" y="3123"/>
                  </a:cubicBezTo>
                  <a:cubicBezTo>
                    <a:pt x="5980" y="3123"/>
                    <a:pt x="6107" y="3189"/>
                    <a:pt x="6344" y="3313"/>
                  </a:cubicBezTo>
                  <a:cubicBezTo>
                    <a:pt x="7785" y="4045"/>
                    <a:pt x="9249" y="4710"/>
                    <a:pt x="10735" y="5309"/>
                  </a:cubicBezTo>
                  <a:cubicBezTo>
                    <a:pt x="12492" y="5998"/>
                    <a:pt x="14346" y="6348"/>
                    <a:pt x="16216" y="6348"/>
                  </a:cubicBezTo>
                  <a:cubicBezTo>
                    <a:pt x="16872" y="6348"/>
                    <a:pt x="17531" y="6305"/>
                    <a:pt x="18187" y="6218"/>
                  </a:cubicBezTo>
                  <a:cubicBezTo>
                    <a:pt x="18243" y="6196"/>
                    <a:pt x="18304" y="6185"/>
                    <a:pt x="18368" y="6185"/>
                  </a:cubicBezTo>
                  <a:cubicBezTo>
                    <a:pt x="18431" y="6185"/>
                    <a:pt x="18498" y="6196"/>
                    <a:pt x="18564" y="6218"/>
                  </a:cubicBezTo>
                  <a:cubicBezTo>
                    <a:pt x="18476" y="6440"/>
                    <a:pt x="18498" y="6684"/>
                    <a:pt x="18587" y="6884"/>
                  </a:cubicBezTo>
                  <a:cubicBezTo>
                    <a:pt x="18659" y="7013"/>
                    <a:pt x="18768" y="7096"/>
                    <a:pt x="18878" y="7096"/>
                  </a:cubicBezTo>
                  <a:cubicBezTo>
                    <a:pt x="18938" y="7096"/>
                    <a:pt x="18998" y="7071"/>
                    <a:pt x="19052" y="7017"/>
                  </a:cubicBezTo>
                  <a:cubicBezTo>
                    <a:pt x="19274" y="6817"/>
                    <a:pt x="19429" y="6573"/>
                    <a:pt x="19518" y="6307"/>
                  </a:cubicBezTo>
                  <a:cubicBezTo>
                    <a:pt x="19629" y="6019"/>
                    <a:pt x="19895" y="5797"/>
                    <a:pt x="20184" y="5730"/>
                  </a:cubicBezTo>
                  <a:cubicBezTo>
                    <a:pt x="21204" y="5398"/>
                    <a:pt x="22180" y="4954"/>
                    <a:pt x="23067" y="4377"/>
                  </a:cubicBezTo>
                  <a:cubicBezTo>
                    <a:pt x="23466" y="4178"/>
                    <a:pt x="23754" y="3845"/>
                    <a:pt x="23887" y="3424"/>
                  </a:cubicBezTo>
                  <a:cubicBezTo>
                    <a:pt x="23998" y="3002"/>
                    <a:pt x="23932" y="2847"/>
                    <a:pt x="23466" y="2581"/>
                  </a:cubicBezTo>
                  <a:cubicBezTo>
                    <a:pt x="22047" y="1738"/>
                    <a:pt x="20516" y="1095"/>
                    <a:pt x="18942" y="673"/>
                  </a:cubicBezTo>
                  <a:cubicBezTo>
                    <a:pt x="17433" y="230"/>
                    <a:pt x="15881" y="8"/>
                    <a:pt x="14306" y="8"/>
                  </a:cubicBezTo>
                  <a:cubicBezTo>
                    <a:pt x="14057" y="3"/>
                    <a:pt x="13808" y="1"/>
                    <a:pt x="13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690462">
              <a:off x="5912032" y="-307031"/>
              <a:ext cx="247326" cy="332901"/>
            </a:xfrm>
            <a:custGeom>
              <a:avLst/>
              <a:gdLst/>
              <a:ahLst/>
              <a:cxnLst/>
              <a:rect l="l" t="t" r="r" b="b"/>
              <a:pathLst>
                <a:path w="9893" h="13316" extrusionOk="0">
                  <a:moveTo>
                    <a:pt x="9340" y="1"/>
                  </a:moveTo>
                  <a:cubicBezTo>
                    <a:pt x="9319" y="1"/>
                    <a:pt x="9296" y="2"/>
                    <a:pt x="9271" y="4"/>
                  </a:cubicBezTo>
                  <a:cubicBezTo>
                    <a:pt x="8406" y="48"/>
                    <a:pt x="7586" y="314"/>
                    <a:pt x="6854" y="780"/>
                  </a:cubicBezTo>
                  <a:cubicBezTo>
                    <a:pt x="6078" y="1290"/>
                    <a:pt x="5412" y="1956"/>
                    <a:pt x="4902" y="2732"/>
                  </a:cubicBezTo>
                  <a:cubicBezTo>
                    <a:pt x="4015" y="3996"/>
                    <a:pt x="3261" y="5327"/>
                    <a:pt x="2640" y="6724"/>
                  </a:cubicBezTo>
                  <a:cubicBezTo>
                    <a:pt x="2374" y="7301"/>
                    <a:pt x="2174" y="7900"/>
                    <a:pt x="2019" y="8499"/>
                  </a:cubicBezTo>
                  <a:cubicBezTo>
                    <a:pt x="1997" y="8654"/>
                    <a:pt x="1908" y="8765"/>
                    <a:pt x="1819" y="8853"/>
                  </a:cubicBezTo>
                  <a:cubicBezTo>
                    <a:pt x="1309" y="9319"/>
                    <a:pt x="843" y="9852"/>
                    <a:pt x="378" y="10384"/>
                  </a:cubicBezTo>
                  <a:cubicBezTo>
                    <a:pt x="244" y="10517"/>
                    <a:pt x="156" y="10672"/>
                    <a:pt x="89" y="10827"/>
                  </a:cubicBezTo>
                  <a:cubicBezTo>
                    <a:pt x="0" y="11049"/>
                    <a:pt x="67" y="11315"/>
                    <a:pt x="267" y="11471"/>
                  </a:cubicBezTo>
                  <a:cubicBezTo>
                    <a:pt x="355" y="11537"/>
                    <a:pt x="466" y="11559"/>
                    <a:pt x="577" y="11559"/>
                  </a:cubicBezTo>
                  <a:cubicBezTo>
                    <a:pt x="715" y="11567"/>
                    <a:pt x="856" y="11573"/>
                    <a:pt x="998" y="11573"/>
                  </a:cubicBezTo>
                  <a:cubicBezTo>
                    <a:pt x="1243" y="11573"/>
                    <a:pt x="1491" y="11557"/>
                    <a:pt x="1730" y="11515"/>
                  </a:cubicBezTo>
                  <a:cubicBezTo>
                    <a:pt x="1796" y="11497"/>
                    <a:pt x="1844" y="11486"/>
                    <a:pt x="1879" y="11486"/>
                  </a:cubicBezTo>
                  <a:cubicBezTo>
                    <a:pt x="1976" y="11486"/>
                    <a:pt x="1980" y="11572"/>
                    <a:pt x="1997" y="11848"/>
                  </a:cubicBezTo>
                  <a:cubicBezTo>
                    <a:pt x="2019" y="12203"/>
                    <a:pt x="2063" y="12535"/>
                    <a:pt x="2107" y="12868"/>
                  </a:cubicBezTo>
                  <a:cubicBezTo>
                    <a:pt x="2152" y="13045"/>
                    <a:pt x="2196" y="13223"/>
                    <a:pt x="2329" y="13289"/>
                  </a:cubicBezTo>
                  <a:cubicBezTo>
                    <a:pt x="2364" y="13307"/>
                    <a:pt x="2400" y="13315"/>
                    <a:pt x="2436" y="13315"/>
                  </a:cubicBezTo>
                  <a:cubicBezTo>
                    <a:pt x="2537" y="13315"/>
                    <a:pt x="2635" y="13249"/>
                    <a:pt x="2684" y="13134"/>
                  </a:cubicBezTo>
                  <a:cubicBezTo>
                    <a:pt x="2795" y="12868"/>
                    <a:pt x="2862" y="12602"/>
                    <a:pt x="2884" y="12336"/>
                  </a:cubicBezTo>
                  <a:cubicBezTo>
                    <a:pt x="2972" y="11692"/>
                    <a:pt x="2995" y="11049"/>
                    <a:pt x="2995" y="10406"/>
                  </a:cubicBezTo>
                  <a:cubicBezTo>
                    <a:pt x="2995" y="9896"/>
                    <a:pt x="2995" y="9896"/>
                    <a:pt x="3283" y="9852"/>
                  </a:cubicBezTo>
                  <a:cubicBezTo>
                    <a:pt x="4104" y="9718"/>
                    <a:pt x="4902" y="9497"/>
                    <a:pt x="5678" y="9186"/>
                  </a:cubicBezTo>
                  <a:cubicBezTo>
                    <a:pt x="6965" y="8654"/>
                    <a:pt x="8007" y="7589"/>
                    <a:pt x="8761" y="5970"/>
                  </a:cubicBezTo>
                  <a:cubicBezTo>
                    <a:pt x="8806" y="5904"/>
                    <a:pt x="8828" y="5793"/>
                    <a:pt x="8917" y="5771"/>
                  </a:cubicBezTo>
                  <a:cubicBezTo>
                    <a:pt x="8961" y="5970"/>
                    <a:pt x="9072" y="6170"/>
                    <a:pt x="9205" y="6325"/>
                  </a:cubicBezTo>
                  <a:cubicBezTo>
                    <a:pt x="9244" y="6365"/>
                    <a:pt x="9281" y="6384"/>
                    <a:pt x="9313" y="6384"/>
                  </a:cubicBezTo>
                  <a:cubicBezTo>
                    <a:pt x="9371" y="6384"/>
                    <a:pt x="9412" y="6320"/>
                    <a:pt x="9427" y="6192"/>
                  </a:cubicBezTo>
                  <a:cubicBezTo>
                    <a:pt x="9427" y="5881"/>
                    <a:pt x="9382" y="5593"/>
                    <a:pt x="9294" y="5327"/>
                  </a:cubicBezTo>
                  <a:cubicBezTo>
                    <a:pt x="9227" y="5039"/>
                    <a:pt x="9227" y="4750"/>
                    <a:pt x="9316" y="4462"/>
                  </a:cubicBezTo>
                  <a:cubicBezTo>
                    <a:pt x="9582" y="3575"/>
                    <a:pt x="9759" y="2665"/>
                    <a:pt x="9848" y="1756"/>
                  </a:cubicBezTo>
                  <a:cubicBezTo>
                    <a:pt x="9892" y="1335"/>
                    <a:pt x="9870" y="913"/>
                    <a:pt x="9759" y="492"/>
                  </a:cubicBezTo>
                  <a:cubicBezTo>
                    <a:pt x="9638" y="109"/>
                    <a:pt x="9554" y="1"/>
                    <a:pt x="9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690462">
              <a:off x="4753067" y="663338"/>
              <a:ext cx="404251" cy="286801"/>
            </a:xfrm>
            <a:custGeom>
              <a:avLst/>
              <a:gdLst/>
              <a:ahLst/>
              <a:cxnLst/>
              <a:rect l="l" t="t" r="r" b="b"/>
              <a:pathLst>
                <a:path w="16170" h="11472" extrusionOk="0">
                  <a:moveTo>
                    <a:pt x="15593" y="1"/>
                  </a:moveTo>
                  <a:cubicBezTo>
                    <a:pt x="15535" y="1"/>
                    <a:pt x="15469" y="5"/>
                    <a:pt x="15393" y="13"/>
                  </a:cubicBezTo>
                  <a:cubicBezTo>
                    <a:pt x="14129" y="169"/>
                    <a:pt x="12865" y="501"/>
                    <a:pt x="11667" y="967"/>
                  </a:cubicBezTo>
                  <a:cubicBezTo>
                    <a:pt x="10536" y="1433"/>
                    <a:pt x="9449" y="2032"/>
                    <a:pt x="8473" y="2786"/>
                  </a:cubicBezTo>
                  <a:cubicBezTo>
                    <a:pt x="7054" y="3806"/>
                    <a:pt x="5745" y="4982"/>
                    <a:pt x="4526" y="6246"/>
                  </a:cubicBezTo>
                  <a:cubicBezTo>
                    <a:pt x="4082" y="6712"/>
                    <a:pt x="3705" y="7199"/>
                    <a:pt x="3372" y="7732"/>
                  </a:cubicBezTo>
                  <a:cubicBezTo>
                    <a:pt x="3283" y="7865"/>
                    <a:pt x="3150" y="7976"/>
                    <a:pt x="2995" y="8042"/>
                  </a:cubicBezTo>
                  <a:cubicBezTo>
                    <a:pt x="2197" y="8464"/>
                    <a:pt x="1420" y="8952"/>
                    <a:pt x="644" y="9417"/>
                  </a:cubicBezTo>
                  <a:cubicBezTo>
                    <a:pt x="467" y="9528"/>
                    <a:pt x="311" y="9661"/>
                    <a:pt x="178" y="9817"/>
                  </a:cubicBezTo>
                  <a:cubicBezTo>
                    <a:pt x="1" y="10038"/>
                    <a:pt x="45" y="10216"/>
                    <a:pt x="334" y="10305"/>
                  </a:cubicBezTo>
                  <a:cubicBezTo>
                    <a:pt x="489" y="10349"/>
                    <a:pt x="644" y="10349"/>
                    <a:pt x="799" y="10349"/>
                  </a:cubicBezTo>
                  <a:cubicBezTo>
                    <a:pt x="1376" y="10305"/>
                    <a:pt x="1953" y="10238"/>
                    <a:pt x="2507" y="10127"/>
                  </a:cubicBezTo>
                  <a:cubicBezTo>
                    <a:pt x="2634" y="10106"/>
                    <a:pt x="2720" y="10092"/>
                    <a:pt x="2779" y="10092"/>
                  </a:cubicBezTo>
                  <a:cubicBezTo>
                    <a:pt x="2906" y="10092"/>
                    <a:pt x="2906" y="10159"/>
                    <a:pt x="2906" y="10371"/>
                  </a:cubicBezTo>
                  <a:cubicBezTo>
                    <a:pt x="2884" y="10637"/>
                    <a:pt x="2884" y="10881"/>
                    <a:pt x="2929" y="11147"/>
                  </a:cubicBezTo>
                  <a:cubicBezTo>
                    <a:pt x="2951" y="11303"/>
                    <a:pt x="3017" y="11436"/>
                    <a:pt x="3195" y="11458"/>
                  </a:cubicBezTo>
                  <a:cubicBezTo>
                    <a:pt x="3236" y="11467"/>
                    <a:pt x="3277" y="11471"/>
                    <a:pt x="3319" y="11471"/>
                  </a:cubicBezTo>
                  <a:cubicBezTo>
                    <a:pt x="3481" y="11471"/>
                    <a:pt x="3643" y="11404"/>
                    <a:pt x="3749" y="11280"/>
                  </a:cubicBezTo>
                  <a:cubicBezTo>
                    <a:pt x="3927" y="11081"/>
                    <a:pt x="4060" y="10859"/>
                    <a:pt x="4148" y="10637"/>
                  </a:cubicBezTo>
                  <a:cubicBezTo>
                    <a:pt x="4348" y="10127"/>
                    <a:pt x="4503" y="9617"/>
                    <a:pt x="4592" y="9085"/>
                  </a:cubicBezTo>
                  <a:cubicBezTo>
                    <a:pt x="4636" y="8685"/>
                    <a:pt x="4636" y="8685"/>
                    <a:pt x="5102" y="8619"/>
                  </a:cubicBezTo>
                  <a:cubicBezTo>
                    <a:pt x="6344" y="8397"/>
                    <a:pt x="7564" y="8109"/>
                    <a:pt x="8784" y="7754"/>
                  </a:cubicBezTo>
                  <a:cubicBezTo>
                    <a:pt x="10691" y="7222"/>
                    <a:pt x="12444" y="6201"/>
                    <a:pt x="13841" y="4782"/>
                  </a:cubicBezTo>
                  <a:cubicBezTo>
                    <a:pt x="13907" y="4738"/>
                    <a:pt x="13952" y="4649"/>
                    <a:pt x="14085" y="4627"/>
                  </a:cubicBezTo>
                  <a:cubicBezTo>
                    <a:pt x="14129" y="4804"/>
                    <a:pt x="14262" y="4937"/>
                    <a:pt x="14417" y="5026"/>
                  </a:cubicBezTo>
                  <a:cubicBezTo>
                    <a:pt x="14471" y="5046"/>
                    <a:pt x="14520" y="5056"/>
                    <a:pt x="14564" y="5056"/>
                  </a:cubicBezTo>
                  <a:cubicBezTo>
                    <a:pt x="14667" y="5056"/>
                    <a:pt x="14741" y="5001"/>
                    <a:pt x="14772" y="4893"/>
                  </a:cubicBezTo>
                  <a:cubicBezTo>
                    <a:pt x="14817" y="4671"/>
                    <a:pt x="14795" y="4427"/>
                    <a:pt x="14706" y="4227"/>
                  </a:cubicBezTo>
                  <a:cubicBezTo>
                    <a:pt x="14639" y="3983"/>
                    <a:pt x="14706" y="3717"/>
                    <a:pt x="14861" y="3540"/>
                  </a:cubicBezTo>
                  <a:cubicBezTo>
                    <a:pt x="15349" y="2852"/>
                    <a:pt x="15726" y="2120"/>
                    <a:pt x="16014" y="1322"/>
                  </a:cubicBezTo>
                  <a:cubicBezTo>
                    <a:pt x="16147" y="1011"/>
                    <a:pt x="16170" y="657"/>
                    <a:pt x="16059" y="346"/>
                  </a:cubicBezTo>
                  <a:cubicBezTo>
                    <a:pt x="15950" y="92"/>
                    <a:pt x="15856" y="1"/>
                    <a:pt x="155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690462">
              <a:off x="5223391" y="420061"/>
              <a:ext cx="389826" cy="321051"/>
            </a:xfrm>
            <a:custGeom>
              <a:avLst/>
              <a:gdLst/>
              <a:ahLst/>
              <a:cxnLst/>
              <a:rect l="l" t="t" r="r" b="b"/>
              <a:pathLst>
                <a:path w="15593" h="12842" extrusionOk="0">
                  <a:moveTo>
                    <a:pt x="15026" y="0"/>
                  </a:moveTo>
                  <a:cubicBezTo>
                    <a:pt x="14946" y="0"/>
                    <a:pt x="14850" y="15"/>
                    <a:pt x="14727" y="41"/>
                  </a:cubicBezTo>
                  <a:cubicBezTo>
                    <a:pt x="13441" y="307"/>
                    <a:pt x="12199" y="750"/>
                    <a:pt x="11023" y="1371"/>
                  </a:cubicBezTo>
                  <a:cubicBezTo>
                    <a:pt x="9892" y="1926"/>
                    <a:pt x="8872" y="2635"/>
                    <a:pt x="7941" y="3500"/>
                  </a:cubicBezTo>
                  <a:cubicBezTo>
                    <a:pt x="6588" y="4676"/>
                    <a:pt x="5346" y="5985"/>
                    <a:pt x="4237" y="7404"/>
                  </a:cubicBezTo>
                  <a:cubicBezTo>
                    <a:pt x="3837" y="7914"/>
                    <a:pt x="3505" y="8446"/>
                    <a:pt x="3216" y="9023"/>
                  </a:cubicBezTo>
                  <a:cubicBezTo>
                    <a:pt x="3128" y="9178"/>
                    <a:pt x="3017" y="9289"/>
                    <a:pt x="2862" y="9378"/>
                  </a:cubicBezTo>
                  <a:cubicBezTo>
                    <a:pt x="2085" y="9888"/>
                    <a:pt x="1353" y="10465"/>
                    <a:pt x="599" y="11019"/>
                  </a:cubicBezTo>
                  <a:cubicBezTo>
                    <a:pt x="422" y="11130"/>
                    <a:pt x="267" y="11285"/>
                    <a:pt x="156" y="11463"/>
                  </a:cubicBezTo>
                  <a:cubicBezTo>
                    <a:pt x="0" y="11707"/>
                    <a:pt x="67" y="11862"/>
                    <a:pt x="355" y="11929"/>
                  </a:cubicBezTo>
                  <a:cubicBezTo>
                    <a:pt x="433" y="11940"/>
                    <a:pt x="516" y="11945"/>
                    <a:pt x="599" y="11945"/>
                  </a:cubicBezTo>
                  <a:cubicBezTo>
                    <a:pt x="682" y="11945"/>
                    <a:pt x="766" y="11940"/>
                    <a:pt x="843" y="11929"/>
                  </a:cubicBezTo>
                  <a:cubicBezTo>
                    <a:pt x="1420" y="11840"/>
                    <a:pt x="1997" y="11707"/>
                    <a:pt x="2573" y="11552"/>
                  </a:cubicBezTo>
                  <a:cubicBezTo>
                    <a:pt x="2704" y="11513"/>
                    <a:pt x="2789" y="11491"/>
                    <a:pt x="2846" y="11491"/>
                  </a:cubicBezTo>
                  <a:cubicBezTo>
                    <a:pt x="2953" y="11491"/>
                    <a:pt x="2958" y="11570"/>
                    <a:pt x="2972" y="11773"/>
                  </a:cubicBezTo>
                  <a:cubicBezTo>
                    <a:pt x="2972" y="12040"/>
                    <a:pt x="3017" y="12306"/>
                    <a:pt x="3083" y="12550"/>
                  </a:cubicBezTo>
                  <a:cubicBezTo>
                    <a:pt x="3128" y="12705"/>
                    <a:pt x="3194" y="12838"/>
                    <a:pt x="3394" y="12838"/>
                  </a:cubicBezTo>
                  <a:cubicBezTo>
                    <a:pt x="3414" y="12840"/>
                    <a:pt x="3434" y="12841"/>
                    <a:pt x="3454" y="12841"/>
                  </a:cubicBezTo>
                  <a:cubicBezTo>
                    <a:pt x="3633" y="12841"/>
                    <a:pt x="3806" y="12753"/>
                    <a:pt x="3926" y="12594"/>
                  </a:cubicBezTo>
                  <a:cubicBezTo>
                    <a:pt x="4081" y="12394"/>
                    <a:pt x="4192" y="12150"/>
                    <a:pt x="4281" y="11906"/>
                  </a:cubicBezTo>
                  <a:cubicBezTo>
                    <a:pt x="4436" y="11374"/>
                    <a:pt x="4525" y="10842"/>
                    <a:pt x="4569" y="10287"/>
                  </a:cubicBezTo>
                  <a:cubicBezTo>
                    <a:pt x="4591" y="9888"/>
                    <a:pt x="4591" y="9888"/>
                    <a:pt x="5035" y="9755"/>
                  </a:cubicBezTo>
                  <a:cubicBezTo>
                    <a:pt x="6277" y="9422"/>
                    <a:pt x="7497" y="9001"/>
                    <a:pt x="8717" y="8535"/>
                  </a:cubicBezTo>
                  <a:cubicBezTo>
                    <a:pt x="10602" y="7803"/>
                    <a:pt x="12288" y="6606"/>
                    <a:pt x="13574" y="5053"/>
                  </a:cubicBezTo>
                  <a:cubicBezTo>
                    <a:pt x="13641" y="4986"/>
                    <a:pt x="13685" y="4876"/>
                    <a:pt x="13818" y="4853"/>
                  </a:cubicBezTo>
                  <a:cubicBezTo>
                    <a:pt x="13885" y="5031"/>
                    <a:pt x="14018" y="5164"/>
                    <a:pt x="14195" y="5230"/>
                  </a:cubicBezTo>
                  <a:cubicBezTo>
                    <a:pt x="14237" y="5241"/>
                    <a:pt x="14278" y="5246"/>
                    <a:pt x="14316" y="5246"/>
                  </a:cubicBezTo>
                  <a:cubicBezTo>
                    <a:pt x="14438" y="5246"/>
                    <a:pt x="14533" y="5189"/>
                    <a:pt x="14550" y="5053"/>
                  </a:cubicBezTo>
                  <a:cubicBezTo>
                    <a:pt x="14572" y="4809"/>
                    <a:pt x="14528" y="4587"/>
                    <a:pt x="14417" y="4365"/>
                  </a:cubicBezTo>
                  <a:cubicBezTo>
                    <a:pt x="14328" y="4144"/>
                    <a:pt x="14373" y="3878"/>
                    <a:pt x="14506" y="3678"/>
                  </a:cubicBezTo>
                  <a:cubicBezTo>
                    <a:pt x="14927" y="2924"/>
                    <a:pt x="15260" y="2148"/>
                    <a:pt x="15482" y="1305"/>
                  </a:cubicBezTo>
                  <a:cubicBezTo>
                    <a:pt x="15592" y="994"/>
                    <a:pt x="15570" y="617"/>
                    <a:pt x="15437" y="307"/>
                  </a:cubicBezTo>
                  <a:cubicBezTo>
                    <a:pt x="15311" y="87"/>
                    <a:pt x="15219" y="0"/>
                    <a:pt x="15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690462">
              <a:off x="6021966" y="-615505"/>
              <a:ext cx="324951" cy="89225"/>
            </a:xfrm>
            <a:custGeom>
              <a:avLst/>
              <a:gdLst/>
              <a:ahLst/>
              <a:cxnLst/>
              <a:rect l="l" t="t" r="r" b="b"/>
              <a:pathLst>
                <a:path w="12998" h="3569" extrusionOk="0">
                  <a:moveTo>
                    <a:pt x="8619" y="1"/>
                  </a:moveTo>
                  <a:cubicBezTo>
                    <a:pt x="8282" y="1"/>
                    <a:pt x="7945" y="18"/>
                    <a:pt x="7608" y="54"/>
                  </a:cubicBezTo>
                  <a:cubicBezTo>
                    <a:pt x="6410" y="187"/>
                    <a:pt x="5212" y="409"/>
                    <a:pt x="4059" y="741"/>
                  </a:cubicBezTo>
                  <a:cubicBezTo>
                    <a:pt x="3638" y="852"/>
                    <a:pt x="3238" y="1030"/>
                    <a:pt x="2839" y="1229"/>
                  </a:cubicBezTo>
                  <a:cubicBezTo>
                    <a:pt x="2774" y="1262"/>
                    <a:pt x="2697" y="1282"/>
                    <a:pt x="2617" y="1282"/>
                  </a:cubicBezTo>
                  <a:cubicBezTo>
                    <a:pt x="2588" y="1282"/>
                    <a:pt x="2558" y="1280"/>
                    <a:pt x="2529" y="1274"/>
                  </a:cubicBezTo>
                  <a:cubicBezTo>
                    <a:pt x="2314" y="1266"/>
                    <a:pt x="2102" y="1264"/>
                    <a:pt x="1891" y="1264"/>
                  </a:cubicBezTo>
                  <a:cubicBezTo>
                    <a:pt x="1469" y="1264"/>
                    <a:pt x="1050" y="1274"/>
                    <a:pt x="621" y="1274"/>
                  </a:cubicBezTo>
                  <a:cubicBezTo>
                    <a:pt x="488" y="1274"/>
                    <a:pt x="355" y="1296"/>
                    <a:pt x="222" y="1340"/>
                  </a:cubicBezTo>
                  <a:cubicBezTo>
                    <a:pt x="22" y="1407"/>
                    <a:pt x="0" y="1540"/>
                    <a:pt x="133" y="1695"/>
                  </a:cubicBezTo>
                  <a:cubicBezTo>
                    <a:pt x="222" y="1762"/>
                    <a:pt x="311" y="1828"/>
                    <a:pt x="422" y="1873"/>
                  </a:cubicBezTo>
                  <a:cubicBezTo>
                    <a:pt x="777" y="2050"/>
                    <a:pt x="1131" y="2205"/>
                    <a:pt x="1508" y="2360"/>
                  </a:cubicBezTo>
                  <a:cubicBezTo>
                    <a:pt x="1775" y="2449"/>
                    <a:pt x="1752" y="2449"/>
                    <a:pt x="1642" y="2627"/>
                  </a:cubicBezTo>
                  <a:cubicBezTo>
                    <a:pt x="1553" y="2782"/>
                    <a:pt x="1464" y="2937"/>
                    <a:pt x="1398" y="3092"/>
                  </a:cubicBezTo>
                  <a:cubicBezTo>
                    <a:pt x="1353" y="3181"/>
                    <a:pt x="1375" y="3314"/>
                    <a:pt x="1442" y="3381"/>
                  </a:cubicBezTo>
                  <a:cubicBezTo>
                    <a:pt x="1516" y="3440"/>
                    <a:pt x="1610" y="3469"/>
                    <a:pt x="1703" y="3469"/>
                  </a:cubicBezTo>
                  <a:cubicBezTo>
                    <a:pt x="1750" y="3469"/>
                    <a:pt x="1797" y="3462"/>
                    <a:pt x="1841" y="3447"/>
                  </a:cubicBezTo>
                  <a:cubicBezTo>
                    <a:pt x="1996" y="3403"/>
                    <a:pt x="2174" y="3314"/>
                    <a:pt x="2307" y="3203"/>
                  </a:cubicBezTo>
                  <a:cubicBezTo>
                    <a:pt x="2595" y="2981"/>
                    <a:pt x="2861" y="2737"/>
                    <a:pt x="3105" y="2449"/>
                  </a:cubicBezTo>
                  <a:cubicBezTo>
                    <a:pt x="3209" y="2319"/>
                    <a:pt x="3252" y="2265"/>
                    <a:pt x="3328" y="2265"/>
                  </a:cubicBezTo>
                  <a:cubicBezTo>
                    <a:pt x="3382" y="2265"/>
                    <a:pt x="3452" y="2292"/>
                    <a:pt x="3571" y="2338"/>
                  </a:cubicBezTo>
                  <a:cubicBezTo>
                    <a:pt x="4392" y="2649"/>
                    <a:pt x="5212" y="2915"/>
                    <a:pt x="6055" y="3115"/>
                  </a:cubicBezTo>
                  <a:cubicBezTo>
                    <a:pt x="6721" y="3292"/>
                    <a:pt x="7403" y="3381"/>
                    <a:pt x="8085" y="3381"/>
                  </a:cubicBezTo>
                  <a:cubicBezTo>
                    <a:pt x="8767" y="3381"/>
                    <a:pt x="9449" y="3292"/>
                    <a:pt x="10114" y="3115"/>
                  </a:cubicBezTo>
                  <a:cubicBezTo>
                    <a:pt x="10147" y="3103"/>
                    <a:pt x="10181" y="3098"/>
                    <a:pt x="10211" y="3098"/>
                  </a:cubicBezTo>
                  <a:cubicBezTo>
                    <a:pt x="10242" y="3098"/>
                    <a:pt x="10269" y="3103"/>
                    <a:pt x="10291" y="3115"/>
                  </a:cubicBezTo>
                  <a:cubicBezTo>
                    <a:pt x="10269" y="3248"/>
                    <a:pt x="10291" y="3381"/>
                    <a:pt x="10358" y="3469"/>
                  </a:cubicBezTo>
                  <a:cubicBezTo>
                    <a:pt x="10397" y="3534"/>
                    <a:pt x="10451" y="3569"/>
                    <a:pt x="10506" y="3569"/>
                  </a:cubicBezTo>
                  <a:cubicBezTo>
                    <a:pt x="10546" y="3569"/>
                    <a:pt x="10587" y="3551"/>
                    <a:pt x="10624" y="3514"/>
                  </a:cubicBezTo>
                  <a:cubicBezTo>
                    <a:pt x="10713" y="3403"/>
                    <a:pt x="10779" y="3248"/>
                    <a:pt x="10824" y="3092"/>
                  </a:cubicBezTo>
                  <a:cubicBezTo>
                    <a:pt x="10868" y="2937"/>
                    <a:pt x="10979" y="2804"/>
                    <a:pt x="11134" y="2760"/>
                  </a:cubicBezTo>
                  <a:cubicBezTo>
                    <a:pt x="11667" y="2516"/>
                    <a:pt x="12155" y="2205"/>
                    <a:pt x="12598" y="1850"/>
                  </a:cubicBezTo>
                  <a:cubicBezTo>
                    <a:pt x="12798" y="1717"/>
                    <a:pt x="12931" y="1495"/>
                    <a:pt x="12975" y="1274"/>
                  </a:cubicBezTo>
                  <a:cubicBezTo>
                    <a:pt x="12997" y="1030"/>
                    <a:pt x="12975" y="963"/>
                    <a:pt x="12687" y="852"/>
                  </a:cubicBezTo>
                  <a:cubicBezTo>
                    <a:pt x="11888" y="497"/>
                    <a:pt x="11023" y="253"/>
                    <a:pt x="10136" y="120"/>
                  </a:cubicBezTo>
                  <a:cubicBezTo>
                    <a:pt x="9631" y="40"/>
                    <a:pt x="9125" y="1"/>
                    <a:pt x="8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690462">
              <a:off x="4132288" y="198848"/>
              <a:ext cx="497951" cy="236476"/>
            </a:xfrm>
            <a:custGeom>
              <a:avLst/>
              <a:gdLst/>
              <a:ahLst/>
              <a:cxnLst/>
              <a:rect l="l" t="t" r="r" b="b"/>
              <a:pathLst>
                <a:path w="19918" h="9459" extrusionOk="0">
                  <a:moveTo>
                    <a:pt x="16127" y="0"/>
                  </a:moveTo>
                  <a:cubicBezTo>
                    <a:pt x="14529" y="0"/>
                    <a:pt x="12933" y="295"/>
                    <a:pt x="11423" y="886"/>
                  </a:cubicBezTo>
                  <a:cubicBezTo>
                    <a:pt x="9560" y="1596"/>
                    <a:pt x="7785" y="2461"/>
                    <a:pt x="6078" y="3504"/>
                  </a:cubicBezTo>
                  <a:cubicBezTo>
                    <a:pt x="5457" y="3903"/>
                    <a:pt x="4858" y="4346"/>
                    <a:pt x="4325" y="4834"/>
                  </a:cubicBezTo>
                  <a:cubicBezTo>
                    <a:pt x="4170" y="4967"/>
                    <a:pt x="4015" y="5034"/>
                    <a:pt x="3837" y="5056"/>
                  </a:cubicBezTo>
                  <a:cubicBezTo>
                    <a:pt x="2839" y="5256"/>
                    <a:pt x="1886" y="5544"/>
                    <a:pt x="932" y="5788"/>
                  </a:cubicBezTo>
                  <a:cubicBezTo>
                    <a:pt x="688" y="5855"/>
                    <a:pt x="488" y="5943"/>
                    <a:pt x="289" y="6076"/>
                  </a:cubicBezTo>
                  <a:cubicBezTo>
                    <a:pt x="23" y="6209"/>
                    <a:pt x="0" y="6564"/>
                    <a:pt x="244" y="6742"/>
                  </a:cubicBezTo>
                  <a:cubicBezTo>
                    <a:pt x="377" y="6853"/>
                    <a:pt x="533" y="6941"/>
                    <a:pt x="688" y="6986"/>
                  </a:cubicBezTo>
                  <a:cubicBezTo>
                    <a:pt x="1265" y="7185"/>
                    <a:pt x="1863" y="7341"/>
                    <a:pt x="2484" y="7452"/>
                  </a:cubicBezTo>
                  <a:cubicBezTo>
                    <a:pt x="2884" y="7518"/>
                    <a:pt x="2884" y="7518"/>
                    <a:pt x="2751" y="7895"/>
                  </a:cubicBezTo>
                  <a:cubicBezTo>
                    <a:pt x="2618" y="8206"/>
                    <a:pt x="2529" y="8538"/>
                    <a:pt x="2462" y="8871"/>
                  </a:cubicBezTo>
                  <a:cubicBezTo>
                    <a:pt x="2396" y="9048"/>
                    <a:pt x="2462" y="9248"/>
                    <a:pt x="2595" y="9359"/>
                  </a:cubicBezTo>
                  <a:cubicBezTo>
                    <a:pt x="2684" y="9425"/>
                    <a:pt x="2789" y="9459"/>
                    <a:pt x="2898" y="9459"/>
                  </a:cubicBezTo>
                  <a:cubicBezTo>
                    <a:pt x="3006" y="9459"/>
                    <a:pt x="3117" y="9425"/>
                    <a:pt x="3216" y="9359"/>
                  </a:cubicBezTo>
                  <a:cubicBezTo>
                    <a:pt x="3460" y="9204"/>
                    <a:pt x="3682" y="8982"/>
                    <a:pt x="3882" y="8738"/>
                  </a:cubicBezTo>
                  <a:cubicBezTo>
                    <a:pt x="4281" y="8206"/>
                    <a:pt x="4658" y="7629"/>
                    <a:pt x="4946" y="7008"/>
                  </a:cubicBezTo>
                  <a:cubicBezTo>
                    <a:pt x="5096" y="6695"/>
                    <a:pt x="5144" y="6602"/>
                    <a:pt x="5309" y="6602"/>
                  </a:cubicBezTo>
                  <a:cubicBezTo>
                    <a:pt x="5389" y="6602"/>
                    <a:pt x="5496" y="6624"/>
                    <a:pt x="5656" y="6653"/>
                  </a:cubicBezTo>
                  <a:cubicBezTo>
                    <a:pt x="6965" y="6897"/>
                    <a:pt x="8295" y="7052"/>
                    <a:pt x="9626" y="7141"/>
                  </a:cubicBezTo>
                  <a:cubicBezTo>
                    <a:pt x="9816" y="7151"/>
                    <a:pt x="10006" y="7155"/>
                    <a:pt x="10195" y="7155"/>
                  </a:cubicBezTo>
                  <a:cubicBezTo>
                    <a:pt x="12193" y="7155"/>
                    <a:pt x="14137" y="6624"/>
                    <a:pt x="15859" y="5611"/>
                  </a:cubicBezTo>
                  <a:cubicBezTo>
                    <a:pt x="15948" y="5575"/>
                    <a:pt x="16009" y="5510"/>
                    <a:pt x="16099" y="5510"/>
                  </a:cubicBezTo>
                  <a:cubicBezTo>
                    <a:pt x="16121" y="5510"/>
                    <a:pt x="16144" y="5513"/>
                    <a:pt x="16169" y="5522"/>
                  </a:cubicBezTo>
                  <a:cubicBezTo>
                    <a:pt x="16169" y="5744"/>
                    <a:pt x="16213" y="5966"/>
                    <a:pt x="16347" y="6143"/>
                  </a:cubicBezTo>
                  <a:cubicBezTo>
                    <a:pt x="16411" y="6218"/>
                    <a:pt x="16486" y="6257"/>
                    <a:pt x="16556" y="6257"/>
                  </a:cubicBezTo>
                  <a:cubicBezTo>
                    <a:pt x="16630" y="6257"/>
                    <a:pt x="16700" y="6212"/>
                    <a:pt x="16746" y="6121"/>
                  </a:cubicBezTo>
                  <a:cubicBezTo>
                    <a:pt x="16879" y="5855"/>
                    <a:pt x="16968" y="5566"/>
                    <a:pt x="16968" y="5278"/>
                  </a:cubicBezTo>
                  <a:cubicBezTo>
                    <a:pt x="16990" y="4990"/>
                    <a:pt x="17145" y="4701"/>
                    <a:pt x="17411" y="4524"/>
                  </a:cubicBezTo>
                  <a:cubicBezTo>
                    <a:pt x="18187" y="3858"/>
                    <a:pt x="18875" y="3104"/>
                    <a:pt x="19474" y="2284"/>
                  </a:cubicBezTo>
                  <a:cubicBezTo>
                    <a:pt x="19740" y="1951"/>
                    <a:pt x="19895" y="1530"/>
                    <a:pt x="19917" y="1086"/>
                  </a:cubicBezTo>
                  <a:cubicBezTo>
                    <a:pt x="19917" y="642"/>
                    <a:pt x="19829" y="532"/>
                    <a:pt x="19407" y="421"/>
                  </a:cubicBezTo>
                  <a:cubicBezTo>
                    <a:pt x="18331" y="140"/>
                    <a:pt x="17228" y="0"/>
                    <a:pt x="16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690462">
              <a:off x="8330205" y="2583016"/>
              <a:ext cx="668951" cy="436701"/>
            </a:xfrm>
            <a:custGeom>
              <a:avLst/>
              <a:gdLst/>
              <a:ahLst/>
              <a:cxnLst/>
              <a:rect l="l" t="t" r="r" b="b"/>
              <a:pathLst>
                <a:path w="26758" h="17468" extrusionOk="0">
                  <a:moveTo>
                    <a:pt x="456" y="0"/>
                  </a:moveTo>
                  <a:cubicBezTo>
                    <a:pt x="132" y="0"/>
                    <a:pt x="0" y="207"/>
                    <a:pt x="75" y="620"/>
                  </a:cubicBezTo>
                  <a:cubicBezTo>
                    <a:pt x="120" y="864"/>
                    <a:pt x="231" y="1108"/>
                    <a:pt x="364" y="1307"/>
                  </a:cubicBezTo>
                  <a:cubicBezTo>
                    <a:pt x="852" y="2128"/>
                    <a:pt x="1384" y="2904"/>
                    <a:pt x="1983" y="3658"/>
                  </a:cubicBezTo>
                  <a:cubicBezTo>
                    <a:pt x="2360" y="4168"/>
                    <a:pt x="2360" y="4168"/>
                    <a:pt x="1916" y="4390"/>
                  </a:cubicBezTo>
                  <a:cubicBezTo>
                    <a:pt x="1517" y="4545"/>
                    <a:pt x="1140" y="4767"/>
                    <a:pt x="807" y="5011"/>
                  </a:cubicBezTo>
                  <a:cubicBezTo>
                    <a:pt x="586" y="5144"/>
                    <a:pt x="497" y="5410"/>
                    <a:pt x="563" y="5654"/>
                  </a:cubicBezTo>
                  <a:cubicBezTo>
                    <a:pt x="652" y="5965"/>
                    <a:pt x="918" y="6209"/>
                    <a:pt x="1229" y="6298"/>
                  </a:cubicBezTo>
                  <a:cubicBezTo>
                    <a:pt x="1502" y="6373"/>
                    <a:pt x="1785" y="6408"/>
                    <a:pt x="2071" y="6408"/>
                  </a:cubicBezTo>
                  <a:cubicBezTo>
                    <a:pt x="2204" y="6408"/>
                    <a:pt x="2337" y="6400"/>
                    <a:pt x="2471" y="6386"/>
                  </a:cubicBezTo>
                  <a:cubicBezTo>
                    <a:pt x="3358" y="6320"/>
                    <a:pt x="4223" y="6120"/>
                    <a:pt x="5044" y="5854"/>
                  </a:cubicBezTo>
                  <a:cubicBezTo>
                    <a:pt x="5279" y="5770"/>
                    <a:pt x="5425" y="5718"/>
                    <a:pt x="5539" y="5718"/>
                  </a:cubicBezTo>
                  <a:cubicBezTo>
                    <a:pt x="5728" y="5718"/>
                    <a:pt x="5832" y="5859"/>
                    <a:pt x="6108" y="6231"/>
                  </a:cubicBezTo>
                  <a:cubicBezTo>
                    <a:pt x="7372" y="7872"/>
                    <a:pt x="8703" y="9425"/>
                    <a:pt x="10145" y="10911"/>
                  </a:cubicBezTo>
                  <a:cubicBezTo>
                    <a:pt x="12518" y="13351"/>
                    <a:pt x="15224" y="15103"/>
                    <a:pt x="18262" y="16012"/>
                  </a:cubicBezTo>
                  <a:cubicBezTo>
                    <a:pt x="18396" y="16079"/>
                    <a:pt x="18573" y="16079"/>
                    <a:pt x="18706" y="16256"/>
                  </a:cubicBezTo>
                  <a:cubicBezTo>
                    <a:pt x="18484" y="16478"/>
                    <a:pt x="18373" y="16744"/>
                    <a:pt x="18373" y="17055"/>
                  </a:cubicBezTo>
                  <a:cubicBezTo>
                    <a:pt x="18392" y="17302"/>
                    <a:pt x="18542" y="17468"/>
                    <a:pt x="18738" y="17468"/>
                  </a:cubicBezTo>
                  <a:cubicBezTo>
                    <a:pt x="18771" y="17468"/>
                    <a:pt x="18805" y="17463"/>
                    <a:pt x="18839" y="17454"/>
                  </a:cubicBezTo>
                  <a:cubicBezTo>
                    <a:pt x="19194" y="17343"/>
                    <a:pt x="19527" y="17143"/>
                    <a:pt x="19771" y="16877"/>
                  </a:cubicBezTo>
                  <a:cubicBezTo>
                    <a:pt x="19994" y="16654"/>
                    <a:pt x="20297" y="16537"/>
                    <a:pt x="20598" y="16537"/>
                  </a:cubicBezTo>
                  <a:cubicBezTo>
                    <a:pt x="20686" y="16537"/>
                    <a:pt x="20773" y="16547"/>
                    <a:pt x="20857" y="16567"/>
                  </a:cubicBezTo>
                  <a:cubicBezTo>
                    <a:pt x="21534" y="16655"/>
                    <a:pt x="22216" y="16700"/>
                    <a:pt x="22898" y="16700"/>
                  </a:cubicBezTo>
                  <a:cubicBezTo>
                    <a:pt x="23580" y="16700"/>
                    <a:pt x="24262" y="16655"/>
                    <a:pt x="24938" y="16567"/>
                  </a:cubicBezTo>
                  <a:cubicBezTo>
                    <a:pt x="25493" y="16544"/>
                    <a:pt x="26025" y="16300"/>
                    <a:pt x="26402" y="15901"/>
                  </a:cubicBezTo>
                  <a:cubicBezTo>
                    <a:pt x="26757" y="15458"/>
                    <a:pt x="26757" y="15258"/>
                    <a:pt x="26380" y="14681"/>
                  </a:cubicBezTo>
                  <a:cubicBezTo>
                    <a:pt x="25182" y="12951"/>
                    <a:pt x="23763" y="11377"/>
                    <a:pt x="22166" y="10024"/>
                  </a:cubicBezTo>
                  <a:cubicBezTo>
                    <a:pt x="20658" y="8693"/>
                    <a:pt x="18950" y="7584"/>
                    <a:pt x="17154" y="6719"/>
                  </a:cubicBezTo>
                  <a:cubicBezTo>
                    <a:pt x="14581" y="5455"/>
                    <a:pt x="11897" y="4412"/>
                    <a:pt x="9125" y="3636"/>
                  </a:cubicBezTo>
                  <a:cubicBezTo>
                    <a:pt x="8149" y="3348"/>
                    <a:pt x="7129" y="3148"/>
                    <a:pt x="6108" y="3082"/>
                  </a:cubicBezTo>
                  <a:cubicBezTo>
                    <a:pt x="5842" y="3037"/>
                    <a:pt x="5598" y="2948"/>
                    <a:pt x="5376" y="2771"/>
                  </a:cubicBezTo>
                  <a:cubicBezTo>
                    <a:pt x="4134" y="1928"/>
                    <a:pt x="2848" y="1174"/>
                    <a:pt x="1584" y="398"/>
                  </a:cubicBezTo>
                  <a:cubicBezTo>
                    <a:pt x="1295" y="220"/>
                    <a:pt x="985" y="110"/>
                    <a:pt x="652" y="21"/>
                  </a:cubicBezTo>
                  <a:cubicBezTo>
                    <a:pt x="581" y="7"/>
                    <a:pt x="515" y="0"/>
                    <a:pt x="4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690462">
              <a:off x="4012945" y="416109"/>
              <a:ext cx="410901" cy="198225"/>
            </a:xfrm>
            <a:custGeom>
              <a:avLst/>
              <a:gdLst/>
              <a:ahLst/>
              <a:cxnLst/>
              <a:rect l="l" t="t" r="r" b="b"/>
              <a:pathLst>
                <a:path w="16436" h="7929" extrusionOk="0">
                  <a:moveTo>
                    <a:pt x="13388" y="0"/>
                  </a:moveTo>
                  <a:cubicBezTo>
                    <a:pt x="12036" y="0"/>
                    <a:pt x="10684" y="258"/>
                    <a:pt x="9405" y="770"/>
                  </a:cubicBezTo>
                  <a:cubicBezTo>
                    <a:pt x="7874" y="1347"/>
                    <a:pt x="6410" y="2101"/>
                    <a:pt x="5013" y="2966"/>
                  </a:cubicBezTo>
                  <a:cubicBezTo>
                    <a:pt x="4503" y="3298"/>
                    <a:pt x="4015" y="3675"/>
                    <a:pt x="3572" y="4097"/>
                  </a:cubicBezTo>
                  <a:cubicBezTo>
                    <a:pt x="3461" y="4186"/>
                    <a:pt x="3328" y="4252"/>
                    <a:pt x="3172" y="4274"/>
                  </a:cubicBezTo>
                  <a:cubicBezTo>
                    <a:pt x="2352" y="4430"/>
                    <a:pt x="1575" y="4674"/>
                    <a:pt x="777" y="4895"/>
                  </a:cubicBezTo>
                  <a:cubicBezTo>
                    <a:pt x="577" y="4940"/>
                    <a:pt x="422" y="5028"/>
                    <a:pt x="267" y="5139"/>
                  </a:cubicBezTo>
                  <a:cubicBezTo>
                    <a:pt x="23" y="5250"/>
                    <a:pt x="1" y="5561"/>
                    <a:pt x="222" y="5694"/>
                  </a:cubicBezTo>
                  <a:cubicBezTo>
                    <a:pt x="333" y="5783"/>
                    <a:pt x="444" y="5849"/>
                    <a:pt x="577" y="5893"/>
                  </a:cubicBezTo>
                  <a:cubicBezTo>
                    <a:pt x="1065" y="6049"/>
                    <a:pt x="1575" y="6182"/>
                    <a:pt x="2063" y="6270"/>
                  </a:cubicBezTo>
                  <a:cubicBezTo>
                    <a:pt x="2396" y="6315"/>
                    <a:pt x="2396" y="6315"/>
                    <a:pt x="2285" y="6647"/>
                  </a:cubicBezTo>
                  <a:cubicBezTo>
                    <a:pt x="2196" y="6891"/>
                    <a:pt x="2108" y="7158"/>
                    <a:pt x="2063" y="7446"/>
                  </a:cubicBezTo>
                  <a:cubicBezTo>
                    <a:pt x="2041" y="7601"/>
                    <a:pt x="2041" y="7756"/>
                    <a:pt x="2174" y="7845"/>
                  </a:cubicBezTo>
                  <a:cubicBezTo>
                    <a:pt x="2252" y="7901"/>
                    <a:pt x="2341" y="7928"/>
                    <a:pt x="2429" y="7928"/>
                  </a:cubicBezTo>
                  <a:cubicBezTo>
                    <a:pt x="2518" y="7928"/>
                    <a:pt x="2607" y="7901"/>
                    <a:pt x="2684" y="7845"/>
                  </a:cubicBezTo>
                  <a:cubicBezTo>
                    <a:pt x="2906" y="7712"/>
                    <a:pt x="3084" y="7535"/>
                    <a:pt x="3239" y="7313"/>
                  </a:cubicBezTo>
                  <a:cubicBezTo>
                    <a:pt x="3572" y="6869"/>
                    <a:pt x="3860" y="6404"/>
                    <a:pt x="4104" y="5893"/>
                  </a:cubicBezTo>
                  <a:cubicBezTo>
                    <a:pt x="4229" y="5628"/>
                    <a:pt x="4266" y="5549"/>
                    <a:pt x="4416" y="5549"/>
                  </a:cubicBezTo>
                  <a:cubicBezTo>
                    <a:pt x="4479" y="5549"/>
                    <a:pt x="4562" y="5563"/>
                    <a:pt x="4680" y="5583"/>
                  </a:cubicBezTo>
                  <a:cubicBezTo>
                    <a:pt x="5767" y="5783"/>
                    <a:pt x="6876" y="5916"/>
                    <a:pt x="7985" y="5960"/>
                  </a:cubicBezTo>
                  <a:cubicBezTo>
                    <a:pt x="8135" y="5967"/>
                    <a:pt x="8286" y="5971"/>
                    <a:pt x="8436" y="5971"/>
                  </a:cubicBezTo>
                  <a:cubicBezTo>
                    <a:pt x="10080" y="5971"/>
                    <a:pt x="11708" y="5527"/>
                    <a:pt x="13131" y="4674"/>
                  </a:cubicBezTo>
                  <a:cubicBezTo>
                    <a:pt x="13185" y="4619"/>
                    <a:pt x="13224" y="4551"/>
                    <a:pt x="13309" y="4551"/>
                  </a:cubicBezTo>
                  <a:cubicBezTo>
                    <a:pt x="13328" y="4551"/>
                    <a:pt x="13350" y="4554"/>
                    <a:pt x="13375" y="4563"/>
                  </a:cubicBezTo>
                  <a:cubicBezTo>
                    <a:pt x="13353" y="4740"/>
                    <a:pt x="13397" y="4918"/>
                    <a:pt x="13508" y="5073"/>
                  </a:cubicBezTo>
                  <a:cubicBezTo>
                    <a:pt x="13550" y="5137"/>
                    <a:pt x="13619" y="5170"/>
                    <a:pt x="13683" y="5170"/>
                  </a:cubicBezTo>
                  <a:cubicBezTo>
                    <a:pt x="13753" y="5170"/>
                    <a:pt x="13817" y="5131"/>
                    <a:pt x="13841" y="5051"/>
                  </a:cubicBezTo>
                  <a:cubicBezTo>
                    <a:pt x="13951" y="4829"/>
                    <a:pt x="14018" y="4607"/>
                    <a:pt x="14018" y="4363"/>
                  </a:cubicBezTo>
                  <a:cubicBezTo>
                    <a:pt x="14040" y="4097"/>
                    <a:pt x="14173" y="3875"/>
                    <a:pt x="14373" y="3720"/>
                  </a:cubicBezTo>
                  <a:cubicBezTo>
                    <a:pt x="15016" y="3165"/>
                    <a:pt x="15571" y="2544"/>
                    <a:pt x="16058" y="1857"/>
                  </a:cubicBezTo>
                  <a:cubicBezTo>
                    <a:pt x="16280" y="1568"/>
                    <a:pt x="16413" y="1236"/>
                    <a:pt x="16435" y="881"/>
                  </a:cubicBezTo>
                  <a:cubicBezTo>
                    <a:pt x="16435" y="504"/>
                    <a:pt x="16369" y="415"/>
                    <a:pt x="15992" y="326"/>
                  </a:cubicBezTo>
                  <a:cubicBezTo>
                    <a:pt x="15138" y="108"/>
                    <a:pt x="14263" y="0"/>
                    <a:pt x="13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690462">
              <a:off x="4015850" y="792587"/>
              <a:ext cx="461926" cy="172000"/>
            </a:xfrm>
            <a:custGeom>
              <a:avLst/>
              <a:gdLst/>
              <a:ahLst/>
              <a:cxnLst/>
              <a:rect l="l" t="t" r="r" b="b"/>
              <a:pathLst>
                <a:path w="18477" h="6880" extrusionOk="0">
                  <a:moveTo>
                    <a:pt x="14425" y="1"/>
                  </a:moveTo>
                  <a:cubicBezTo>
                    <a:pt x="14334" y="1"/>
                    <a:pt x="14243" y="2"/>
                    <a:pt x="14151" y="3"/>
                  </a:cubicBezTo>
                  <a:cubicBezTo>
                    <a:pt x="12909" y="26"/>
                    <a:pt x="11689" y="203"/>
                    <a:pt x="10514" y="558"/>
                  </a:cubicBezTo>
                  <a:cubicBezTo>
                    <a:pt x="8828" y="1024"/>
                    <a:pt x="7165" y="1622"/>
                    <a:pt x="5590" y="2399"/>
                  </a:cubicBezTo>
                  <a:cubicBezTo>
                    <a:pt x="5036" y="2665"/>
                    <a:pt x="4481" y="2998"/>
                    <a:pt x="3993" y="3375"/>
                  </a:cubicBezTo>
                  <a:cubicBezTo>
                    <a:pt x="3860" y="3463"/>
                    <a:pt x="3705" y="3508"/>
                    <a:pt x="3527" y="3530"/>
                  </a:cubicBezTo>
                  <a:cubicBezTo>
                    <a:pt x="2618" y="3641"/>
                    <a:pt x="1731" y="3818"/>
                    <a:pt x="844" y="3996"/>
                  </a:cubicBezTo>
                  <a:cubicBezTo>
                    <a:pt x="622" y="4018"/>
                    <a:pt x="444" y="4106"/>
                    <a:pt x="267" y="4195"/>
                  </a:cubicBezTo>
                  <a:cubicBezTo>
                    <a:pt x="23" y="4350"/>
                    <a:pt x="1" y="4506"/>
                    <a:pt x="245" y="4705"/>
                  </a:cubicBezTo>
                  <a:cubicBezTo>
                    <a:pt x="356" y="4794"/>
                    <a:pt x="511" y="4861"/>
                    <a:pt x="666" y="4905"/>
                  </a:cubicBezTo>
                  <a:cubicBezTo>
                    <a:pt x="1199" y="5060"/>
                    <a:pt x="1775" y="5215"/>
                    <a:pt x="2352" y="5326"/>
                  </a:cubicBezTo>
                  <a:cubicBezTo>
                    <a:pt x="2729" y="5393"/>
                    <a:pt x="2729" y="5393"/>
                    <a:pt x="2618" y="5681"/>
                  </a:cubicBezTo>
                  <a:cubicBezTo>
                    <a:pt x="2507" y="5903"/>
                    <a:pt x="2418" y="6147"/>
                    <a:pt x="2374" y="6413"/>
                  </a:cubicBezTo>
                  <a:cubicBezTo>
                    <a:pt x="2308" y="6546"/>
                    <a:pt x="2374" y="6724"/>
                    <a:pt x="2507" y="6790"/>
                  </a:cubicBezTo>
                  <a:cubicBezTo>
                    <a:pt x="2607" y="6853"/>
                    <a:pt x="2714" y="6880"/>
                    <a:pt x="2820" y="6880"/>
                  </a:cubicBezTo>
                  <a:cubicBezTo>
                    <a:pt x="2902" y="6880"/>
                    <a:pt x="2984" y="6864"/>
                    <a:pt x="3062" y="6835"/>
                  </a:cubicBezTo>
                  <a:cubicBezTo>
                    <a:pt x="3306" y="6701"/>
                    <a:pt x="3505" y="6546"/>
                    <a:pt x="3683" y="6347"/>
                  </a:cubicBezTo>
                  <a:cubicBezTo>
                    <a:pt x="4037" y="5970"/>
                    <a:pt x="4370" y="5526"/>
                    <a:pt x="4636" y="5060"/>
                  </a:cubicBezTo>
                  <a:cubicBezTo>
                    <a:pt x="4755" y="4824"/>
                    <a:pt x="4794" y="4755"/>
                    <a:pt x="4945" y="4755"/>
                  </a:cubicBezTo>
                  <a:cubicBezTo>
                    <a:pt x="5021" y="4755"/>
                    <a:pt x="5124" y="4772"/>
                    <a:pt x="5280" y="4794"/>
                  </a:cubicBezTo>
                  <a:cubicBezTo>
                    <a:pt x="6522" y="5038"/>
                    <a:pt x="7764" y="5215"/>
                    <a:pt x="9028" y="5304"/>
                  </a:cubicBezTo>
                  <a:cubicBezTo>
                    <a:pt x="9372" y="5335"/>
                    <a:pt x="9718" y="5351"/>
                    <a:pt x="10063" y="5351"/>
                  </a:cubicBezTo>
                  <a:cubicBezTo>
                    <a:pt x="11693" y="5351"/>
                    <a:pt x="13315" y="5006"/>
                    <a:pt x="14817" y="4328"/>
                  </a:cubicBezTo>
                  <a:cubicBezTo>
                    <a:pt x="14867" y="4278"/>
                    <a:pt x="14941" y="4253"/>
                    <a:pt x="15022" y="4253"/>
                  </a:cubicBezTo>
                  <a:cubicBezTo>
                    <a:pt x="15049" y="4253"/>
                    <a:pt x="15077" y="4256"/>
                    <a:pt x="15105" y="4262"/>
                  </a:cubicBezTo>
                  <a:cubicBezTo>
                    <a:pt x="15083" y="4439"/>
                    <a:pt x="15149" y="4617"/>
                    <a:pt x="15282" y="4750"/>
                  </a:cubicBezTo>
                  <a:cubicBezTo>
                    <a:pt x="15349" y="4816"/>
                    <a:pt x="15415" y="4850"/>
                    <a:pt x="15479" y="4850"/>
                  </a:cubicBezTo>
                  <a:cubicBezTo>
                    <a:pt x="15543" y="4850"/>
                    <a:pt x="15604" y="4816"/>
                    <a:pt x="15659" y="4750"/>
                  </a:cubicBezTo>
                  <a:cubicBezTo>
                    <a:pt x="15770" y="4550"/>
                    <a:pt x="15837" y="4328"/>
                    <a:pt x="15837" y="4106"/>
                  </a:cubicBezTo>
                  <a:cubicBezTo>
                    <a:pt x="15859" y="3863"/>
                    <a:pt x="15992" y="3641"/>
                    <a:pt x="16214" y="3530"/>
                  </a:cubicBezTo>
                  <a:cubicBezTo>
                    <a:pt x="16901" y="3064"/>
                    <a:pt x="17545" y="2510"/>
                    <a:pt x="18077" y="1866"/>
                  </a:cubicBezTo>
                  <a:cubicBezTo>
                    <a:pt x="18321" y="1622"/>
                    <a:pt x="18454" y="1312"/>
                    <a:pt x="18476" y="979"/>
                  </a:cubicBezTo>
                  <a:cubicBezTo>
                    <a:pt x="18476" y="624"/>
                    <a:pt x="18387" y="536"/>
                    <a:pt x="17966" y="425"/>
                  </a:cubicBezTo>
                  <a:cubicBezTo>
                    <a:pt x="16812" y="136"/>
                    <a:pt x="15620" y="1"/>
                    <a:pt x="144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690462">
              <a:off x="3914217" y="637942"/>
              <a:ext cx="320526" cy="259251"/>
            </a:xfrm>
            <a:custGeom>
              <a:avLst/>
              <a:gdLst/>
              <a:ahLst/>
              <a:cxnLst/>
              <a:rect l="l" t="t" r="r" b="b"/>
              <a:pathLst>
                <a:path w="12821" h="10370" extrusionOk="0">
                  <a:moveTo>
                    <a:pt x="11104" y="0"/>
                  </a:moveTo>
                  <a:cubicBezTo>
                    <a:pt x="10728" y="0"/>
                    <a:pt x="10353" y="45"/>
                    <a:pt x="9982" y="133"/>
                  </a:cubicBezTo>
                  <a:cubicBezTo>
                    <a:pt x="9072" y="333"/>
                    <a:pt x="8229" y="710"/>
                    <a:pt x="7498" y="1264"/>
                  </a:cubicBezTo>
                  <a:cubicBezTo>
                    <a:pt x="6211" y="2129"/>
                    <a:pt x="5036" y="3127"/>
                    <a:pt x="3971" y="4236"/>
                  </a:cubicBezTo>
                  <a:cubicBezTo>
                    <a:pt x="3550" y="4680"/>
                    <a:pt x="3150" y="5168"/>
                    <a:pt x="2796" y="5678"/>
                  </a:cubicBezTo>
                  <a:cubicBezTo>
                    <a:pt x="2707" y="5811"/>
                    <a:pt x="2596" y="5900"/>
                    <a:pt x="2485" y="5944"/>
                  </a:cubicBezTo>
                  <a:cubicBezTo>
                    <a:pt x="1842" y="6188"/>
                    <a:pt x="1221" y="6543"/>
                    <a:pt x="600" y="6876"/>
                  </a:cubicBezTo>
                  <a:cubicBezTo>
                    <a:pt x="445" y="6942"/>
                    <a:pt x="311" y="7053"/>
                    <a:pt x="201" y="7208"/>
                  </a:cubicBezTo>
                  <a:cubicBezTo>
                    <a:pt x="23" y="7364"/>
                    <a:pt x="1" y="7652"/>
                    <a:pt x="134" y="7852"/>
                  </a:cubicBezTo>
                  <a:cubicBezTo>
                    <a:pt x="201" y="7940"/>
                    <a:pt x="289" y="8029"/>
                    <a:pt x="400" y="8051"/>
                  </a:cubicBezTo>
                  <a:cubicBezTo>
                    <a:pt x="755" y="8206"/>
                    <a:pt x="1110" y="8317"/>
                    <a:pt x="1509" y="8406"/>
                  </a:cubicBezTo>
                  <a:cubicBezTo>
                    <a:pt x="1753" y="8450"/>
                    <a:pt x="1753" y="8450"/>
                    <a:pt x="1642" y="8827"/>
                  </a:cubicBezTo>
                  <a:cubicBezTo>
                    <a:pt x="1554" y="9138"/>
                    <a:pt x="1465" y="9471"/>
                    <a:pt x="1398" y="9803"/>
                  </a:cubicBezTo>
                  <a:cubicBezTo>
                    <a:pt x="1354" y="9959"/>
                    <a:pt x="1376" y="10136"/>
                    <a:pt x="1465" y="10291"/>
                  </a:cubicBezTo>
                  <a:cubicBezTo>
                    <a:pt x="1516" y="10342"/>
                    <a:pt x="1571" y="10370"/>
                    <a:pt x="1629" y="10370"/>
                  </a:cubicBezTo>
                  <a:cubicBezTo>
                    <a:pt x="1698" y="10370"/>
                    <a:pt x="1770" y="10331"/>
                    <a:pt x="1842" y="10247"/>
                  </a:cubicBezTo>
                  <a:cubicBezTo>
                    <a:pt x="2019" y="10047"/>
                    <a:pt x="2175" y="9826"/>
                    <a:pt x="2308" y="9582"/>
                  </a:cubicBezTo>
                  <a:cubicBezTo>
                    <a:pt x="2596" y="9005"/>
                    <a:pt x="2862" y="8406"/>
                    <a:pt x="3084" y="7785"/>
                  </a:cubicBezTo>
                  <a:cubicBezTo>
                    <a:pt x="3197" y="7447"/>
                    <a:pt x="3227" y="7354"/>
                    <a:pt x="3346" y="7354"/>
                  </a:cubicBezTo>
                  <a:cubicBezTo>
                    <a:pt x="3391" y="7354"/>
                    <a:pt x="3448" y="7368"/>
                    <a:pt x="3527" y="7386"/>
                  </a:cubicBezTo>
                  <a:cubicBezTo>
                    <a:pt x="4246" y="7522"/>
                    <a:pt x="4981" y="7590"/>
                    <a:pt x="5703" y="7590"/>
                  </a:cubicBezTo>
                  <a:cubicBezTo>
                    <a:pt x="5806" y="7590"/>
                    <a:pt x="5909" y="7588"/>
                    <a:pt x="6012" y="7585"/>
                  </a:cubicBezTo>
                  <a:cubicBezTo>
                    <a:pt x="7409" y="7519"/>
                    <a:pt x="8740" y="6898"/>
                    <a:pt x="10026" y="5656"/>
                  </a:cubicBezTo>
                  <a:cubicBezTo>
                    <a:pt x="10046" y="5595"/>
                    <a:pt x="10103" y="5498"/>
                    <a:pt x="10180" y="5498"/>
                  </a:cubicBezTo>
                  <a:cubicBezTo>
                    <a:pt x="10188" y="5498"/>
                    <a:pt x="10196" y="5499"/>
                    <a:pt x="10203" y="5501"/>
                  </a:cubicBezTo>
                  <a:cubicBezTo>
                    <a:pt x="10181" y="5722"/>
                    <a:pt x="10203" y="5922"/>
                    <a:pt x="10270" y="6122"/>
                  </a:cubicBezTo>
                  <a:cubicBezTo>
                    <a:pt x="10300" y="6192"/>
                    <a:pt x="10339" y="6225"/>
                    <a:pt x="10381" y="6225"/>
                  </a:cubicBezTo>
                  <a:cubicBezTo>
                    <a:pt x="10432" y="6225"/>
                    <a:pt x="10487" y="6175"/>
                    <a:pt x="10536" y="6077"/>
                  </a:cubicBezTo>
                  <a:cubicBezTo>
                    <a:pt x="10625" y="5789"/>
                    <a:pt x="10691" y="5501"/>
                    <a:pt x="10714" y="5212"/>
                  </a:cubicBezTo>
                  <a:cubicBezTo>
                    <a:pt x="10736" y="4924"/>
                    <a:pt x="10847" y="4658"/>
                    <a:pt x="11024" y="4414"/>
                  </a:cubicBezTo>
                  <a:cubicBezTo>
                    <a:pt x="11579" y="3682"/>
                    <a:pt x="12044" y="2883"/>
                    <a:pt x="12444" y="2063"/>
                  </a:cubicBezTo>
                  <a:cubicBezTo>
                    <a:pt x="12643" y="1686"/>
                    <a:pt x="12776" y="1264"/>
                    <a:pt x="12798" y="843"/>
                  </a:cubicBezTo>
                  <a:cubicBezTo>
                    <a:pt x="12821" y="399"/>
                    <a:pt x="12776" y="288"/>
                    <a:pt x="12532" y="222"/>
                  </a:cubicBezTo>
                  <a:cubicBezTo>
                    <a:pt x="12061" y="73"/>
                    <a:pt x="11582" y="0"/>
                    <a:pt x="11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690462">
              <a:off x="4256353" y="638197"/>
              <a:ext cx="460801" cy="175100"/>
            </a:xfrm>
            <a:custGeom>
              <a:avLst/>
              <a:gdLst/>
              <a:ahLst/>
              <a:cxnLst/>
              <a:rect l="l" t="t" r="r" b="b"/>
              <a:pathLst>
                <a:path w="18432" h="7004" extrusionOk="0">
                  <a:moveTo>
                    <a:pt x="14566" y="1"/>
                  </a:moveTo>
                  <a:cubicBezTo>
                    <a:pt x="14406" y="1"/>
                    <a:pt x="14245" y="3"/>
                    <a:pt x="14084" y="9"/>
                  </a:cubicBezTo>
                  <a:cubicBezTo>
                    <a:pt x="12864" y="31"/>
                    <a:pt x="11644" y="231"/>
                    <a:pt x="10469" y="586"/>
                  </a:cubicBezTo>
                  <a:cubicBezTo>
                    <a:pt x="8783" y="1074"/>
                    <a:pt x="7142" y="1717"/>
                    <a:pt x="5567" y="2493"/>
                  </a:cubicBezTo>
                  <a:cubicBezTo>
                    <a:pt x="4991" y="2759"/>
                    <a:pt x="4458" y="3092"/>
                    <a:pt x="3970" y="3469"/>
                  </a:cubicBezTo>
                  <a:cubicBezTo>
                    <a:pt x="3837" y="3580"/>
                    <a:pt x="3682" y="3624"/>
                    <a:pt x="3527" y="3646"/>
                  </a:cubicBezTo>
                  <a:cubicBezTo>
                    <a:pt x="2595" y="3757"/>
                    <a:pt x="1708" y="3957"/>
                    <a:pt x="821" y="4134"/>
                  </a:cubicBezTo>
                  <a:cubicBezTo>
                    <a:pt x="621" y="4156"/>
                    <a:pt x="422" y="4245"/>
                    <a:pt x="244" y="4334"/>
                  </a:cubicBezTo>
                  <a:cubicBezTo>
                    <a:pt x="0" y="4489"/>
                    <a:pt x="0" y="4667"/>
                    <a:pt x="222" y="4844"/>
                  </a:cubicBezTo>
                  <a:cubicBezTo>
                    <a:pt x="355" y="4933"/>
                    <a:pt x="488" y="4999"/>
                    <a:pt x="643" y="5044"/>
                  </a:cubicBezTo>
                  <a:cubicBezTo>
                    <a:pt x="1198" y="5199"/>
                    <a:pt x="1775" y="5332"/>
                    <a:pt x="2329" y="5443"/>
                  </a:cubicBezTo>
                  <a:cubicBezTo>
                    <a:pt x="2728" y="5509"/>
                    <a:pt x="2728" y="5509"/>
                    <a:pt x="2617" y="5798"/>
                  </a:cubicBezTo>
                  <a:cubicBezTo>
                    <a:pt x="2506" y="6020"/>
                    <a:pt x="2418" y="6286"/>
                    <a:pt x="2373" y="6530"/>
                  </a:cubicBezTo>
                  <a:cubicBezTo>
                    <a:pt x="2329" y="6685"/>
                    <a:pt x="2373" y="6840"/>
                    <a:pt x="2529" y="6929"/>
                  </a:cubicBezTo>
                  <a:cubicBezTo>
                    <a:pt x="2611" y="6976"/>
                    <a:pt x="2711" y="7004"/>
                    <a:pt x="2814" y="7004"/>
                  </a:cubicBezTo>
                  <a:cubicBezTo>
                    <a:pt x="2906" y="7004"/>
                    <a:pt x="2999" y="6981"/>
                    <a:pt x="3083" y="6929"/>
                  </a:cubicBezTo>
                  <a:cubicBezTo>
                    <a:pt x="3327" y="6818"/>
                    <a:pt x="3527" y="6663"/>
                    <a:pt x="3682" y="6463"/>
                  </a:cubicBezTo>
                  <a:cubicBezTo>
                    <a:pt x="4059" y="6064"/>
                    <a:pt x="4370" y="5642"/>
                    <a:pt x="4636" y="5177"/>
                  </a:cubicBezTo>
                  <a:cubicBezTo>
                    <a:pt x="4759" y="4929"/>
                    <a:pt x="4797" y="4854"/>
                    <a:pt x="4966" y="4854"/>
                  </a:cubicBezTo>
                  <a:cubicBezTo>
                    <a:pt x="5040" y="4854"/>
                    <a:pt x="5138" y="4868"/>
                    <a:pt x="5279" y="4888"/>
                  </a:cubicBezTo>
                  <a:cubicBezTo>
                    <a:pt x="6521" y="5110"/>
                    <a:pt x="7763" y="5265"/>
                    <a:pt x="9027" y="5354"/>
                  </a:cubicBezTo>
                  <a:cubicBezTo>
                    <a:pt x="9330" y="5378"/>
                    <a:pt x="9632" y="5390"/>
                    <a:pt x="9935" y="5390"/>
                  </a:cubicBezTo>
                  <a:cubicBezTo>
                    <a:pt x="11608" y="5390"/>
                    <a:pt x="13272" y="5029"/>
                    <a:pt x="14794" y="4334"/>
                  </a:cubicBezTo>
                  <a:cubicBezTo>
                    <a:pt x="14867" y="4279"/>
                    <a:pt x="14940" y="4239"/>
                    <a:pt x="15025" y="4239"/>
                  </a:cubicBezTo>
                  <a:cubicBezTo>
                    <a:pt x="15043" y="4239"/>
                    <a:pt x="15062" y="4241"/>
                    <a:pt x="15082" y="4245"/>
                  </a:cubicBezTo>
                  <a:cubicBezTo>
                    <a:pt x="15082" y="4423"/>
                    <a:pt x="15149" y="4600"/>
                    <a:pt x="15260" y="4733"/>
                  </a:cubicBezTo>
                  <a:cubicBezTo>
                    <a:pt x="15304" y="4800"/>
                    <a:pt x="15376" y="4833"/>
                    <a:pt x="15448" y="4833"/>
                  </a:cubicBezTo>
                  <a:cubicBezTo>
                    <a:pt x="15520" y="4833"/>
                    <a:pt x="15592" y="4800"/>
                    <a:pt x="15637" y="4733"/>
                  </a:cubicBezTo>
                  <a:cubicBezTo>
                    <a:pt x="15770" y="4534"/>
                    <a:pt x="15814" y="4312"/>
                    <a:pt x="15814" y="4090"/>
                  </a:cubicBezTo>
                  <a:cubicBezTo>
                    <a:pt x="15836" y="3846"/>
                    <a:pt x="15969" y="3624"/>
                    <a:pt x="16191" y="3513"/>
                  </a:cubicBezTo>
                  <a:cubicBezTo>
                    <a:pt x="16879" y="3025"/>
                    <a:pt x="17500" y="2471"/>
                    <a:pt x="18054" y="1850"/>
                  </a:cubicBezTo>
                  <a:cubicBezTo>
                    <a:pt x="18276" y="1606"/>
                    <a:pt x="18409" y="1273"/>
                    <a:pt x="18431" y="940"/>
                  </a:cubicBezTo>
                  <a:cubicBezTo>
                    <a:pt x="18409" y="586"/>
                    <a:pt x="18320" y="497"/>
                    <a:pt x="17921" y="408"/>
                  </a:cubicBezTo>
                  <a:cubicBezTo>
                    <a:pt x="16815" y="136"/>
                    <a:pt x="15692" y="1"/>
                    <a:pt x="14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690462">
              <a:off x="4235302" y="1018350"/>
              <a:ext cx="562826" cy="193025"/>
            </a:xfrm>
            <a:custGeom>
              <a:avLst/>
              <a:gdLst/>
              <a:ahLst/>
              <a:cxnLst/>
              <a:rect l="l" t="t" r="r" b="b"/>
              <a:pathLst>
                <a:path w="22513" h="7721" extrusionOk="0">
                  <a:moveTo>
                    <a:pt x="16671" y="0"/>
                  </a:moveTo>
                  <a:cubicBezTo>
                    <a:pt x="15410" y="0"/>
                    <a:pt x="14155" y="158"/>
                    <a:pt x="12931" y="459"/>
                  </a:cubicBezTo>
                  <a:cubicBezTo>
                    <a:pt x="10846" y="947"/>
                    <a:pt x="8828" y="1590"/>
                    <a:pt x="6876" y="2433"/>
                  </a:cubicBezTo>
                  <a:cubicBezTo>
                    <a:pt x="6166" y="2721"/>
                    <a:pt x="5501" y="3098"/>
                    <a:pt x="4880" y="3520"/>
                  </a:cubicBezTo>
                  <a:cubicBezTo>
                    <a:pt x="4702" y="3631"/>
                    <a:pt x="4525" y="3697"/>
                    <a:pt x="4325" y="3697"/>
                  </a:cubicBezTo>
                  <a:cubicBezTo>
                    <a:pt x="3216" y="3786"/>
                    <a:pt x="2130" y="3963"/>
                    <a:pt x="1021" y="4119"/>
                  </a:cubicBezTo>
                  <a:cubicBezTo>
                    <a:pt x="777" y="4141"/>
                    <a:pt x="533" y="4230"/>
                    <a:pt x="333" y="4340"/>
                  </a:cubicBezTo>
                  <a:cubicBezTo>
                    <a:pt x="22" y="4496"/>
                    <a:pt x="0" y="4695"/>
                    <a:pt x="266" y="4939"/>
                  </a:cubicBezTo>
                  <a:cubicBezTo>
                    <a:pt x="422" y="5050"/>
                    <a:pt x="577" y="5139"/>
                    <a:pt x="754" y="5205"/>
                  </a:cubicBezTo>
                  <a:cubicBezTo>
                    <a:pt x="1420" y="5449"/>
                    <a:pt x="2085" y="5649"/>
                    <a:pt x="2773" y="5804"/>
                  </a:cubicBezTo>
                  <a:cubicBezTo>
                    <a:pt x="3238" y="5893"/>
                    <a:pt x="3238" y="5915"/>
                    <a:pt x="3083" y="6248"/>
                  </a:cubicBezTo>
                  <a:cubicBezTo>
                    <a:pt x="2928" y="6514"/>
                    <a:pt x="2817" y="6825"/>
                    <a:pt x="2728" y="7113"/>
                  </a:cubicBezTo>
                  <a:cubicBezTo>
                    <a:pt x="2662" y="7290"/>
                    <a:pt x="2728" y="7490"/>
                    <a:pt x="2906" y="7601"/>
                  </a:cubicBezTo>
                  <a:cubicBezTo>
                    <a:pt x="3026" y="7681"/>
                    <a:pt x="3161" y="7721"/>
                    <a:pt x="3303" y="7721"/>
                  </a:cubicBezTo>
                  <a:cubicBezTo>
                    <a:pt x="3398" y="7721"/>
                    <a:pt x="3496" y="7703"/>
                    <a:pt x="3593" y="7667"/>
                  </a:cubicBezTo>
                  <a:cubicBezTo>
                    <a:pt x="3859" y="7534"/>
                    <a:pt x="4126" y="7357"/>
                    <a:pt x="4347" y="7135"/>
                  </a:cubicBezTo>
                  <a:cubicBezTo>
                    <a:pt x="4813" y="6669"/>
                    <a:pt x="5235" y="6181"/>
                    <a:pt x="5589" y="5627"/>
                  </a:cubicBezTo>
                  <a:cubicBezTo>
                    <a:pt x="5740" y="5366"/>
                    <a:pt x="5798" y="5275"/>
                    <a:pt x="5946" y="5275"/>
                  </a:cubicBezTo>
                  <a:cubicBezTo>
                    <a:pt x="6037" y="5275"/>
                    <a:pt x="6163" y="5310"/>
                    <a:pt x="6366" y="5361"/>
                  </a:cubicBezTo>
                  <a:cubicBezTo>
                    <a:pt x="7852" y="5693"/>
                    <a:pt x="9360" y="5982"/>
                    <a:pt x="10868" y="6159"/>
                  </a:cubicBezTo>
                  <a:cubicBezTo>
                    <a:pt x="11496" y="6246"/>
                    <a:pt x="12126" y="6289"/>
                    <a:pt x="12753" y="6289"/>
                  </a:cubicBezTo>
                  <a:cubicBezTo>
                    <a:pt x="14519" y="6289"/>
                    <a:pt x="16268" y="5949"/>
                    <a:pt x="17921" y="5294"/>
                  </a:cubicBezTo>
                  <a:cubicBezTo>
                    <a:pt x="17994" y="5239"/>
                    <a:pt x="18097" y="5200"/>
                    <a:pt x="18193" y="5200"/>
                  </a:cubicBezTo>
                  <a:cubicBezTo>
                    <a:pt x="18214" y="5200"/>
                    <a:pt x="18234" y="5202"/>
                    <a:pt x="18254" y="5205"/>
                  </a:cubicBezTo>
                  <a:cubicBezTo>
                    <a:pt x="18232" y="5427"/>
                    <a:pt x="18298" y="5649"/>
                    <a:pt x="18453" y="5826"/>
                  </a:cubicBezTo>
                  <a:cubicBezTo>
                    <a:pt x="18509" y="5904"/>
                    <a:pt x="18592" y="5943"/>
                    <a:pt x="18675" y="5943"/>
                  </a:cubicBezTo>
                  <a:cubicBezTo>
                    <a:pt x="18758" y="5943"/>
                    <a:pt x="18842" y="5904"/>
                    <a:pt x="18897" y="5826"/>
                  </a:cubicBezTo>
                  <a:cubicBezTo>
                    <a:pt x="19052" y="5582"/>
                    <a:pt x="19141" y="5316"/>
                    <a:pt x="19163" y="5050"/>
                  </a:cubicBezTo>
                  <a:cubicBezTo>
                    <a:pt x="19208" y="4762"/>
                    <a:pt x="19385" y="4496"/>
                    <a:pt x="19651" y="4363"/>
                  </a:cubicBezTo>
                  <a:cubicBezTo>
                    <a:pt x="20516" y="3830"/>
                    <a:pt x="21292" y="3209"/>
                    <a:pt x="22002" y="2477"/>
                  </a:cubicBezTo>
                  <a:cubicBezTo>
                    <a:pt x="22290" y="2189"/>
                    <a:pt x="22468" y="1812"/>
                    <a:pt x="22512" y="1413"/>
                  </a:cubicBezTo>
                  <a:cubicBezTo>
                    <a:pt x="22512" y="991"/>
                    <a:pt x="22424" y="858"/>
                    <a:pt x="21936" y="725"/>
                  </a:cubicBezTo>
                  <a:cubicBezTo>
                    <a:pt x="20427" y="282"/>
                    <a:pt x="18897" y="38"/>
                    <a:pt x="17344" y="15"/>
                  </a:cubicBezTo>
                  <a:cubicBezTo>
                    <a:pt x="17120" y="5"/>
                    <a:pt x="16895" y="0"/>
                    <a:pt x="16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4532062">
              <a:off x="2752534" y="-6128"/>
              <a:ext cx="394826" cy="219101"/>
            </a:xfrm>
            <a:custGeom>
              <a:avLst/>
              <a:gdLst/>
              <a:ahLst/>
              <a:cxnLst/>
              <a:rect l="l" t="t" r="r" b="b"/>
              <a:pathLst>
                <a:path w="15793" h="8764" extrusionOk="0">
                  <a:moveTo>
                    <a:pt x="14918" y="1"/>
                  </a:moveTo>
                  <a:cubicBezTo>
                    <a:pt x="13830" y="1"/>
                    <a:pt x="12761" y="133"/>
                    <a:pt x="11711" y="380"/>
                  </a:cubicBezTo>
                  <a:cubicBezTo>
                    <a:pt x="10602" y="646"/>
                    <a:pt x="9560" y="1045"/>
                    <a:pt x="8584" y="1578"/>
                  </a:cubicBezTo>
                  <a:cubicBezTo>
                    <a:pt x="7165" y="2332"/>
                    <a:pt x="5834" y="3219"/>
                    <a:pt x="4570" y="4217"/>
                  </a:cubicBezTo>
                  <a:cubicBezTo>
                    <a:pt x="4126" y="4550"/>
                    <a:pt x="3705" y="4949"/>
                    <a:pt x="3328" y="5393"/>
                  </a:cubicBezTo>
                  <a:cubicBezTo>
                    <a:pt x="3239" y="5504"/>
                    <a:pt x="3106" y="5570"/>
                    <a:pt x="2973" y="5614"/>
                  </a:cubicBezTo>
                  <a:cubicBezTo>
                    <a:pt x="2174" y="5903"/>
                    <a:pt x="1420" y="6235"/>
                    <a:pt x="666" y="6568"/>
                  </a:cubicBezTo>
                  <a:cubicBezTo>
                    <a:pt x="489" y="6635"/>
                    <a:pt x="333" y="6746"/>
                    <a:pt x="178" y="6856"/>
                  </a:cubicBezTo>
                  <a:cubicBezTo>
                    <a:pt x="1" y="7034"/>
                    <a:pt x="23" y="7189"/>
                    <a:pt x="267" y="7322"/>
                  </a:cubicBezTo>
                  <a:cubicBezTo>
                    <a:pt x="400" y="7367"/>
                    <a:pt x="533" y="7411"/>
                    <a:pt x="688" y="7411"/>
                  </a:cubicBezTo>
                  <a:cubicBezTo>
                    <a:pt x="1062" y="7443"/>
                    <a:pt x="1447" y="7464"/>
                    <a:pt x="1836" y="7464"/>
                  </a:cubicBezTo>
                  <a:cubicBezTo>
                    <a:pt x="1978" y="7464"/>
                    <a:pt x="2120" y="7461"/>
                    <a:pt x="2263" y="7455"/>
                  </a:cubicBezTo>
                  <a:cubicBezTo>
                    <a:pt x="2326" y="7451"/>
                    <a:pt x="2378" y="7449"/>
                    <a:pt x="2421" y="7449"/>
                  </a:cubicBezTo>
                  <a:cubicBezTo>
                    <a:pt x="2616" y="7449"/>
                    <a:pt x="2610" y="7503"/>
                    <a:pt x="2573" y="7721"/>
                  </a:cubicBezTo>
                  <a:cubicBezTo>
                    <a:pt x="2507" y="7943"/>
                    <a:pt x="2485" y="8187"/>
                    <a:pt x="2485" y="8409"/>
                  </a:cubicBezTo>
                  <a:cubicBezTo>
                    <a:pt x="2485" y="8564"/>
                    <a:pt x="2573" y="8697"/>
                    <a:pt x="2707" y="8742"/>
                  </a:cubicBezTo>
                  <a:cubicBezTo>
                    <a:pt x="2763" y="8756"/>
                    <a:pt x="2819" y="8763"/>
                    <a:pt x="2874" y="8763"/>
                  </a:cubicBezTo>
                  <a:cubicBezTo>
                    <a:pt x="2994" y="8763"/>
                    <a:pt x="3111" y="8729"/>
                    <a:pt x="3217" y="8653"/>
                  </a:cubicBezTo>
                  <a:cubicBezTo>
                    <a:pt x="3394" y="8498"/>
                    <a:pt x="3549" y="8320"/>
                    <a:pt x="3660" y="8098"/>
                  </a:cubicBezTo>
                  <a:cubicBezTo>
                    <a:pt x="3904" y="7699"/>
                    <a:pt x="4104" y="7234"/>
                    <a:pt x="4259" y="6768"/>
                  </a:cubicBezTo>
                  <a:cubicBezTo>
                    <a:pt x="4348" y="6413"/>
                    <a:pt x="4348" y="6435"/>
                    <a:pt x="4769" y="6413"/>
                  </a:cubicBezTo>
                  <a:cubicBezTo>
                    <a:pt x="5923" y="6391"/>
                    <a:pt x="7054" y="6280"/>
                    <a:pt x="8207" y="6125"/>
                  </a:cubicBezTo>
                  <a:cubicBezTo>
                    <a:pt x="9981" y="5881"/>
                    <a:pt x="11689" y="5193"/>
                    <a:pt x="13153" y="4106"/>
                  </a:cubicBezTo>
                  <a:cubicBezTo>
                    <a:pt x="13220" y="4062"/>
                    <a:pt x="13264" y="3973"/>
                    <a:pt x="13397" y="3973"/>
                  </a:cubicBezTo>
                  <a:cubicBezTo>
                    <a:pt x="13419" y="4151"/>
                    <a:pt x="13508" y="4284"/>
                    <a:pt x="13641" y="4395"/>
                  </a:cubicBezTo>
                  <a:cubicBezTo>
                    <a:pt x="13680" y="4426"/>
                    <a:pt x="13728" y="4441"/>
                    <a:pt x="13775" y="4441"/>
                  </a:cubicBezTo>
                  <a:cubicBezTo>
                    <a:pt x="13861" y="4441"/>
                    <a:pt x="13945" y="4392"/>
                    <a:pt x="13974" y="4306"/>
                  </a:cubicBezTo>
                  <a:cubicBezTo>
                    <a:pt x="14040" y="4106"/>
                    <a:pt x="14062" y="3884"/>
                    <a:pt x="14018" y="3685"/>
                  </a:cubicBezTo>
                  <a:cubicBezTo>
                    <a:pt x="13974" y="3463"/>
                    <a:pt x="14062" y="3241"/>
                    <a:pt x="14240" y="3108"/>
                  </a:cubicBezTo>
                  <a:cubicBezTo>
                    <a:pt x="14750" y="2554"/>
                    <a:pt x="15193" y="1933"/>
                    <a:pt x="15571" y="1267"/>
                  </a:cubicBezTo>
                  <a:cubicBezTo>
                    <a:pt x="15726" y="1001"/>
                    <a:pt x="15792" y="691"/>
                    <a:pt x="15726" y="380"/>
                  </a:cubicBezTo>
                  <a:cubicBezTo>
                    <a:pt x="15637" y="92"/>
                    <a:pt x="15571" y="25"/>
                    <a:pt x="15171" y="3"/>
                  </a:cubicBezTo>
                  <a:cubicBezTo>
                    <a:pt x="15087" y="1"/>
                    <a:pt x="15003" y="1"/>
                    <a:pt x="14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4532062">
              <a:off x="3067698" y="197269"/>
              <a:ext cx="345451" cy="233376"/>
            </a:xfrm>
            <a:custGeom>
              <a:avLst/>
              <a:gdLst/>
              <a:ahLst/>
              <a:cxnLst/>
              <a:rect l="l" t="t" r="r" b="b"/>
              <a:pathLst>
                <a:path w="13818" h="9335" extrusionOk="0">
                  <a:moveTo>
                    <a:pt x="12849" y="0"/>
                  </a:moveTo>
                  <a:cubicBezTo>
                    <a:pt x="11958" y="0"/>
                    <a:pt x="11083" y="120"/>
                    <a:pt x="10225" y="387"/>
                  </a:cubicBezTo>
                  <a:cubicBezTo>
                    <a:pt x="9249" y="653"/>
                    <a:pt x="8339" y="1074"/>
                    <a:pt x="7497" y="1651"/>
                  </a:cubicBezTo>
                  <a:cubicBezTo>
                    <a:pt x="6255" y="2472"/>
                    <a:pt x="5079" y="3403"/>
                    <a:pt x="4014" y="4446"/>
                  </a:cubicBezTo>
                  <a:cubicBezTo>
                    <a:pt x="3615" y="4823"/>
                    <a:pt x="3238" y="5244"/>
                    <a:pt x="2928" y="5710"/>
                  </a:cubicBezTo>
                  <a:cubicBezTo>
                    <a:pt x="2861" y="5821"/>
                    <a:pt x="2728" y="5910"/>
                    <a:pt x="2617" y="5954"/>
                  </a:cubicBezTo>
                  <a:cubicBezTo>
                    <a:pt x="1930" y="6242"/>
                    <a:pt x="1264" y="6619"/>
                    <a:pt x="599" y="6952"/>
                  </a:cubicBezTo>
                  <a:cubicBezTo>
                    <a:pt x="444" y="7041"/>
                    <a:pt x="288" y="7152"/>
                    <a:pt x="177" y="7285"/>
                  </a:cubicBezTo>
                  <a:cubicBezTo>
                    <a:pt x="0" y="7418"/>
                    <a:pt x="44" y="7684"/>
                    <a:pt x="244" y="7773"/>
                  </a:cubicBezTo>
                  <a:cubicBezTo>
                    <a:pt x="355" y="7817"/>
                    <a:pt x="488" y="7861"/>
                    <a:pt x="621" y="7861"/>
                  </a:cubicBezTo>
                  <a:cubicBezTo>
                    <a:pt x="954" y="7911"/>
                    <a:pt x="1299" y="7936"/>
                    <a:pt x="1647" y="7936"/>
                  </a:cubicBezTo>
                  <a:cubicBezTo>
                    <a:pt x="1763" y="7936"/>
                    <a:pt x="1880" y="7933"/>
                    <a:pt x="1996" y="7928"/>
                  </a:cubicBezTo>
                  <a:cubicBezTo>
                    <a:pt x="2307" y="7928"/>
                    <a:pt x="2307" y="7928"/>
                    <a:pt x="2284" y="8194"/>
                  </a:cubicBezTo>
                  <a:cubicBezTo>
                    <a:pt x="2240" y="8460"/>
                    <a:pt x="2218" y="8704"/>
                    <a:pt x="2218" y="8970"/>
                  </a:cubicBezTo>
                  <a:cubicBezTo>
                    <a:pt x="2218" y="9103"/>
                    <a:pt x="2262" y="9236"/>
                    <a:pt x="2395" y="9303"/>
                  </a:cubicBezTo>
                  <a:cubicBezTo>
                    <a:pt x="2445" y="9324"/>
                    <a:pt x="2497" y="9334"/>
                    <a:pt x="2549" y="9334"/>
                  </a:cubicBezTo>
                  <a:cubicBezTo>
                    <a:pt x="2660" y="9334"/>
                    <a:pt x="2771" y="9290"/>
                    <a:pt x="2861" y="9214"/>
                  </a:cubicBezTo>
                  <a:cubicBezTo>
                    <a:pt x="3016" y="9037"/>
                    <a:pt x="3149" y="8837"/>
                    <a:pt x="3238" y="8638"/>
                  </a:cubicBezTo>
                  <a:cubicBezTo>
                    <a:pt x="3460" y="8172"/>
                    <a:pt x="3637" y="7684"/>
                    <a:pt x="3748" y="7196"/>
                  </a:cubicBezTo>
                  <a:cubicBezTo>
                    <a:pt x="3837" y="6819"/>
                    <a:pt x="3837" y="6819"/>
                    <a:pt x="4214" y="6819"/>
                  </a:cubicBezTo>
                  <a:cubicBezTo>
                    <a:pt x="5212" y="6797"/>
                    <a:pt x="6210" y="6686"/>
                    <a:pt x="7208" y="6531"/>
                  </a:cubicBezTo>
                  <a:cubicBezTo>
                    <a:pt x="8827" y="6264"/>
                    <a:pt x="10336" y="5532"/>
                    <a:pt x="11533" y="4401"/>
                  </a:cubicBezTo>
                  <a:cubicBezTo>
                    <a:pt x="11578" y="4357"/>
                    <a:pt x="11622" y="4268"/>
                    <a:pt x="11733" y="4268"/>
                  </a:cubicBezTo>
                  <a:cubicBezTo>
                    <a:pt x="11755" y="4446"/>
                    <a:pt x="11844" y="4601"/>
                    <a:pt x="11977" y="4712"/>
                  </a:cubicBezTo>
                  <a:cubicBezTo>
                    <a:pt x="12010" y="4754"/>
                    <a:pt x="12056" y="4773"/>
                    <a:pt x="12102" y="4773"/>
                  </a:cubicBezTo>
                  <a:cubicBezTo>
                    <a:pt x="12177" y="4773"/>
                    <a:pt x="12251" y="4720"/>
                    <a:pt x="12265" y="4623"/>
                  </a:cubicBezTo>
                  <a:cubicBezTo>
                    <a:pt x="12310" y="4424"/>
                    <a:pt x="12332" y="4180"/>
                    <a:pt x="12287" y="3980"/>
                  </a:cubicBezTo>
                  <a:cubicBezTo>
                    <a:pt x="12265" y="3736"/>
                    <a:pt x="12332" y="3514"/>
                    <a:pt x="12487" y="3337"/>
                  </a:cubicBezTo>
                  <a:cubicBezTo>
                    <a:pt x="12931" y="2716"/>
                    <a:pt x="13330" y="2073"/>
                    <a:pt x="13640" y="1363"/>
                  </a:cubicBezTo>
                  <a:cubicBezTo>
                    <a:pt x="13773" y="1074"/>
                    <a:pt x="13818" y="742"/>
                    <a:pt x="13773" y="409"/>
                  </a:cubicBezTo>
                  <a:cubicBezTo>
                    <a:pt x="13685" y="76"/>
                    <a:pt x="13618" y="10"/>
                    <a:pt x="13285" y="10"/>
                  </a:cubicBezTo>
                  <a:cubicBezTo>
                    <a:pt x="13139" y="4"/>
                    <a:pt x="12994" y="0"/>
                    <a:pt x="128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4532062">
              <a:off x="2796353" y="430271"/>
              <a:ext cx="395926" cy="216726"/>
            </a:xfrm>
            <a:custGeom>
              <a:avLst/>
              <a:gdLst/>
              <a:ahLst/>
              <a:cxnLst/>
              <a:rect l="l" t="t" r="r" b="b"/>
              <a:pathLst>
                <a:path w="15837" h="8669" extrusionOk="0">
                  <a:moveTo>
                    <a:pt x="14734" y="0"/>
                  </a:moveTo>
                  <a:cubicBezTo>
                    <a:pt x="13727" y="0"/>
                    <a:pt x="12725" y="114"/>
                    <a:pt x="11755" y="342"/>
                  </a:cubicBezTo>
                  <a:cubicBezTo>
                    <a:pt x="10646" y="609"/>
                    <a:pt x="9604" y="1008"/>
                    <a:pt x="8628" y="1540"/>
                  </a:cubicBezTo>
                  <a:cubicBezTo>
                    <a:pt x="7209" y="2272"/>
                    <a:pt x="5856" y="3137"/>
                    <a:pt x="4591" y="4113"/>
                  </a:cubicBezTo>
                  <a:cubicBezTo>
                    <a:pt x="4148" y="4468"/>
                    <a:pt x="3726" y="4845"/>
                    <a:pt x="3349" y="5288"/>
                  </a:cubicBezTo>
                  <a:cubicBezTo>
                    <a:pt x="3239" y="5399"/>
                    <a:pt x="3128" y="5466"/>
                    <a:pt x="2972" y="5510"/>
                  </a:cubicBezTo>
                  <a:cubicBezTo>
                    <a:pt x="2174" y="5776"/>
                    <a:pt x="1420" y="6131"/>
                    <a:pt x="666" y="6442"/>
                  </a:cubicBezTo>
                  <a:cubicBezTo>
                    <a:pt x="488" y="6508"/>
                    <a:pt x="333" y="6597"/>
                    <a:pt x="178" y="6730"/>
                  </a:cubicBezTo>
                  <a:cubicBezTo>
                    <a:pt x="0" y="6908"/>
                    <a:pt x="23" y="7063"/>
                    <a:pt x="266" y="7174"/>
                  </a:cubicBezTo>
                  <a:cubicBezTo>
                    <a:pt x="400" y="7240"/>
                    <a:pt x="533" y="7262"/>
                    <a:pt x="666" y="7285"/>
                  </a:cubicBezTo>
                  <a:cubicBezTo>
                    <a:pt x="1055" y="7317"/>
                    <a:pt x="1445" y="7338"/>
                    <a:pt x="1826" y="7338"/>
                  </a:cubicBezTo>
                  <a:cubicBezTo>
                    <a:pt x="1965" y="7338"/>
                    <a:pt x="2104" y="7335"/>
                    <a:pt x="2240" y="7329"/>
                  </a:cubicBezTo>
                  <a:cubicBezTo>
                    <a:pt x="2617" y="7329"/>
                    <a:pt x="2595" y="7329"/>
                    <a:pt x="2551" y="7617"/>
                  </a:cubicBezTo>
                  <a:cubicBezTo>
                    <a:pt x="2507" y="7839"/>
                    <a:pt x="2462" y="8083"/>
                    <a:pt x="2462" y="8305"/>
                  </a:cubicBezTo>
                  <a:cubicBezTo>
                    <a:pt x="2462" y="8460"/>
                    <a:pt x="2551" y="8593"/>
                    <a:pt x="2684" y="8637"/>
                  </a:cubicBezTo>
                  <a:cubicBezTo>
                    <a:pt x="2741" y="8659"/>
                    <a:pt x="2798" y="8669"/>
                    <a:pt x="2854" y="8669"/>
                  </a:cubicBezTo>
                  <a:cubicBezTo>
                    <a:pt x="2973" y="8669"/>
                    <a:pt x="3089" y="8624"/>
                    <a:pt x="3194" y="8549"/>
                  </a:cubicBezTo>
                  <a:cubicBezTo>
                    <a:pt x="3372" y="8394"/>
                    <a:pt x="3527" y="8216"/>
                    <a:pt x="3638" y="8016"/>
                  </a:cubicBezTo>
                  <a:cubicBezTo>
                    <a:pt x="3904" y="7595"/>
                    <a:pt x="4103" y="7151"/>
                    <a:pt x="4237" y="6686"/>
                  </a:cubicBezTo>
                  <a:cubicBezTo>
                    <a:pt x="4347" y="6331"/>
                    <a:pt x="4347" y="6331"/>
                    <a:pt x="4769" y="6331"/>
                  </a:cubicBezTo>
                  <a:cubicBezTo>
                    <a:pt x="5922" y="6309"/>
                    <a:pt x="7053" y="6220"/>
                    <a:pt x="8207" y="6065"/>
                  </a:cubicBezTo>
                  <a:cubicBezTo>
                    <a:pt x="10003" y="5843"/>
                    <a:pt x="11711" y="5178"/>
                    <a:pt x="13175" y="4113"/>
                  </a:cubicBezTo>
                  <a:cubicBezTo>
                    <a:pt x="13219" y="4024"/>
                    <a:pt x="13308" y="3958"/>
                    <a:pt x="13419" y="3958"/>
                  </a:cubicBezTo>
                  <a:cubicBezTo>
                    <a:pt x="13441" y="4113"/>
                    <a:pt x="13530" y="4268"/>
                    <a:pt x="13663" y="4357"/>
                  </a:cubicBezTo>
                  <a:cubicBezTo>
                    <a:pt x="13716" y="4392"/>
                    <a:pt x="13773" y="4410"/>
                    <a:pt x="13825" y="4410"/>
                  </a:cubicBezTo>
                  <a:cubicBezTo>
                    <a:pt x="13902" y="4410"/>
                    <a:pt x="13969" y="4370"/>
                    <a:pt x="13995" y="4290"/>
                  </a:cubicBezTo>
                  <a:cubicBezTo>
                    <a:pt x="14062" y="4091"/>
                    <a:pt x="14084" y="3891"/>
                    <a:pt x="14040" y="3669"/>
                  </a:cubicBezTo>
                  <a:cubicBezTo>
                    <a:pt x="14018" y="3448"/>
                    <a:pt x="14106" y="3226"/>
                    <a:pt x="14262" y="3093"/>
                  </a:cubicBezTo>
                  <a:cubicBezTo>
                    <a:pt x="14794" y="2538"/>
                    <a:pt x="15237" y="1917"/>
                    <a:pt x="15615" y="1252"/>
                  </a:cubicBezTo>
                  <a:cubicBezTo>
                    <a:pt x="15770" y="1008"/>
                    <a:pt x="15836" y="697"/>
                    <a:pt x="15792" y="387"/>
                  </a:cubicBezTo>
                  <a:cubicBezTo>
                    <a:pt x="15703" y="76"/>
                    <a:pt x="15615" y="10"/>
                    <a:pt x="15237" y="10"/>
                  </a:cubicBezTo>
                  <a:cubicBezTo>
                    <a:pt x="15070" y="3"/>
                    <a:pt x="14902" y="0"/>
                    <a:pt x="14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4532062">
              <a:off x="2850125" y="211729"/>
              <a:ext cx="255651" cy="278001"/>
            </a:xfrm>
            <a:custGeom>
              <a:avLst/>
              <a:gdLst/>
              <a:ahLst/>
              <a:cxnLst/>
              <a:rect l="l" t="t" r="r" b="b"/>
              <a:pathLst>
                <a:path w="10226" h="11120" extrusionOk="0">
                  <a:moveTo>
                    <a:pt x="9416" y="0"/>
                  </a:moveTo>
                  <a:cubicBezTo>
                    <a:pt x="8771" y="0"/>
                    <a:pt x="8133" y="139"/>
                    <a:pt x="7542" y="416"/>
                  </a:cubicBezTo>
                  <a:cubicBezTo>
                    <a:pt x="6766" y="771"/>
                    <a:pt x="6078" y="1281"/>
                    <a:pt x="5524" y="1902"/>
                  </a:cubicBezTo>
                  <a:cubicBezTo>
                    <a:pt x="4548" y="2922"/>
                    <a:pt x="3683" y="4031"/>
                    <a:pt x="2951" y="5207"/>
                  </a:cubicBezTo>
                  <a:cubicBezTo>
                    <a:pt x="2640" y="5695"/>
                    <a:pt x="2374" y="6205"/>
                    <a:pt x="2152" y="6737"/>
                  </a:cubicBezTo>
                  <a:cubicBezTo>
                    <a:pt x="2108" y="6848"/>
                    <a:pt x="2041" y="6937"/>
                    <a:pt x="1930" y="7003"/>
                  </a:cubicBezTo>
                  <a:cubicBezTo>
                    <a:pt x="1420" y="7358"/>
                    <a:pt x="932" y="7780"/>
                    <a:pt x="444" y="8179"/>
                  </a:cubicBezTo>
                  <a:cubicBezTo>
                    <a:pt x="311" y="8290"/>
                    <a:pt x="200" y="8423"/>
                    <a:pt x="134" y="8556"/>
                  </a:cubicBezTo>
                  <a:cubicBezTo>
                    <a:pt x="1" y="8755"/>
                    <a:pt x="45" y="8999"/>
                    <a:pt x="200" y="9155"/>
                  </a:cubicBezTo>
                  <a:cubicBezTo>
                    <a:pt x="267" y="9221"/>
                    <a:pt x="378" y="9288"/>
                    <a:pt x="467" y="9288"/>
                  </a:cubicBezTo>
                  <a:cubicBezTo>
                    <a:pt x="759" y="9343"/>
                    <a:pt x="1051" y="9382"/>
                    <a:pt x="1330" y="9382"/>
                  </a:cubicBezTo>
                  <a:cubicBezTo>
                    <a:pt x="1391" y="9382"/>
                    <a:pt x="1450" y="9380"/>
                    <a:pt x="1509" y="9377"/>
                  </a:cubicBezTo>
                  <a:cubicBezTo>
                    <a:pt x="1753" y="9377"/>
                    <a:pt x="1753" y="9377"/>
                    <a:pt x="1731" y="9731"/>
                  </a:cubicBezTo>
                  <a:cubicBezTo>
                    <a:pt x="1686" y="10042"/>
                    <a:pt x="1686" y="10352"/>
                    <a:pt x="1686" y="10663"/>
                  </a:cubicBezTo>
                  <a:cubicBezTo>
                    <a:pt x="1686" y="10840"/>
                    <a:pt x="1731" y="10996"/>
                    <a:pt x="1842" y="11084"/>
                  </a:cubicBezTo>
                  <a:cubicBezTo>
                    <a:pt x="1880" y="11107"/>
                    <a:pt x="1921" y="11120"/>
                    <a:pt x="1962" y="11120"/>
                  </a:cubicBezTo>
                  <a:cubicBezTo>
                    <a:pt x="2039" y="11120"/>
                    <a:pt x="2116" y="11075"/>
                    <a:pt x="2174" y="10973"/>
                  </a:cubicBezTo>
                  <a:cubicBezTo>
                    <a:pt x="2308" y="10752"/>
                    <a:pt x="2396" y="10530"/>
                    <a:pt x="2441" y="10286"/>
                  </a:cubicBezTo>
                  <a:cubicBezTo>
                    <a:pt x="2618" y="9709"/>
                    <a:pt x="2729" y="9133"/>
                    <a:pt x="2795" y="8556"/>
                  </a:cubicBezTo>
                  <a:cubicBezTo>
                    <a:pt x="2862" y="8090"/>
                    <a:pt x="2862" y="8112"/>
                    <a:pt x="3128" y="8090"/>
                  </a:cubicBezTo>
                  <a:cubicBezTo>
                    <a:pt x="3882" y="8090"/>
                    <a:pt x="4636" y="8001"/>
                    <a:pt x="5368" y="7824"/>
                  </a:cubicBezTo>
                  <a:cubicBezTo>
                    <a:pt x="6610" y="7513"/>
                    <a:pt x="7675" y="6693"/>
                    <a:pt x="8584" y="5318"/>
                  </a:cubicBezTo>
                  <a:cubicBezTo>
                    <a:pt x="8629" y="5273"/>
                    <a:pt x="8651" y="5162"/>
                    <a:pt x="8739" y="5162"/>
                  </a:cubicBezTo>
                  <a:cubicBezTo>
                    <a:pt x="8762" y="5362"/>
                    <a:pt x="8806" y="5539"/>
                    <a:pt x="8917" y="5717"/>
                  </a:cubicBezTo>
                  <a:cubicBezTo>
                    <a:pt x="8949" y="5758"/>
                    <a:pt x="8982" y="5777"/>
                    <a:pt x="9012" y="5777"/>
                  </a:cubicBezTo>
                  <a:cubicBezTo>
                    <a:pt x="9065" y="5777"/>
                    <a:pt x="9111" y="5718"/>
                    <a:pt x="9139" y="5606"/>
                  </a:cubicBezTo>
                  <a:cubicBezTo>
                    <a:pt x="9183" y="5340"/>
                    <a:pt x="9183" y="5074"/>
                    <a:pt x="9139" y="4808"/>
                  </a:cubicBezTo>
                  <a:cubicBezTo>
                    <a:pt x="9094" y="4564"/>
                    <a:pt x="9139" y="4275"/>
                    <a:pt x="9272" y="4053"/>
                  </a:cubicBezTo>
                  <a:cubicBezTo>
                    <a:pt x="9604" y="3277"/>
                    <a:pt x="9893" y="2479"/>
                    <a:pt x="10092" y="1680"/>
                  </a:cubicBezTo>
                  <a:cubicBezTo>
                    <a:pt x="10203" y="1303"/>
                    <a:pt x="10226" y="904"/>
                    <a:pt x="10181" y="527"/>
                  </a:cubicBezTo>
                  <a:cubicBezTo>
                    <a:pt x="10115" y="128"/>
                    <a:pt x="10070" y="39"/>
                    <a:pt x="9804" y="17"/>
                  </a:cubicBezTo>
                  <a:cubicBezTo>
                    <a:pt x="9675" y="6"/>
                    <a:pt x="9545" y="0"/>
                    <a:pt x="94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4532062">
              <a:off x="3090661" y="592855"/>
              <a:ext cx="285576" cy="158150"/>
            </a:xfrm>
            <a:custGeom>
              <a:avLst/>
              <a:gdLst/>
              <a:ahLst/>
              <a:cxnLst/>
              <a:rect l="l" t="t" r="r" b="b"/>
              <a:pathLst>
                <a:path w="11423" h="6326" extrusionOk="0">
                  <a:moveTo>
                    <a:pt x="10723" y="1"/>
                  </a:moveTo>
                  <a:cubicBezTo>
                    <a:pt x="9947" y="1"/>
                    <a:pt x="9190" y="93"/>
                    <a:pt x="8451" y="292"/>
                  </a:cubicBezTo>
                  <a:cubicBezTo>
                    <a:pt x="7674" y="470"/>
                    <a:pt x="6920" y="758"/>
                    <a:pt x="6210" y="1157"/>
                  </a:cubicBezTo>
                  <a:cubicBezTo>
                    <a:pt x="5190" y="1690"/>
                    <a:pt x="4214" y="2311"/>
                    <a:pt x="3305" y="3043"/>
                  </a:cubicBezTo>
                  <a:cubicBezTo>
                    <a:pt x="2994" y="3287"/>
                    <a:pt x="2684" y="3575"/>
                    <a:pt x="2418" y="3885"/>
                  </a:cubicBezTo>
                  <a:cubicBezTo>
                    <a:pt x="2351" y="3974"/>
                    <a:pt x="2262" y="4041"/>
                    <a:pt x="2152" y="4063"/>
                  </a:cubicBezTo>
                  <a:cubicBezTo>
                    <a:pt x="1575" y="4262"/>
                    <a:pt x="1043" y="4506"/>
                    <a:pt x="488" y="4750"/>
                  </a:cubicBezTo>
                  <a:cubicBezTo>
                    <a:pt x="355" y="4795"/>
                    <a:pt x="244" y="4861"/>
                    <a:pt x="155" y="4950"/>
                  </a:cubicBezTo>
                  <a:cubicBezTo>
                    <a:pt x="0" y="5083"/>
                    <a:pt x="22" y="5194"/>
                    <a:pt x="200" y="5283"/>
                  </a:cubicBezTo>
                  <a:cubicBezTo>
                    <a:pt x="289" y="5327"/>
                    <a:pt x="399" y="5349"/>
                    <a:pt x="488" y="5349"/>
                  </a:cubicBezTo>
                  <a:cubicBezTo>
                    <a:pt x="722" y="5375"/>
                    <a:pt x="948" y="5386"/>
                    <a:pt x="1171" y="5386"/>
                  </a:cubicBezTo>
                  <a:cubicBezTo>
                    <a:pt x="1329" y="5386"/>
                    <a:pt x="1485" y="5381"/>
                    <a:pt x="1641" y="5371"/>
                  </a:cubicBezTo>
                  <a:cubicBezTo>
                    <a:pt x="1885" y="5371"/>
                    <a:pt x="1885" y="5371"/>
                    <a:pt x="1863" y="5571"/>
                  </a:cubicBezTo>
                  <a:cubicBezTo>
                    <a:pt x="1819" y="5726"/>
                    <a:pt x="1797" y="5904"/>
                    <a:pt x="1797" y="6081"/>
                  </a:cubicBezTo>
                  <a:cubicBezTo>
                    <a:pt x="1797" y="6170"/>
                    <a:pt x="1863" y="6281"/>
                    <a:pt x="1952" y="6303"/>
                  </a:cubicBezTo>
                  <a:cubicBezTo>
                    <a:pt x="1996" y="6318"/>
                    <a:pt x="2041" y="6325"/>
                    <a:pt x="2084" y="6325"/>
                  </a:cubicBezTo>
                  <a:cubicBezTo>
                    <a:pt x="2171" y="6325"/>
                    <a:pt x="2255" y="6296"/>
                    <a:pt x="2329" y="6236"/>
                  </a:cubicBezTo>
                  <a:cubicBezTo>
                    <a:pt x="2462" y="6126"/>
                    <a:pt x="2573" y="5992"/>
                    <a:pt x="2640" y="5859"/>
                  </a:cubicBezTo>
                  <a:cubicBezTo>
                    <a:pt x="2839" y="5549"/>
                    <a:pt x="2972" y="5216"/>
                    <a:pt x="3083" y="4884"/>
                  </a:cubicBezTo>
                  <a:cubicBezTo>
                    <a:pt x="3150" y="4640"/>
                    <a:pt x="3150" y="4640"/>
                    <a:pt x="3460" y="4640"/>
                  </a:cubicBezTo>
                  <a:cubicBezTo>
                    <a:pt x="4281" y="4595"/>
                    <a:pt x="5101" y="4529"/>
                    <a:pt x="5922" y="4418"/>
                  </a:cubicBezTo>
                  <a:cubicBezTo>
                    <a:pt x="7231" y="4240"/>
                    <a:pt x="8451" y="3752"/>
                    <a:pt x="9493" y="2976"/>
                  </a:cubicBezTo>
                  <a:cubicBezTo>
                    <a:pt x="9559" y="2932"/>
                    <a:pt x="9582" y="2887"/>
                    <a:pt x="9670" y="2887"/>
                  </a:cubicBezTo>
                  <a:cubicBezTo>
                    <a:pt x="9715" y="2998"/>
                    <a:pt x="9781" y="3109"/>
                    <a:pt x="9870" y="3176"/>
                  </a:cubicBezTo>
                  <a:cubicBezTo>
                    <a:pt x="9900" y="3190"/>
                    <a:pt x="9932" y="3198"/>
                    <a:pt x="9963" y="3198"/>
                  </a:cubicBezTo>
                  <a:cubicBezTo>
                    <a:pt x="10025" y="3198"/>
                    <a:pt x="10084" y="3168"/>
                    <a:pt x="10114" y="3109"/>
                  </a:cubicBezTo>
                  <a:cubicBezTo>
                    <a:pt x="10158" y="2976"/>
                    <a:pt x="10158" y="2821"/>
                    <a:pt x="10136" y="2666"/>
                  </a:cubicBezTo>
                  <a:cubicBezTo>
                    <a:pt x="10114" y="2510"/>
                    <a:pt x="10158" y="2355"/>
                    <a:pt x="10291" y="2244"/>
                  </a:cubicBezTo>
                  <a:cubicBezTo>
                    <a:pt x="10668" y="1845"/>
                    <a:pt x="11001" y="1401"/>
                    <a:pt x="11245" y="913"/>
                  </a:cubicBezTo>
                  <a:cubicBezTo>
                    <a:pt x="11378" y="736"/>
                    <a:pt x="11423" y="492"/>
                    <a:pt x="11378" y="292"/>
                  </a:cubicBezTo>
                  <a:cubicBezTo>
                    <a:pt x="11312" y="71"/>
                    <a:pt x="11245" y="4"/>
                    <a:pt x="10979" y="4"/>
                  </a:cubicBezTo>
                  <a:cubicBezTo>
                    <a:pt x="10893" y="2"/>
                    <a:pt x="10808" y="1"/>
                    <a:pt x="10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4532062">
              <a:off x="3140140" y="733383"/>
              <a:ext cx="255101" cy="278026"/>
            </a:xfrm>
            <a:custGeom>
              <a:avLst/>
              <a:gdLst/>
              <a:ahLst/>
              <a:cxnLst/>
              <a:rect l="l" t="t" r="r" b="b"/>
              <a:pathLst>
                <a:path w="10204" h="11121" extrusionOk="0">
                  <a:moveTo>
                    <a:pt x="9392" y="1"/>
                  </a:moveTo>
                  <a:cubicBezTo>
                    <a:pt x="8742" y="1"/>
                    <a:pt x="8089" y="139"/>
                    <a:pt x="7497" y="416"/>
                  </a:cubicBezTo>
                  <a:cubicBezTo>
                    <a:pt x="6743" y="771"/>
                    <a:pt x="6056" y="1259"/>
                    <a:pt x="5479" y="1902"/>
                  </a:cubicBezTo>
                  <a:cubicBezTo>
                    <a:pt x="4525" y="2923"/>
                    <a:pt x="3660" y="4032"/>
                    <a:pt x="2928" y="5207"/>
                  </a:cubicBezTo>
                  <a:cubicBezTo>
                    <a:pt x="2618" y="5695"/>
                    <a:pt x="2352" y="6205"/>
                    <a:pt x="2152" y="6738"/>
                  </a:cubicBezTo>
                  <a:cubicBezTo>
                    <a:pt x="2108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23"/>
                    <a:pt x="112" y="8556"/>
                  </a:cubicBezTo>
                  <a:cubicBezTo>
                    <a:pt x="1" y="8756"/>
                    <a:pt x="23" y="9000"/>
                    <a:pt x="178" y="9155"/>
                  </a:cubicBezTo>
                  <a:cubicBezTo>
                    <a:pt x="267" y="9222"/>
                    <a:pt x="356" y="9288"/>
                    <a:pt x="466" y="9288"/>
                  </a:cubicBezTo>
                  <a:cubicBezTo>
                    <a:pt x="740" y="9343"/>
                    <a:pt x="1029" y="9383"/>
                    <a:pt x="1320" y="9383"/>
                  </a:cubicBezTo>
                  <a:cubicBezTo>
                    <a:pt x="1383" y="9383"/>
                    <a:pt x="1446" y="9381"/>
                    <a:pt x="1509" y="9377"/>
                  </a:cubicBezTo>
                  <a:cubicBezTo>
                    <a:pt x="1731" y="9377"/>
                    <a:pt x="1731" y="9377"/>
                    <a:pt x="1708" y="9732"/>
                  </a:cubicBezTo>
                  <a:cubicBezTo>
                    <a:pt x="1686" y="10042"/>
                    <a:pt x="1664" y="10353"/>
                    <a:pt x="1686" y="10663"/>
                  </a:cubicBezTo>
                  <a:cubicBezTo>
                    <a:pt x="1686" y="10841"/>
                    <a:pt x="1708" y="10996"/>
                    <a:pt x="1819" y="11085"/>
                  </a:cubicBezTo>
                  <a:cubicBezTo>
                    <a:pt x="1858" y="11108"/>
                    <a:pt x="1899" y="11120"/>
                    <a:pt x="1939" y="11120"/>
                  </a:cubicBezTo>
                  <a:cubicBezTo>
                    <a:pt x="2017" y="11120"/>
                    <a:pt x="2094" y="11075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6" y="9710"/>
                    <a:pt x="2707" y="9133"/>
                    <a:pt x="2795" y="8556"/>
                  </a:cubicBezTo>
                  <a:cubicBezTo>
                    <a:pt x="2840" y="8091"/>
                    <a:pt x="2840" y="8113"/>
                    <a:pt x="3128" y="8091"/>
                  </a:cubicBezTo>
                  <a:cubicBezTo>
                    <a:pt x="3882" y="8091"/>
                    <a:pt x="4636" y="8002"/>
                    <a:pt x="5368" y="7824"/>
                  </a:cubicBezTo>
                  <a:cubicBezTo>
                    <a:pt x="6588" y="7492"/>
                    <a:pt x="7675" y="6693"/>
                    <a:pt x="8562" y="5318"/>
                  </a:cubicBezTo>
                  <a:cubicBezTo>
                    <a:pt x="8606" y="5274"/>
                    <a:pt x="8628" y="5163"/>
                    <a:pt x="8717" y="5163"/>
                  </a:cubicBezTo>
                  <a:cubicBezTo>
                    <a:pt x="8717" y="5362"/>
                    <a:pt x="8784" y="5540"/>
                    <a:pt x="8895" y="5695"/>
                  </a:cubicBezTo>
                  <a:cubicBezTo>
                    <a:pt x="8930" y="5748"/>
                    <a:pt x="8965" y="5773"/>
                    <a:pt x="8997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9" y="5340"/>
                    <a:pt x="9139" y="5074"/>
                    <a:pt x="9116" y="4808"/>
                  </a:cubicBezTo>
                  <a:cubicBezTo>
                    <a:pt x="9072" y="4542"/>
                    <a:pt x="9116" y="4276"/>
                    <a:pt x="9227" y="4054"/>
                  </a:cubicBezTo>
                  <a:cubicBezTo>
                    <a:pt x="9582" y="3278"/>
                    <a:pt x="9870" y="2479"/>
                    <a:pt x="10070" y="1681"/>
                  </a:cubicBezTo>
                  <a:cubicBezTo>
                    <a:pt x="10181" y="1304"/>
                    <a:pt x="10203" y="904"/>
                    <a:pt x="10159" y="527"/>
                  </a:cubicBezTo>
                  <a:cubicBezTo>
                    <a:pt x="10092" y="128"/>
                    <a:pt x="10026" y="39"/>
                    <a:pt x="9782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4532062">
              <a:off x="3444518" y="140578"/>
              <a:ext cx="252751" cy="325926"/>
            </a:xfrm>
            <a:custGeom>
              <a:avLst/>
              <a:gdLst/>
              <a:ahLst/>
              <a:cxnLst/>
              <a:rect l="l" t="t" r="r" b="b"/>
              <a:pathLst>
                <a:path w="10110" h="13037" extrusionOk="0">
                  <a:moveTo>
                    <a:pt x="9399" y="0"/>
                  </a:moveTo>
                  <a:cubicBezTo>
                    <a:pt x="9330" y="0"/>
                    <a:pt x="9248" y="23"/>
                    <a:pt x="9138" y="62"/>
                  </a:cubicBezTo>
                  <a:cubicBezTo>
                    <a:pt x="7208" y="838"/>
                    <a:pt x="5589" y="2191"/>
                    <a:pt x="4502" y="3943"/>
                  </a:cubicBezTo>
                  <a:cubicBezTo>
                    <a:pt x="3682" y="5185"/>
                    <a:pt x="2994" y="6516"/>
                    <a:pt x="2440" y="7913"/>
                  </a:cubicBezTo>
                  <a:cubicBezTo>
                    <a:pt x="2218" y="8424"/>
                    <a:pt x="2063" y="8978"/>
                    <a:pt x="1974" y="9510"/>
                  </a:cubicBezTo>
                  <a:cubicBezTo>
                    <a:pt x="1930" y="9643"/>
                    <a:pt x="1863" y="9776"/>
                    <a:pt x="1774" y="9865"/>
                  </a:cubicBezTo>
                  <a:cubicBezTo>
                    <a:pt x="1264" y="10420"/>
                    <a:pt x="798" y="11041"/>
                    <a:pt x="333" y="11617"/>
                  </a:cubicBezTo>
                  <a:cubicBezTo>
                    <a:pt x="222" y="11750"/>
                    <a:pt x="133" y="11906"/>
                    <a:pt x="89" y="12083"/>
                  </a:cubicBezTo>
                  <a:cubicBezTo>
                    <a:pt x="0" y="12327"/>
                    <a:pt x="89" y="12460"/>
                    <a:pt x="355" y="12505"/>
                  </a:cubicBezTo>
                  <a:cubicBezTo>
                    <a:pt x="466" y="12505"/>
                    <a:pt x="599" y="12482"/>
                    <a:pt x="732" y="12438"/>
                  </a:cubicBezTo>
                  <a:cubicBezTo>
                    <a:pt x="1176" y="12305"/>
                    <a:pt x="1597" y="12127"/>
                    <a:pt x="2018" y="11928"/>
                  </a:cubicBezTo>
                  <a:cubicBezTo>
                    <a:pt x="2126" y="11874"/>
                    <a:pt x="2190" y="11842"/>
                    <a:pt x="2236" y="11842"/>
                  </a:cubicBezTo>
                  <a:cubicBezTo>
                    <a:pt x="2303" y="11842"/>
                    <a:pt x="2329" y="11911"/>
                    <a:pt x="2395" y="12083"/>
                  </a:cubicBezTo>
                  <a:cubicBezTo>
                    <a:pt x="2440" y="12327"/>
                    <a:pt x="2528" y="12571"/>
                    <a:pt x="2639" y="12793"/>
                  </a:cubicBezTo>
                  <a:cubicBezTo>
                    <a:pt x="2706" y="12926"/>
                    <a:pt x="2795" y="13037"/>
                    <a:pt x="2950" y="13037"/>
                  </a:cubicBezTo>
                  <a:cubicBezTo>
                    <a:pt x="3127" y="13037"/>
                    <a:pt x="3260" y="12926"/>
                    <a:pt x="3327" y="12771"/>
                  </a:cubicBezTo>
                  <a:cubicBezTo>
                    <a:pt x="3393" y="12549"/>
                    <a:pt x="3438" y="12305"/>
                    <a:pt x="3438" y="12083"/>
                  </a:cubicBezTo>
                  <a:cubicBezTo>
                    <a:pt x="3460" y="11573"/>
                    <a:pt x="3416" y="11063"/>
                    <a:pt x="3327" y="10553"/>
                  </a:cubicBezTo>
                  <a:cubicBezTo>
                    <a:pt x="3260" y="10176"/>
                    <a:pt x="3260" y="10176"/>
                    <a:pt x="3593" y="10020"/>
                  </a:cubicBezTo>
                  <a:cubicBezTo>
                    <a:pt x="4502" y="9577"/>
                    <a:pt x="5367" y="9089"/>
                    <a:pt x="6232" y="8534"/>
                  </a:cubicBezTo>
                  <a:cubicBezTo>
                    <a:pt x="7608" y="7625"/>
                    <a:pt x="8672" y="6339"/>
                    <a:pt x="9315" y="4808"/>
                  </a:cubicBezTo>
                  <a:cubicBezTo>
                    <a:pt x="9360" y="4742"/>
                    <a:pt x="9360" y="4653"/>
                    <a:pt x="9471" y="4609"/>
                  </a:cubicBezTo>
                  <a:cubicBezTo>
                    <a:pt x="9559" y="4764"/>
                    <a:pt x="9692" y="4875"/>
                    <a:pt x="9848" y="4919"/>
                  </a:cubicBezTo>
                  <a:cubicBezTo>
                    <a:pt x="9875" y="4927"/>
                    <a:pt x="9900" y="4931"/>
                    <a:pt x="9924" y="4931"/>
                  </a:cubicBezTo>
                  <a:cubicBezTo>
                    <a:pt x="10037" y="4931"/>
                    <a:pt x="10110" y="4848"/>
                    <a:pt x="10092" y="4720"/>
                  </a:cubicBezTo>
                  <a:cubicBezTo>
                    <a:pt x="10047" y="4498"/>
                    <a:pt x="9959" y="4298"/>
                    <a:pt x="9848" y="4121"/>
                  </a:cubicBezTo>
                  <a:cubicBezTo>
                    <a:pt x="9715" y="3921"/>
                    <a:pt x="9692" y="3677"/>
                    <a:pt x="9759" y="3455"/>
                  </a:cubicBezTo>
                  <a:cubicBezTo>
                    <a:pt x="9936" y="2701"/>
                    <a:pt x="10003" y="1947"/>
                    <a:pt x="10003" y="1171"/>
                  </a:cubicBezTo>
                  <a:cubicBezTo>
                    <a:pt x="10025" y="838"/>
                    <a:pt x="9936" y="528"/>
                    <a:pt x="9737" y="262"/>
                  </a:cubicBezTo>
                  <a:cubicBezTo>
                    <a:pt x="9608" y="75"/>
                    <a:pt x="9525" y="0"/>
                    <a:pt x="9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 rot="4532062">
              <a:off x="3156529" y="434755"/>
              <a:ext cx="475226" cy="365126"/>
            </a:xfrm>
            <a:custGeom>
              <a:avLst/>
              <a:gdLst/>
              <a:ahLst/>
              <a:cxnLst/>
              <a:rect l="l" t="t" r="r" b="b"/>
              <a:pathLst>
                <a:path w="19009" h="14605" extrusionOk="0">
                  <a:moveTo>
                    <a:pt x="18317" y="0"/>
                  </a:moveTo>
                  <a:cubicBezTo>
                    <a:pt x="18237" y="0"/>
                    <a:pt x="18143" y="9"/>
                    <a:pt x="18032" y="23"/>
                  </a:cubicBezTo>
                  <a:cubicBezTo>
                    <a:pt x="16502" y="289"/>
                    <a:pt x="14994" y="755"/>
                    <a:pt x="13596" y="1420"/>
                  </a:cubicBezTo>
                  <a:cubicBezTo>
                    <a:pt x="12243" y="2019"/>
                    <a:pt x="10979" y="2818"/>
                    <a:pt x="9826" y="3771"/>
                  </a:cubicBezTo>
                  <a:cubicBezTo>
                    <a:pt x="8185" y="5102"/>
                    <a:pt x="6654" y="6588"/>
                    <a:pt x="5257" y="8207"/>
                  </a:cubicBezTo>
                  <a:cubicBezTo>
                    <a:pt x="4769" y="8784"/>
                    <a:pt x="4325" y="9405"/>
                    <a:pt x="3948" y="10070"/>
                  </a:cubicBezTo>
                  <a:cubicBezTo>
                    <a:pt x="3837" y="10226"/>
                    <a:pt x="3704" y="10359"/>
                    <a:pt x="3527" y="10447"/>
                  </a:cubicBezTo>
                  <a:cubicBezTo>
                    <a:pt x="2573" y="11002"/>
                    <a:pt x="1664" y="11667"/>
                    <a:pt x="755" y="12288"/>
                  </a:cubicBezTo>
                  <a:cubicBezTo>
                    <a:pt x="555" y="12421"/>
                    <a:pt x="355" y="12577"/>
                    <a:pt x="222" y="12776"/>
                  </a:cubicBezTo>
                  <a:cubicBezTo>
                    <a:pt x="0" y="13064"/>
                    <a:pt x="89" y="13264"/>
                    <a:pt x="422" y="13353"/>
                  </a:cubicBezTo>
                  <a:cubicBezTo>
                    <a:pt x="539" y="13379"/>
                    <a:pt x="648" y="13390"/>
                    <a:pt x="754" y="13390"/>
                  </a:cubicBezTo>
                  <a:cubicBezTo>
                    <a:pt x="829" y="13390"/>
                    <a:pt x="903" y="13384"/>
                    <a:pt x="976" y="13375"/>
                  </a:cubicBezTo>
                  <a:cubicBezTo>
                    <a:pt x="1686" y="13308"/>
                    <a:pt x="2374" y="13175"/>
                    <a:pt x="3061" y="13020"/>
                  </a:cubicBezTo>
                  <a:cubicBezTo>
                    <a:pt x="3222" y="12982"/>
                    <a:pt x="3325" y="12957"/>
                    <a:pt x="3391" y="12957"/>
                  </a:cubicBezTo>
                  <a:cubicBezTo>
                    <a:pt x="3517" y="12957"/>
                    <a:pt x="3512" y="13047"/>
                    <a:pt x="3527" y="13308"/>
                  </a:cubicBezTo>
                  <a:cubicBezTo>
                    <a:pt x="3505" y="13619"/>
                    <a:pt x="3527" y="13929"/>
                    <a:pt x="3593" y="14240"/>
                  </a:cubicBezTo>
                  <a:cubicBezTo>
                    <a:pt x="3638" y="14417"/>
                    <a:pt x="3727" y="14573"/>
                    <a:pt x="3948" y="14595"/>
                  </a:cubicBezTo>
                  <a:cubicBezTo>
                    <a:pt x="3985" y="14601"/>
                    <a:pt x="4021" y="14605"/>
                    <a:pt x="4057" y="14605"/>
                  </a:cubicBezTo>
                  <a:cubicBezTo>
                    <a:pt x="4263" y="14605"/>
                    <a:pt x="4459" y="14502"/>
                    <a:pt x="4592" y="14351"/>
                  </a:cubicBezTo>
                  <a:cubicBezTo>
                    <a:pt x="4791" y="14107"/>
                    <a:pt x="4946" y="13841"/>
                    <a:pt x="5035" y="13552"/>
                  </a:cubicBezTo>
                  <a:cubicBezTo>
                    <a:pt x="5257" y="12931"/>
                    <a:pt x="5412" y="12288"/>
                    <a:pt x="5479" y="11645"/>
                  </a:cubicBezTo>
                  <a:cubicBezTo>
                    <a:pt x="5523" y="11157"/>
                    <a:pt x="5523" y="11179"/>
                    <a:pt x="6078" y="11046"/>
                  </a:cubicBezTo>
                  <a:cubicBezTo>
                    <a:pt x="7541" y="10713"/>
                    <a:pt x="9005" y="10270"/>
                    <a:pt x="10447" y="9782"/>
                  </a:cubicBezTo>
                  <a:cubicBezTo>
                    <a:pt x="12731" y="9006"/>
                    <a:pt x="14772" y="7675"/>
                    <a:pt x="16391" y="5901"/>
                  </a:cubicBezTo>
                  <a:cubicBezTo>
                    <a:pt x="16457" y="5812"/>
                    <a:pt x="16524" y="5701"/>
                    <a:pt x="16701" y="5679"/>
                  </a:cubicBezTo>
                  <a:cubicBezTo>
                    <a:pt x="16768" y="5878"/>
                    <a:pt x="16923" y="6034"/>
                    <a:pt x="17123" y="6145"/>
                  </a:cubicBezTo>
                  <a:cubicBezTo>
                    <a:pt x="17173" y="6161"/>
                    <a:pt x="17221" y="6169"/>
                    <a:pt x="17267" y="6169"/>
                  </a:cubicBezTo>
                  <a:cubicBezTo>
                    <a:pt x="17403" y="6169"/>
                    <a:pt x="17511" y="6095"/>
                    <a:pt x="17544" y="5945"/>
                  </a:cubicBezTo>
                  <a:cubicBezTo>
                    <a:pt x="17589" y="5679"/>
                    <a:pt x="17544" y="5390"/>
                    <a:pt x="17433" y="5146"/>
                  </a:cubicBezTo>
                  <a:cubicBezTo>
                    <a:pt x="17345" y="4858"/>
                    <a:pt x="17389" y="4548"/>
                    <a:pt x="17566" y="4304"/>
                  </a:cubicBezTo>
                  <a:cubicBezTo>
                    <a:pt x="18121" y="3461"/>
                    <a:pt x="18542" y="2529"/>
                    <a:pt x="18853" y="1576"/>
                  </a:cubicBezTo>
                  <a:cubicBezTo>
                    <a:pt x="19008" y="1199"/>
                    <a:pt x="19008" y="777"/>
                    <a:pt x="18853" y="400"/>
                  </a:cubicBezTo>
                  <a:cubicBezTo>
                    <a:pt x="18714" y="105"/>
                    <a:pt x="18602" y="0"/>
                    <a:pt x="183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 rot="4532062">
              <a:off x="3516347" y="437186"/>
              <a:ext cx="404801" cy="286801"/>
            </a:xfrm>
            <a:custGeom>
              <a:avLst/>
              <a:gdLst/>
              <a:ahLst/>
              <a:cxnLst/>
              <a:rect l="l" t="t" r="r" b="b"/>
              <a:pathLst>
                <a:path w="16192" h="11472" extrusionOk="0">
                  <a:moveTo>
                    <a:pt x="15615" y="1"/>
                  </a:moveTo>
                  <a:cubicBezTo>
                    <a:pt x="15557" y="1"/>
                    <a:pt x="15491" y="5"/>
                    <a:pt x="15415" y="13"/>
                  </a:cubicBezTo>
                  <a:cubicBezTo>
                    <a:pt x="14129" y="169"/>
                    <a:pt x="12865" y="501"/>
                    <a:pt x="11689" y="989"/>
                  </a:cubicBezTo>
                  <a:cubicBezTo>
                    <a:pt x="10536" y="1433"/>
                    <a:pt x="9449" y="2032"/>
                    <a:pt x="8473" y="2764"/>
                  </a:cubicBezTo>
                  <a:cubicBezTo>
                    <a:pt x="7054" y="3806"/>
                    <a:pt x="5745" y="4982"/>
                    <a:pt x="4525" y="6246"/>
                  </a:cubicBezTo>
                  <a:cubicBezTo>
                    <a:pt x="4104" y="6712"/>
                    <a:pt x="3705" y="7199"/>
                    <a:pt x="3372" y="7732"/>
                  </a:cubicBezTo>
                  <a:cubicBezTo>
                    <a:pt x="3283" y="7865"/>
                    <a:pt x="3150" y="7976"/>
                    <a:pt x="3017" y="8042"/>
                  </a:cubicBezTo>
                  <a:cubicBezTo>
                    <a:pt x="2197" y="8464"/>
                    <a:pt x="1420" y="8952"/>
                    <a:pt x="644" y="9417"/>
                  </a:cubicBezTo>
                  <a:cubicBezTo>
                    <a:pt x="467" y="9528"/>
                    <a:pt x="311" y="9661"/>
                    <a:pt x="178" y="9817"/>
                  </a:cubicBezTo>
                  <a:cubicBezTo>
                    <a:pt x="1" y="10038"/>
                    <a:pt x="67" y="10194"/>
                    <a:pt x="334" y="10305"/>
                  </a:cubicBezTo>
                  <a:cubicBezTo>
                    <a:pt x="425" y="10331"/>
                    <a:pt x="515" y="10341"/>
                    <a:pt x="606" y="10341"/>
                  </a:cubicBezTo>
                  <a:cubicBezTo>
                    <a:pt x="671" y="10341"/>
                    <a:pt x="735" y="10336"/>
                    <a:pt x="799" y="10327"/>
                  </a:cubicBezTo>
                  <a:cubicBezTo>
                    <a:pt x="1376" y="10305"/>
                    <a:pt x="1953" y="10238"/>
                    <a:pt x="2529" y="10127"/>
                  </a:cubicBezTo>
                  <a:cubicBezTo>
                    <a:pt x="2649" y="10106"/>
                    <a:pt x="2730" y="10092"/>
                    <a:pt x="2786" y="10092"/>
                  </a:cubicBezTo>
                  <a:cubicBezTo>
                    <a:pt x="2906" y="10092"/>
                    <a:pt x="2906" y="10159"/>
                    <a:pt x="2906" y="10371"/>
                  </a:cubicBezTo>
                  <a:cubicBezTo>
                    <a:pt x="2884" y="10615"/>
                    <a:pt x="2884" y="10881"/>
                    <a:pt x="2929" y="11147"/>
                  </a:cubicBezTo>
                  <a:cubicBezTo>
                    <a:pt x="2951" y="11280"/>
                    <a:pt x="3017" y="11414"/>
                    <a:pt x="3195" y="11458"/>
                  </a:cubicBezTo>
                  <a:cubicBezTo>
                    <a:pt x="3240" y="11467"/>
                    <a:pt x="3284" y="11471"/>
                    <a:pt x="3327" y="11471"/>
                  </a:cubicBezTo>
                  <a:cubicBezTo>
                    <a:pt x="3495" y="11471"/>
                    <a:pt x="3643" y="11404"/>
                    <a:pt x="3749" y="11280"/>
                  </a:cubicBezTo>
                  <a:cubicBezTo>
                    <a:pt x="3927" y="11081"/>
                    <a:pt x="4060" y="10859"/>
                    <a:pt x="4148" y="10615"/>
                  </a:cubicBezTo>
                  <a:cubicBezTo>
                    <a:pt x="4370" y="10127"/>
                    <a:pt x="4503" y="9617"/>
                    <a:pt x="4592" y="9085"/>
                  </a:cubicBezTo>
                  <a:cubicBezTo>
                    <a:pt x="4659" y="8685"/>
                    <a:pt x="4659" y="8685"/>
                    <a:pt x="5102" y="8597"/>
                  </a:cubicBezTo>
                  <a:cubicBezTo>
                    <a:pt x="6344" y="8397"/>
                    <a:pt x="7564" y="8109"/>
                    <a:pt x="8784" y="7754"/>
                  </a:cubicBezTo>
                  <a:cubicBezTo>
                    <a:pt x="10691" y="7222"/>
                    <a:pt x="12443" y="6201"/>
                    <a:pt x="13841" y="4804"/>
                  </a:cubicBezTo>
                  <a:cubicBezTo>
                    <a:pt x="13907" y="4738"/>
                    <a:pt x="13952" y="4649"/>
                    <a:pt x="14085" y="4627"/>
                  </a:cubicBezTo>
                  <a:cubicBezTo>
                    <a:pt x="14151" y="4804"/>
                    <a:pt x="14262" y="4937"/>
                    <a:pt x="14440" y="5026"/>
                  </a:cubicBezTo>
                  <a:cubicBezTo>
                    <a:pt x="14485" y="5045"/>
                    <a:pt x="14530" y="5055"/>
                    <a:pt x="14573" y="5055"/>
                  </a:cubicBezTo>
                  <a:cubicBezTo>
                    <a:pt x="14676" y="5055"/>
                    <a:pt x="14763" y="4996"/>
                    <a:pt x="14794" y="4871"/>
                  </a:cubicBezTo>
                  <a:cubicBezTo>
                    <a:pt x="14817" y="4649"/>
                    <a:pt x="14817" y="4427"/>
                    <a:pt x="14728" y="4205"/>
                  </a:cubicBezTo>
                  <a:cubicBezTo>
                    <a:pt x="14661" y="3983"/>
                    <a:pt x="14706" y="3717"/>
                    <a:pt x="14883" y="3540"/>
                  </a:cubicBezTo>
                  <a:cubicBezTo>
                    <a:pt x="15349" y="2852"/>
                    <a:pt x="15748" y="2098"/>
                    <a:pt x="16036" y="1322"/>
                  </a:cubicBezTo>
                  <a:cubicBezTo>
                    <a:pt x="16170" y="1011"/>
                    <a:pt x="16192" y="657"/>
                    <a:pt x="16081" y="346"/>
                  </a:cubicBezTo>
                  <a:cubicBezTo>
                    <a:pt x="15972" y="92"/>
                    <a:pt x="15878" y="1"/>
                    <a:pt x="156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4532062">
              <a:off x="2670524" y="539334"/>
              <a:ext cx="389826" cy="321051"/>
            </a:xfrm>
            <a:custGeom>
              <a:avLst/>
              <a:gdLst/>
              <a:ahLst/>
              <a:cxnLst/>
              <a:rect l="l" t="t" r="r" b="b"/>
              <a:pathLst>
                <a:path w="15593" h="12842" extrusionOk="0">
                  <a:moveTo>
                    <a:pt x="15026" y="0"/>
                  </a:moveTo>
                  <a:cubicBezTo>
                    <a:pt x="14946" y="0"/>
                    <a:pt x="14850" y="15"/>
                    <a:pt x="14727" y="41"/>
                  </a:cubicBezTo>
                  <a:cubicBezTo>
                    <a:pt x="13441" y="307"/>
                    <a:pt x="12199" y="750"/>
                    <a:pt x="11023" y="1371"/>
                  </a:cubicBezTo>
                  <a:cubicBezTo>
                    <a:pt x="9892" y="1926"/>
                    <a:pt x="8872" y="2635"/>
                    <a:pt x="7941" y="3500"/>
                  </a:cubicBezTo>
                  <a:cubicBezTo>
                    <a:pt x="6588" y="4676"/>
                    <a:pt x="5346" y="5985"/>
                    <a:pt x="4237" y="7404"/>
                  </a:cubicBezTo>
                  <a:cubicBezTo>
                    <a:pt x="3837" y="7914"/>
                    <a:pt x="3505" y="8446"/>
                    <a:pt x="3216" y="9023"/>
                  </a:cubicBezTo>
                  <a:cubicBezTo>
                    <a:pt x="3128" y="9178"/>
                    <a:pt x="3017" y="9289"/>
                    <a:pt x="2862" y="9378"/>
                  </a:cubicBezTo>
                  <a:cubicBezTo>
                    <a:pt x="2085" y="9888"/>
                    <a:pt x="1353" y="10465"/>
                    <a:pt x="599" y="11019"/>
                  </a:cubicBezTo>
                  <a:cubicBezTo>
                    <a:pt x="422" y="11130"/>
                    <a:pt x="267" y="11285"/>
                    <a:pt x="156" y="11463"/>
                  </a:cubicBezTo>
                  <a:cubicBezTo>
                    <a:pt x="0" y="11707"/>
                    <a:pt x="67" y="11862"/>
                    <a:pt x="355" y="11929"/>
                  </a:cubicBezTo>
                  <a:cubicBezTo>
                    <a:pt x="433" y="11940"/>
                    <a:pt x="516" y="11945"/>
                    <a:pt x="599" y="11945"/>
                  </a:cubicBezTo>
                  <a:cubicBezTo>
                    <a:pt x="682" y="11945"/>
                    <a:pt x="766" y="11940"/>
                    <a:pt x="843" y="11929"/>
                  </a:cubicBezTo>
                  <a:cubicBezTo>
                    <a:pt x="1420" y="11840"/>
                    <a:pt x="1997" y="11707"/>
                    <a:pt x="2573" y="11552"/>
                  </a:cubicBezTo>
                  <a:cubicBezTo>
                    <a:pt x="2704" y="11513"/>
                    <a:pt x="2789" y="11491"/>
                    <a:pt x="2846" y="11491"/>
                  </a:cubicBezTo>
                  <a:cubicBezTo>
                    <a:pt x="2953" y="11491"/>
                    <a:pt x="2958" y="11570"/>
                    <a:pt x="2972" y="11773"/>
                  </a:cubicBezTo>
                  <a:cubicBezTo>
                    <a:pt x="2972" y="12040"/>
                    <a:pt x="3017" y="12306"/>
                    <a:pt x="3083" y="12550"/>
                  </a:cubicBezTo>
                  <a:cubicBezTo>
                    <a:pt x="3128" y="12705"/>
                    <a:pt x="3194" y="12838"/>
                    <a:pt x="3394" y="12838"/>
                  </a:cubicBezTo>
                  <a:cubicBezTo>
                    <a:pt x="3414" y="12840"/>
                    <a:pt x="3434" y="12841"/>
                    <a:pt x="3454" y="12841"/>
                  </a:cubicBezTo>
                  <a:cubicBezTo>
                    <a:pt x="3633" y="12841"/>
                    <a:pt x="3806" y="12753"/>
                    <a:pt x="3926" y="12594"/>
                  </a:cubicBezTo>
                  <a:cubicBezTo>
                    <a:pt x="4081" y="12394"/>
                    <a:pt x="4192" y="12150"/>
                    <a:pt x="4281" y="11906"/>
                  </a:cubicBezTo>
                  <a:cubicBezTo>
                    <a:pt x="4436" y="11374"/>
                    <a:pt x="4525" y="10842"/>
                    <a:pt x="4569" y="10287"/>
                  </a:cubicBezTo>
                  <a:cubicBezTo>
                    <a:pt x="4591" y="9888"/>
                    <a:pt x="4591" y="9888"/>
                    <a:pt x="5035" y="9755"/>
                  </a:cubicBezTo>
                  <a:cubicBezTo>
                    <a:pt x="6277" y="9422"/>
                    <a:pt x="7497" y="9001"/>
                    <a:pt x="8717" y="8535"/>
                  </a:cubicBezTo>
                  <a:cubicBezTo>
                    <a:pt x="10602" y="7803"/>
                    <a:pt x="12288" y="6606"/>
                    <a:pt x="13574" y="5053"/>
                  </a:cubicBezTo>
                  <a:cubicBezTo>
                    <a:pt x="13641" y="4986"/>
                    <a:pt x="13685" y="4876"/>
                    <a:pt x="13818" y="4853"/>
                  </a:cubicBezTo>
                  <a:cubicBezTo>
                    <a:pt x="13885" y="5031"/>
                    <a:pt x="14018" y="5164"/>
                    <a:pt x="14195" y="5230"/>
                  </a:cubicBezTo>
                  <a:cubicBezTo>
                    <a:pt x="14237" y="5241"/>
                    <a:pt x="14278" y="5246"/>
                    <a:pt x="14316" y="5246"/>
                  </a:cubicBezTo>
                  <a:cubicBezTo>
                    <a:pt x="14438" y="5246"/>
                    <a:pt x="14533" y="5189"/>
                    <a:pt x="14550" y="5053"/>
                  </a:cubicBezTo>
                  <a:cubicBezTo>
                    <a:pt x="14572" y="4809"/>
                    <a:pt x="14528" y="4587"/>
                    <a:pt x="14417" y="4365"/>
                  </a:cubicBezTo>
                  <a:cubicBezTo>
                    <a:pt x="14328" y="4144"/>
                    <a:pt x="14373" y="3878"/>
                    <a:pt x="14506" y="3678"/>
                  </a:cubicBezTo>
                  <a:cubicBezTo>
                    <a:pt x="14927" y="2924"/>
                    <a:pt x="15260" y="2148"/>
                    <a:pt x="15482" y="1305"/>
                  </a:cubicBezTo>
                  <a:cubicBezTo>
                    <a:pt x="15592" y="994"/>
                    <a:pt x="15570" y="617"/>
                    <a:pt x="15437" y="307"/>
                  </a:cubicBezTo>
                  <a:cubicBezTo>
                    <a:pt x="15311" y="87"/>
                    <a:pt x="15219" y="0"/>
                    <a:pt x="15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2700000">
              <a:off x="3513284" y="837170"/>
              <a:ext cx="410896" cy="198223"/>
            </a:xfrm>
            <a:custGeom>
              <a:avLst/>
              <a:gdLst/>
              <a:ahLst/>
              <a:cxnLst/>
              <a:rect l="l" t="t" r="r" b="b"/>
              <a:pathLst>
                <a:path w="16436" h="7929" extrusionOk="0">
                  <a:moveTo>
                    <a:pt x="13388" y="0"/>
                  </a:moveTo>
                  <a:cubicBezTo>
                    <a:pt x="12036" y="0"/>
                    <a:pt x="10684" y="258"/>
                    <a:pt x="9405" y="770"/>
                  </a:cubicBezTo>
                  <a:cubicBezTo>
                    <a:pt x="7874" y="1347"/>
                    <a:pt x="6410" y="2101"/>
                    <a:pt x="5013" y="2966"/>
                  </a:cubicBezTo>
                  <a:cubicBezTo>
                    <a:pt x="4503" y="3298"/>
                    <a:pt x="4015" y="3675"/>
                    <a:pt x="3572" y="4097"/>
                  </a:cubicBezTo>
                  <a:cubicBezTo>
                    <a:pt x="3461" y="4186"/>
                    <a:pt x="3328" y="4252"/>
                    <a:pt x="3172" y="4274"/>
                  </a:cubicBezTo>
                  <a:cubicBezTo>
                    <a:pt x="2352" y="4430"/>
                    <a:pt x="1575" y="4674"/>
                    <a:pt x="777" y="4895"/>
                  </a:cubicBezTo>
                  <a:cubicBezTo>
                    <a:pt x="577" y="4940"/>
                    <a:pt x="422" y="5028"/>
                    <a:pt x="267" y="5139"/>
                  </a:cubicBezTo>
                  <a:cubicBezTo>
                    <a:pt x="23" y="5250"/>
                    <a:pt x="1" y="5561"/>
                    <a:pt x="222" y="5694"/>
                  </a:cubicBezTo>
                  <a:cubicBezTo>
                    <a:pt x="333" y="5783"/>
                    <a:pt x="444" y="5849"/>
                    <a:pt x="577" y="5893"/>
                  </a:cubicBezTo>
                  <a:cubicBezTo>
                    <a:pt x="1065" y="6049"/>
                    <a:pt x="1575" y="6182"/>
                    <a:pt x="2063" y="6270"/>
                  </a:cubicBezTo>
                  <a:cubicBezTo>
                    <a:pt x="2396" y="6315"/>
                    <a:pt x="2396" y="6315"/>
                    <a:pt x="2285" y="6647"/>
                  </a:cubicBezTo>
                  <a:cubicBezTo>
                    <a:pt x="2196" y="6891"/>
                    <a:pt x="2108" y="7158"/>
                    <a:pt x="2063" y="7446"/>
                  </a:cubicBezTo>
                  <a:cubicBezTo>
                    <a:pt x="2041" y="7601"/>
                    <a:pt x="2041" y="7756"/>
                    <a:pt x="2174" y="7845"/>
                  </a:cubicBezTo>
                  <a:cubicBezTo>
                    <a:pt x="2252" y="7901"/>
                    <a:pt x="2341" y="7928"/>
                    <a:pt x="2429" y="7928"/>
                  </a:cubicBezTo>
                  <a:cubicBezTo>
                    <a:pt x="2518" y="7928"/>
                    <a:pt x="2607" y="7901"/>
                    <a:pt x="2684" y="7845"/>
                  </a:cubicBezTo>
                  <a:cubicBezTo>
                    <a:pt x="2906" y="7712"/>
                    <a:pt x="3084" y="7535"/>
                    <a:pt x="3239" y="7313"/>
                  </a:cubicBezTo>
                  <a:cubicBezTo>
                    <a:pt x="3572" y="6869"/>
                    <a:pt x="3860" y="6404"/>
                    <a:pt x="4104" y="5893"/>
                  </a:cubicBezTo>
                  <a:cubicBezTo>
                    <a:pt x="4229" y="5628"/>
                    <a:pt x="4266" y="5549"/>
                    <a:pt x="4416" y="5549"/>
                  </a:cubicBezTo>
                  <a:cubicBezTo>
                    <a:pt x="4479" y="5549"/>
                    <a:pt x="4562" y="5563"/>
                    <a:pt x="4680" y="5583"/>
                  </a:cubicBezTo>
                  <a:cubicBezTo>
                    <a:pt x="5767" y="5783"/>
                    <a:pt x="6876" y="5916"/>
                    <a:pt x="7985" y="5960"/>
                  </a:cubicBezTo>
                  <a:cubicBezTo>
                    <a:pt x="8135" y="5967"/>
                    <a:pt x="8286" y="5971"/>
                    <a:pt x="8436" y="5971"/>
                  </a:cubicBezTo>
                  <a:cubicBezTo>
                    <a:pt x="10080" y="5971"/>
                    <a:pt x="11708" y="5527"/>
                    <a:pt x="13131" y="4674"/>
                  </a:cubicBezTo>
                  <a:cubicBezTo>
                    <a:pt x="13185" y="4619"/>
                    <a:pt x="13224" y="4551"/>
                    <a:pt x="13309" y="4551"/>
                  </a:cubicBezTo>
                  <a:cubicBezTo>
                    <a:pt x="13328" y="4551"/>
                    <a:pt x="13350" y="4554"/>
                    <a:pt x="13375" y="4563"/>
                  </a:cubicBezTo>
                  <a:cubicBezTo>
                    <a:pt x="13353" y="4740"/>
                    <a:pt x="13397" y="4918"/>
                    <a:pt x="13508" y="5073"/>
                  </a:cubicBezTo>
                  <a:cubicBezTo>
                    <a:pt x="13550" y="5137"/>
                    <a:pt x="13619" y="5170"/>
                    <a:pt x="13683" y="5170"/>
                  </a:cubicBezTo>
                  <a:cubicBezTo>
                    <a:pt x="13753" y="5170"/>
                    <a:pt x="13817" y="5131"/>
                    <a:pt x="13841" y="5051"/>
                  </a:cubicBezTo>
                  <a:cubicBezTo>
                    <a:pt x="13951" y="4829"/>
                    <a:pt x="14018" y="4607"/>
                    <a:pt x="14018" y="4363"/>
                  </a:cubicBezTo>
                  <a:cubicBezTo>
                    <a:pt x="14040" y="4097"/>
                    <a:pt x="14173" y="3875"/>
                    <a:pt x="14373" y="3720"/>
                  </a:cubicBezTo>
                  <a:cubicBezTo>
                    <a:pt x="15016" y="3165"/>
                    <a:pt x="15571" y="2544"/>
                    <a:pt x="16058" y="1857"/>
                  </a:cubicBezTo>
                  <a:cubicBezTo>
                    <a:pt x="16280" y="1568"/>
                    <a:pt x="16413" y="1236"/>
                    <a:pt x="16435" y="881"/>
                  </a:cubicBezTo>
                  <a:cubicBezTo>
                    <a:pt x="16435" y="504"/>
                    <a:pt x="16369" y="415"/>
                    <a:pt x="15992" y="326"/>
                  </a:cubicBezTo>
                  <a:cubicBezTo>
                    <a:pt x="15138" y="108"/>
                    <a:pt x="14263" y="0"/>
                    <a:pt x="13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rot="4532062">
              <a:off x="2575636" y="247730"/>
              <a:ext cx="285576" cy="158150"/>
            </a:xfrm>
            <a:custGeom>
              <a:avLst/>
              <a:gdLst/>
              <a:ahLst/>
              <a:cxnLst/>
              <a:rect l="l" t="t" r="r" b="b"/>
              <a:pathLst>
                <a:path w="11423" h="6326" extrusionOk="0">
                  <a:moveTo>
                    <a:pt x="10723" y="1"/>
                  </a:moveTo>
                  <a:cubicBezTo>
                    <a:pt x="9947" y="1"/>
                    <a:pt x="9190" y="93"/>
                    <a:pt x="8451" y="292"/>
                  </a:cubicBezTo>
                  <a:cubicBezTo>
                    <a:pt x="7674" y="470"/>
                    <a:pt x="6920" y="758"/>
                    <a:pt x="6210" y="1157"/>
                  </a:cubicBezTo>
                  <a:cubicBezTo>
                    <a:pt x="5190" y="1690"/>
                    <a:pt x="4214" y="2311"/>
                    <a:pt x="3305" y="3043"/>
                  </a:cubicBezTo>
                  <a:cubicBezTo>
                    <a:pt x="2994" y="3287"/>
                    <a:pt x="2684" y="3575"/>
                    <a:pt x="2418" y="3885"/>
                  </a:cubicBezTo>
                  <a:cubicBezTo>
                    <a:pt x="2351" y="3974"/>
                    <a:pt x="2262" y="4041"/>
                    <a:pt x="2152" y="4063"/>
                  </a:cubicBezTo>
                  <a:cubicBezTo>
                    <a:pt x="1575" y="4262"/>
                    <a:pt x="1043" y="4506"/>
                    <a:pt x="488" y="4750"/>
                  </a:cubicBezTo>
                  <a:cubicBezTo>
                    <a:pt x="355" y="4795"/>
                    <a:pt x="244" y="4861"/>
                    <a:pt x="155" y="4950"/>
                  </a:cubicBezTo>
                  <a:cubicBezTo>
                    <a:pt x="0" y="5083"/>
                    <a:pt x="22" y="5194"/>
                    <a:pt x="200" y="5283"/>
                  </a:cubicBezTo>
                  <a:cubicBezTo>
                    <a:pt x="289" y="5327"/>
                    <a:pt x="399" y="5349"/>
                    <a:pt x="488" y="5349"/>
                  </a:cubicBezTo>
                  <a:cubicBezTo>
                    <a:pt x="722" y="5375"/>
                    <a:pt x="948" y="5386"/>
                    <a:pt x="1171" y="5386"/>
                  </a:cubicBezTo>
                  <a:cubicBezTo>
                    <a:pt x="1329" y="5386"/>
                    <a:pt x="1485" y="5381"/>
                    <a:pt x="1641" y="5371"/>
                  </a:cubicBezTo>
                  <a:cubicBezTo>
                    <a:pt x="1885" y="5371"/>
                    <a:pt x="1885" y="5371"/>
                    <a:pt x="1863" y="5571"/>
                  </a:cubicBezTo>
                  <a:cubicBezTo>
                    <a:pt x="1819" y="5726"/>
                    <a:pt x="1797" y="5904"/>
                    <a:pt x="1797" y="6081"/>
                  </a:cubicBezTo>
                  <a:cubicBezTo>
                    <a:pt x="1797" y="6170"/>
                    <a:pt x="1863" y="6281"/>
                    <a:pt x="1952" y="6303"/>
                  </a:cubicBezTo>
                  <a:cubicBezTo>
                    <a:pt x="1996" y="6318"/>
                    <a:pt x="2041" y="6325"/>
                    <a:pt x="2084" y="6325"/>
                  </a:cubicBezTo>
                  <a:cubicBezTo>
                    <a:pt x="2171" y="6325"/>
                    <a:pt x="2255" y="6296"/>
                    <a:pt x="2329" y="6236"/>
                  </a:cubicBezTo>
                  <a:cubicBezTo>
                    <a:pt x="2462" y="6126"/>
                    <a:pt x="2573" y="5992"/>
                    <a:pt x="2640" y="5859"/>
                  </a:cubicBezTo>
                  <a:cubicBezTo>
                    <a:pt x="2839" y="5549"/>
                    <a:pt x="2972" y="5216"/>
                    <a:pt x="3083" y="4884"/>
                  </a:cubicBezTo>
                  <a:cubicBezTo>
                    <a:pt x="3150" y="4640"/>
                    <a:pt x="3150" y="4640"/>
                    <a:pt x="3460" y="4640"/>
                  </a:cubicBezTo>
                  <a:cubicBezTo>
                    <a:pt x="4281" y="4595"/>
                    <a:pt x="5101" y="4529"/>
                    <a:pt x="5922" y="4418"/>
                  </a:cubicBezTo>
                  <a:cubicBezTo>
                    <a:pt x="7231" y="4240"/>
                    <a:pt x="8451" y="3752"/>
                    <a:pt x="9493" y="2976"/>
                  </a:cubicBezTo>
                  <a:cubicBezTo>
                    <a:pt x="9559" y="2932"/>
                    <a:pt x="9582" y="2887"/>
                    <a:pt x="9670" y="2887"/>
                  </a:cubicBezTo>
                  <a:cubicBezTo>
                    <a:pt x="9715" y="2998"/>
                    <a:pt x="9781" y="3109"/>
                    <a:pt x="9870" y="3176"/>
                  </a:cubicBezTo>
                  <a:cubicBezTo>
                    <a:pt x="9900" y="3190"/>
                    <a:pt x="9932" y="3198"/>
                    <a:pt x="9963" y="3198"/>
                  </a:cubicBezTo>
                  <a:cubicBezTo>
                    <a:pt x="10025" y="3198"/>
                    <a:pt x="10084" y="3168"/>
                    <a:pt x="10114" y="3109"/>
                  </a:cubicBezTo>
                  <a:cubicBezTo>
                    <a:pt x="10158" y="2976"/>
                    <a:pt x="10158" y="2821"/>
                    <a:pt x="10136" y="2666"/>
                  </a:cubicBezTo>
                  <a:cubicBezTo>
                    <a:pt x="10114" y="2510"/>
                    <a:pt x="10158" y="2355"/>
                    <a:pt x="10291" y="2244"/>
                  </a:cubicBezTo>
                  <a:cubicBezTo>
                    <a:pt x="10668" y="1845"/>
                    <a:pt x="11001" y="1401"/>
                    <a:pt x="11245" y="913"/>
                  </a:cubicBezTo>
                  <a:cubicBezTo>
                    <a:pt x="11378" y="736"/>
                    <a:pt x="11423" y="492"/>
                    <a:pt x="11378" y="292"/>
                  </a:cubicBezTo>
                  <a:cubicBezTo>
                    <a:pt x="11312" y="71"/>
                    <a:pt x="11245" y="4"/>
                    <a:pt x="10979" y="4"/>
                  </a:cubicBezTo>
                  <a:cubicBezTo>
                    <a:pt x="10893" y="2"/>
                    <a:pt x="10808" y="1"/>
                    <a:pt x="10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rot="4532062">
              <a:off x="2508040" y="-99742"/>
              <a:ext cx="255101" cy="278026"/>
            </a:xfrm>
            <a:custGeom>
              <a:avLst/>
              <a:gdLst/>
              <a:ahLst/>
              <a:cxnLst/>
              <a:rect l="l" t="t" r="r" b="b"/>
              <a:pathLst>
                <a:path w="10204" h="11121" extrusionOk="0">
                  <a:moveTo>
                    <a:pt x="9392" y="1"/>
                  </a:moveTo>
                  <a:cubicBezTo>
                    <a:pt x="8742" y="1"/>
                    <a:pt x="8089" y="139"/>
                    <a:pt x="7497" y="416"/>
                  </a:cubicBezTo>
                  <a:cubicBezTo>
                    <a:pt x="6743" y="771"/>
                    <a:pt x="6056" y="1259"/>
                    <a:pt x="5479" y="1902"/>
                  </a:cubicBezTo>
                  <a:cubicBezTo>
                    <a:pt x="4525" y="2923"/>
                    <a:pt x="3660" y="4032"/>
                    <a:pt x="2928" y="5207"/>
                  </a:cubicBezTo>
                  <a:cubicBezTo>
                    <a:pt x="2618" y="5695"/>
                    <a:pt x="2352" y="6205"/>
                    <a:pt x="2152" y="6738"/>
                  </a:cubicBezTo>
                  <a:cubicBezTo>
                    <a:pt x="2108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23"/>
                    <a:pt x="112" y="8556"/>
                  </a:cubicBezTo>
                  <a:cubicBezTo>
                    <a:pt x="1" y="8756"/>
                    <a:pt x="23" y="9000"/>
                    <a:pt x="178" y="9155"/>
                  </a:cubicBezTo>
                  <a:cubicBezTo>
                    <a:pt x="267" y="9222"/>
                    <a:pt x="356" y="9288"/>
                    <a:pt x="466" y="9288"/>
                  </a:cubicBezTo>
                  <a:cubicBezTo>
                    <a:pt x="740" y="9343"/>
                    <a:pt x="1029" y="9383"/>
                    <a:pt x="1320" y="9383"/>
                  </a:cubicBezTo>
                  <a:cubicBezTo>
                    <a:pt x="1383" y="9383"/>
                    <a:pt x="1446" y="9381"/>
                    <a:pt x="1509" y="9377"/>
                  </a:cubicBezTo>
                  <a:cubicBezTo>
                    <a:pt x="1731" y="9377"/>
                    <a:pt x="1731" y="9377"/>
                    <a:pt x="1708" y="9732"/>
                  </a:cubicBezTo>
                  <a:cubicBezTo>
                    <a:pt x="1686" y="10042"/>
                    <a:pt x="1664" y="10353"/>
                    <a:pt x="1686" y="10663"/>
                  </a:cubicBezTo>
                  <a:cubicBezTo>
                    <a:pt x="1686" y="10841"/>
                    <a:pt x="1708" y="10996"/>
                    <a:pt x="1819" y="11085"/>
                  </a:cubicBezTo>
                  <a:cubicBezTo>
                    <a:pt x="1858" y="11108"/>
                    <a:pt x="1899" y="11120"/>
                    <a:pt x="1939" y="11120"/>
                  </a:cubicBezTo>
                  <a:cubicBezTo>
                    <a:pt x="2017" y="11120"/>
                    <a:pt x="2094" y="11075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6" y="9710"/>
                    <a:pt x="2707" y="9133"/>
                    <a:pt x="2795" y="8556"/>
                  </a:cubicBezTo>
                  <a:cubicBezTo>
                    <a:pt x="2840" y="8091"/>
                    <a:pt x="2840" y="8113"/>
                    <a:pt x="3128" y="8091"/>
                  </a:cubicBezTo>
                  <a:cubicBezTo>
                    <a:pt x="3882" y="8091"/>
                    <a:pt x="4636" y="8002"/>
                    <a:pt x="5368" y="7824"/>
                  </a:cubicBezTo>
                  <a:cubicBezTo>
                    <a:pt x="6588" y="7492"/>
                    <a:pt x="7675" y="6693"/>
                    <a:pt x="8562" y="5318"/>
                  </a:cubicBezTo>
                  <a:cubicBezTo>
                    <a:pt x="8606" y="5274"/>
                    <a:pt x="8628" y="5163"/>
                    <a:pt x="8717" y="5163"/>
                  </a:cubicBezTo>
                  <a:cubicBezTo>
                    <a:pt x="8717" y="5362"/>
                    <a:pt x="8784" y="5540"/>
                    <a:pt x="8895" y="5695"/>
                  </a:cubicBezTo>
                  <a:cubicBezTo>
                    <a:pt x="8930" y="5748"/>
                    <a:pt x="8965" y="5773"/>
                    <a:pt x="8997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9" y="5340"/>
                    <a:pt x="9139" y="5074"/>
                    <a:pt x="9116" y="4808"/>
                  </a:cubicBezTo>
                  <a:cubicBezTo>
                    <a:pt x="9072" y="4542"/>
                    <a:pt x="9116" y="4276"/>
                    <a:pt x="9227" y="4054"/>
                  </a:cubicBezTo>
                  <a:cubicBezTo>
                    <a:pt x="9582" y="3278"/>
                    <a:pt x="9870" y="2479"/>
                    <a:pt x="10070" y="1681"/>
                  </a:cubicBezTo>
                  <a:cubicBezTo>
                    <a:pt x="10181" y="1304"/>
                    <a:pt x="10203" y="904"/>
                    <a:pt x="10159" y="527"/>
                  </a:cubicBezTo>
                  <a:cubicBezTo>
                    <a:pt x="10092" y="128"/>
                    <a:pt x="10026" y="39"/>
                    <a:pt x="9782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rgbClr val="77D8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4532062">
              <a:off x="2220528" y="195183"/>
              <a:ext cx="395926" cy="216726"/>
            </a:xfrm>
            <a:custGeom>
              <a:avLst/>
              <a:gdLst/>
              <a:ahLst/>
              <a:cxnLst/>
              <a:rect l="l" t="t" r="r" b="b"/>
              <a:pathLst>
                <a:path w="15837" h="8669" extrusionOk="0">
                  <a:moveTo>
                    <a:pt x="14734" y="0"/>
                  </a:moveTo>
                  <a:cubicBezTo>
                    <a:pt x="13727" y="0"/>
                    <a:pt x="12725" y="114"/>
                    <a:pt x="11755" y="342"/>
                  </a:cubicBezTo>
                  <a:cubicBezTo>
                    <a:pt x="10646" y="609"/>
                    <a:pt x="9604" y="1008"/>
                    <a:pt x="8628" y="1540"/>
                  </a:cubicBezTo>
                  <a:cubicBezTo>
                    <a:pt x="7209" y="2272"/>
                    <a:pt x="5856" y="3137"/>
                    <a:pt x="4591" y="4113"/>
                  </a:cubicBezTo>
                  <a:cubicBezTo>
                    <a:pt x="4148" y="4468"/>
                    <a:pt x="3726" y="4845"/>
                    <a:pt x="3349" y="5288"/>
                  </a:cubicBezTo>
                  <a:cubicBezTo>
                    <a:pt x="3239" y="5399"/>
                    <a:pt x="3128" y="5466"/>
                    <a:pt x="2972" y="5510"/>
                  </a:cubicBezTo>
                  <a:cubicBezTo>
                    <a:pt x="2174" y="5776"/>
                    <a:pt x="1420" y="6131"/>
                    <a:pt x="666" y="6442"/>
                  </a:cubicBezTo>
                  <a:cubicBezTo>
                    <a:pt x="488" y="6508"/>
                    <a:pt x="333" y="6597"/>
                    <a:pt x="178" y="6730"/>
                  </a:cubicBezTo>
                  <a:cubicBezTo>
                    <a:pt x="0" y="6908"/>
                    <a:pt x="23" y="7063"/>
                    <a:pt x="266" y="7174"/>
                  </a:cubicBezTo>
                  <a:cubicBezTo>
                    <a:pt x="400" y="7240"/>
                    <a:pt x="533" y="7262"/>
                    <a:pt x="666" y="7285"/>
                  </a:cubicBezTo>
                  <a:cubicBezTo>
                    <a:pt x="1055" y="7317"/>
                    <a:pt x="1445" y="7338"/>
                    <a:pt x="1826" y="7338"/>
                  </a:cubicBezTo>
                  <a:cubicBezTo>
                    <a:pt x="1965" y="7338"/>
                    <a:pt x="2104" y="7335"/>
                    <a:pt x="2240" y="7329"/>
                  </a:cubicBezTo>
                  <a:cubicBezTo>
                    <a:pt x="2617" y="7329"/>
                    <a:pt x="2595" y="7329"/>
                    <a:pt x="2551" y="7617"/>
                  </a:cubicBezTo>
                  <a:cubicBezTo>
                    <a:pt x="2507" y="7839"/>
                    <a:pt x="2462" y="8083"/>
                    <a:pt x="2462" y="8305"/>
                  </a:cubicBezTo>
                  <a:cubicBezTo>
                    <a:pt x="2462" y="8460"/>
                    <a:pt x="2551" y="8593"/>
                    <a:pt x="2684" y="8637"/>
                  </a:cubicBezTo>
                  <a:cubicBezTo>
                    <a:pt x="2741" y="8659"/>
                    <a:pt x="2798" y="8669"/>
                    <a:pt x="2854" y="8669"/>
                  </a:cubicBezTo>
                  <a:cubicBezTo>
                    <a:pt x="2973" y="8669"/>
                    <a:pt x="3089" y="8624"/>
                    <a:pt x="3194" y="8549"/>
                  </a:cubicBezTo>
                  <a:cubicBezTo>
                    <a:pt x="3372" y="8394"/>
                    <a:pt x="3527" y="8216"/>
                    <a:pt x="3638" y="8016"/>
                  </a:cubicBezTo>
                  <a:cubicBezTo>
                    <a:pt x="3904" y="7595"/>
                    <a:pt x="4103" y="7151"/>
                    <a:pt x="4237" y="6686"/>
                  </a:cubicBezTo>
                  <a:cubicBezTo>
                    <a:pt x="4347" y="6331"/>
                    <a:pt x="4347" y="6331"/>
                    <a:pt x="4769" y="6331"/>
                  </a:cubicBezTo>
                  <a:cubicBezTo>
                    <a:pt x="5922" y="6309"/>
                    <a:pt x="7053" y="6220"/>
                    <a:pt x="8207" y="6065"/>
                  </a:cubicBezTo>
                  <a:cubicBezTo>
                    <a:pt x="10003" y="5843"/>
                    <a:pt x="11711" y="5178"/>
                    <a:pt x="13175" y="4113"/>
                  </a:cubicBezTo>
                  <a:cubicBezTo>
                    <a:pt x="13219" y="4024"/>
                    <a:pt x="13308" y="3958"/>
                    <a:pt x="13419" y="3958"/>
                  </a:cubicBezTo>
                  <a:cubicBezTo>
                    <a:pt x="13441" y="4113"/>
                    <a:pt x="13530" y="4268"/>
                    <a:pt x="13663" y="4357"/>
                  </a:cubicBezTo>
                  <a:cubicBezTo>
                    <a:pt x="13716" y="4392"/>
                    <a:pt x="13773" y="4410"/>
                    <a:pt x="13825" y="4410"/>
                  </a:cubicBezTo>
                  <a:cubicBezTo>
                    <a:pt x="13902" y="4410"/>
                    <a:pt x="13969" y="4370"/>
                    <a:pt x="13995" y="4290"/>
                  </a:cubicBezTo>
                  <a:cubicBezTo>
                    <a:pt x="14062" y="4091"/>
                    <a:pt x="14084" y="3891"/>
                    <a:pt x="14040" y="3669"/>
                  </a:cubicBezTo>
                  <a:cubicBezTo>
                    <a:pt x="14018" y="3448"/>
                    <a:pt x="14106" y="3226"/>
                    <a:pt x="14262" y="3093"/>
                  </a:cubicBezTo>
                  <a:cubicBezTo>
                    <a:pt x="14794" y="2538"/>
                    <a:pt x="15237" y="1917"/>
                    <a:pt x="15615" y="1252"/>
                  </a:cubicBezTo>
                  <a:cubicBezTo>
                    <a:pt x="15770" y="1008"/>
                    <a:pt x="15836" y="697"/>
                    <a:pt x="15792" y="387"/>
                  </a:cubicBezTo>
                  <a:cubicBezTo>
                    <a:pt x="15703" y="76"/>
                    <a:pt x="15615" y="10"/>
                    <a:pt x="15237" y="10"/>
                  </a:cubicBezTo>
                  <a:cubicBezTo>
                    <a:pt x="15070" y="3"/>
                    <a:pt x="14902" y="0"/>
                    <a:pt x="14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4532062">
              <a:off x="2165559" y="-155203"/>
              <a:ext cx="394826" cy="219101"/>
            </a:xfrm>
            <a:custGeom>
              <a:avLst/>
              <a:gdLst/>
              <a:ahLst/>
              <a:cxnLst/>
              <a:rect l="l" t="t" r="r" b="b"/>
              <a:pathLst>
                <a:path w="15793" h="8764" extrusionOk="0">
                  <a:moveTo>
                    <a:pt x="14918" y="1"/>
                  </a:moveTo>
                  <a:cubicBezTo>
                    <a:pt x="13830" y="1"/>
                    <a:pt x="12761" y="133"/>
                    <a:pt x="11711" y="380"/>
                  </a:cubicBezTo>
                  <a:cubicBezTo>
                    <a:pt x="10602" y="646"/>
                    <a:pt x="9560" y="1045"/>
                    <a:pt x="8584" y="1578"/>
                  </a:cubicBezTo>
                  <a:cubicBezTo>
                    <a:pt x="7165" y="2332"/>
                    <a:pt x="5834" y="3219"/>
                    <a:pt x="4570" y="4217"/>
                  </a:cubicBezTo>
                  <a:cubicBezTo>
                    <a:pt x="4126" y="4550"/>
                    <a:pt x="3705" y="4949"/>
                    <a:pt x="3328" y="5393"/>
                  </a:cubicBezTo>
                  <a:cubicBezTo>
                    <a:pt x="3239" y="5504"/>
                    <a:pt x="3106" y="5570"/>
                    <a:pt x="2973" y="5614"/>
                  </a:cubicBezTo>
                  <a:cubicBezTo>
                    <a:pt x="2174" y="5903"/>
                    <a:pt x="1420" y="6235"/>
                    <a:pt x="666" y="6568"/>
                  </a:cubicBezTo>
                  <a:cubicBezTo>
                    <a:pt x="489" y="6635"/>
                    <a:pt x="333" y="6746"/>
                    <a:pt x="178" y="6856"/>
                  </a:cubicBezTo>
                  <a:cubicBezTo>
                    <a:pt x="1" y="7034"/>
                    <a:pt x="23" y="7189"/>
                    <a:pt x="267" y="7322"/>
                  </a:cubicBezTo>
                  <a:cubicBezTo>
                    <a:pt x="400" y="7367"/>
                    <a:pt x="533" y="7411"/>
                    <a:pt x="688" y="7411"/>
                  </a:cubicBezTo>
                  <a:cubicBezTo>
                    <a:pt x="1062" y="7443"/>
                    <a:pt x="1447" y="7464"/>
                    <a:pt x="1836" y="7464"/>
                  </a:cubicBezTo>
                  <a:cubicBezTo>
                    <a:pt x="1978" y="7464"/>
                    <a:pt x="2120" y="7461"/>
                    <a:pt x="2263" y="7455"/>
                  </a:cubicBezTo>
                  <a:cubicBezTo>
                    <a:pt x="2326" y="7451"/>
                    <a:pt x="2378" y="7449"/>
                    <a:pt x="2421" y="7449"/>
                  </a:cubicBezTo>
                  <a:cubicBezTo>
                    <a:pt x="2616" y="7449"/>
                    <a:pt x="2610" y="7503"/>
                    <a:pt x="2573" y="7721"/>
                  </a:cubicBezTo>
                  <a:cubicBezTo>
                    <a:pt x="2507" y="7943"/>
                    <a:pt x="2485" y="8187"/>
                    <a:pt x="2485" y="8409"/>
                  </a:cubicBezTo>
                  <a:cubicBezTo>
                    <a:pt x="2485" y="8564"/>
                    <a:pt x="2573" y="8697"/>
                    <a:pt x="2707" y="8742"/>
                  </a:cubicBezTo>
                  <a:cubicBezTo>
                    <a:pt x="2763" y="8756"/>
                    <a:pt x="2819" y="8763"/>
                    <a:pt x="2874" y="8763"/>
                  </a:cubicBezTo>
                  <a:cubicBezTo>
                    <a:pt x="2994" y="8763"/>
                    <a:pt x="3111" y="8729"/>
                    <a:pt x="3217" y="8653"/>
                  </a:cubicBezTo>
                  <a:cubicBezTo>
                    <a:pt x="3394" y="8498"/>
                    <a:pt x="3549" y="8320"/>
                    <a:pt x="3660" y="8098"/>
                  </a:cubicBezTo>
                  <a:cubicBezTo>
                    <a:pt x="3904" y="7699"/>
                    <a:pt x="4104" y="7234"/>
                    <a:pt x="4259" y="6768"/>
                  </a:cubicBezTo>
                  <a:cubicBezTo>
                    <a:pt x="4348" y="6413"/>
                    <a:pt x="4348" y="6435"/>
                    <a:pt x="4769" y="6413"/>
                  </a:cubicBezTo>
                  <a:cubicBezTo>
                    <a:pt x="5923" y="6391"/>
                    <a:pt x="7054" y="6280"/>
                    <a:pt x="8207" y="6125"/>
                  </a:cubicBezTo>
                  <a:cubicBezTo>
                    <a:pt x="9981" y="5881"/>
                    <a:pt x="11689" y="5193"/>
                    <a:pt x="13153" y="4106"/>
                  </a:cubicBezTo>
                  <a:cubicBezTo>
                    <a:pt x="13220" y="4062"/>
                    <a:pt x="13264" y="3973"/>
                    <a:pt x="13397" y="3973"/>
                  </a:cubicBezTo>
                  <a:cubicBezTo>
                    <a:pt x="13419" y="4151"/>
                    <a:pt x="13508" y="4284"/>
                    <a:pt x="13641" y="4395"/>
                  </a:cubicBezTo>
                  <a:cubicBezTo>
                    <a:pt x="13680" y="4426"/>
                    <a:pt x="13728" y="4441"/>
                    <a:pt x="13775" y="4441"/>
                  </a:cubicBezTo>
                  <a:cubicBezTo>
                    <a:pt x="13861" y="4441"/>
                    <a:pt x="13945" y="4392"/>
                    <a:pt x="13974" y="4306"/>
                  </a:cubicBezTo>
                  <a:cubicBezTo>
                    <a:pt x="14040" y="4106"/>
                    <a:pt x="14062" y="3884"/>
                    <a:pt x="14018" y="3685"/>
                  </a:cubicBezTo>
                  <a:cubicBezTo>
                    <a:pt x="13974" y="3463"/>
                    <a:pt x="14062" y="3241"/>
                    <a:pt x="14240" y="3108"/>
                  </a:cubicBezTo>
                  <a:cubicBezTo>
                    <a:pt x="14750" y="2554"/>
                    <a:pt x="15193" y="1933"/>
                    <a:pt x="15571" y="1267"/>
                  </a:cubicBezTo>
                  <a:cubicBezTo>
                    <a:pt x="15726" y="1001"/>
                    <a:pt x="15792" y="691"/>
                    <a:pt x="15726" y="380"/>
                  </a:cubicBezTo>
                  <a:cubicBezTo>
                    <a:pt x="15637" y="92"/>
                    <a:pt x="15571" y="25"/>
                    <a:pt x="15171" y="3"/>
                  </a:cubicBezTo>
                  <a:cubicBezTo>
                    <a:pt x="15087" y="1"/>
                    <a:pt x="15003" y="1"/>
                    <a:pt x="14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-136578" y="2818894"/>
            <a:ext cx="3040906" cy="2471484"/>
            <a:chOff x="-136578" y="2818894"/>
            <a:chExt cx="3040906" cy="2471484"/>
          </a:xfrm>
        </p:grpSpPr>
        <p:sp>
          <p:nvSpPr>
            <p:cNvPr id="108" name="Google Shape;108;p2"/>
            <p:cNvSpPr/>
            <p:nvPr/>
          </p:nvSpPr>
          <p:spPr>
            <a:xfrm rot="2294570">
              <a:off x="1891633" y="4461926"/>
              <a:ext cx="345452" cy="233377"/>
            </a:xfrm>
            <a:custGeom>
              <a:avLst/>
              <a:gdLst/>
              <a:ahLst/>
              <a:cxnLst/>
              <a:rect l="l" t="t" r="r" b="b"/>
              <a:pathLst>
                <a:path w="13818" h="9335" extrusionOk="0">
                  <a:moveTo>
                    <a:pt x="12872" y="1"/>
                  </a:moveTo>
                  <a:cubicBezTo>
                    <a:pt x="10954" y="1"/>
                    <a:pt x="9090" y="575"/>
                    <a:pt x="7497" y="1651"/>
                  </a:cubicBezTo>
                  <a:cubicBezTo>
                    <a:pt x="6255" y="2472"/>
                    <a:pt x="5079" y="3403"/>
                    <a:pt x="4015" y="4446"/>
                  </a:cubicBezTo>
                  <a:cubicBezTo>
                    <a:pt x="3615" y="4823"/>
                    <a:pt x="3238" y="5244"/>
                    <a:pt x="2928" y="5710"/>
                  </a:cubicBezTo>
                  <a:cubicBezTo>
                    <a:pt x="2861" y="5821"/>
                    <a:pt x="2728" y="5909"/>
                    <a:pt x="2617" y="5954"/>
                  </a:cubicBezTo>
                  <a:cubicBezTo>
                    <a:pt x="1930" y="6242"/>
                    <a:pt x="1264" y="6619"/>
                    <a:pt x="599" y="6952"/>
                  </a:cubicBezTo>
                  <a:cubicBezTo>
                    <a:pt x="444" y="7041"/>
                    <a:pt x="288" y="7151"/>
                    <a:pt x="178" y="7285"/>
                  </a:cubicBezTo>
                  <a:cubicBezTo>
                    <a:pt x="0" y="7418"/>
                    <a:pt x="44" y="7684"/>
                    <a:pt x="244" y="7772"/>
                  </a:cubicBezTo>
                  <a:cubicBezTo>
                    <a:pt x="355" y="7839"/>
                    <a:pt x="488" y="7861"/>
                    <a:pt x="621" y="7861"/>
                  </a:cubicBezTo>
                  <a:cubicBezTo>
                    <a:pt x="954" y="7911"/>
                    <a:pt x="1299" y="7936"/>
                    <a:pt x="1647" y="7936"/>
                  </a:cubicBezTo>
                  <a:cubicBezTo>
                    <a:pt x="1763" y="7936"/>
                    <a:pt x="1880" y="7933"/>
                    <a:pt x="1996" y="7928"/>
                  </a:cubicBezTo>
                  <a:cubicBezTo>
                    <a:pt x="2307" y="7928"/>
                    <a:pt x="2307" y="7928"/>
                    <a:pt x="2285" y="8194"/>
                  </a:cubicBezTo>
                  <a:cubicBezTo>
                    <a:pt x="2240" y="8460"/>
                    <a:pt x="2218" y="8704"/>
                    <a:pt x="2218" y="8970"/>
                  </a:cubicBezTo>
                  <a:cubicBezTo>
                    <a:pt x="2218" y="9103"/>
                    <a:pt x="2262" y="9236"/>
                    <a:pt x="2395" y="9303"/>
                  </a:cubicBezTo>
                  <a:cubicBezTo>
                    <a:pt x="2445" y="9324"/>
                    <a:pt x="2497" y="9334"/>
                    <a:pt x="2549" y="9334"/>
                  </a:cubicBezTo>
                  <a:cubicBezTo>
                    <a:pt x="2660" y="9334"/>
                    <a:pt x="2771" y="9290"/>
                    <a:pt x="2861" y="9214"/>
                  </a:cubicBezTo>
                  <a:cubicBezTo>
                    <a:pt x="3017" y="9037"/>
                    <a:pt x="3150" y="8859"/>
                    <a:pt x="3238" y="8637"/>
                  </a:cubicBezTo>
                  <a:cubicBezTo>
                    <a:pt x="3460" y="8172"/>
                    <a:pt x="3638" y="7706"/>
                    <a:pt x="3748" y="7196"/>
                  </a:cubicBezTo>
                  <a:cubicBezTo>
                    <a:pt x="3837" y="6819"/>
                    <a:pt x="3837" y="6819"/>
                    <a:pt x="4192" y="6819"/>
                  </a:cubicBezTo>
                  <a:cubicBezTo>
                    <a:pt x="5212" y="6797"/>
                    <a:pt x="6210" y="6708"/>
                    <a:pt x="7208" y="6530"/>
                  </a:cubicBezTo>
                  <a:cubicBezTo>
                    <a:pt x="8827" y="6264"/>
                    <a:pt x="10336" y="5532"/>
                    <a:pt x="11533" y="4401"/>
                  </a:cubicBezTo>
                  <a:cubicBezTo>
                    <a:pt x="11593" y="4362"/>
                    <a:pt x="11617" y="4287"/>
                    <a:pt x="11716" y="4287"/>
                  </a:cubicBezTo>
                  <a:cubicBezTo>
                    <a:pt x="11728" y="4287"/>
                    <a:pt x="11741" y="4288"/>
                    <a:pt x="11755" y="4290"/>
                  </a:cubicBezTo>
                  <a:cubicBezTo>
                    <a:pt x="11777" y="4446"/>
                    <a:pt x="11844" y="4601"/>
                    <a:pt x="11977" y="4712"/>
                  </a:cubicBezTo>
                  <a:cubicBezTo>
                    <a:pt x="12010" y="4754"/>
                    <a:pt x="12057" y="4773"/>
                    <a:pt x="12102" y="4773"/>
                  </a:cubicBezTo>
                  <a:cubicBezTo>
                    <a:pt x="12177" y="4773"/>
                    <a:pt x="12251" y="4720"/>
                    <a:pt x="12265" y="4623"/>
                  </a:cubicBezTo>
                  <a:cubicBezTo>
                    <a:pt x="12332" y="4423"/>
                    <a:pt x="12332" y="4202"/>
                    <a:pt x="12287" y="3980"/>
                  </a:cubicBezTo>
                  <a:cubicBezTo>
                    <a:pt x="12265" y="3758"/>
                    <a:pt x="12332" y="3514"/>
                    <a:pt x="12487" y="3337"/>
                  </a:cubicBezTo>
                  <a:cubicBezTo>
                    <a:pt x="12953" y="2738"/>
                    <a:pt x="13330" y="2072"/>
                    <a:pt x="13640" y="1363"/>
                  </a:cubicBezTo>
                  <a:cubicBezTo>
                    <a:pt x="13773" y="1074"/>
                    <a:pt x="13818" y="742"/>
                    <a:pt x="13773" y="409"/>
                  </a:cubicBezTo>
                  <a:cubicBezTo>
                    <a:pt x="13707" y="76"/>
                    <a:pt x="13618" y="10"/>
                    <a:pt x="13286" y="10"/>
                  </a:cubicBezTo>
                  <a:cubicBezTo>
                    <a:pt x="13147" y="4"/>
                    <a:pt x="13009" y="1"/>
                    <a:pt x="12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2294570">
              <a:off x="2074384" y="4333518"/>
              <a:ext cx="394828" cy="219102"/>
            </a:xfrm>
            <a:custGeom>
              <a:avLst/>
              <a:gdLst/>
              <a:ahLst/>
              <a:cxnLst/>
              <a:rect l="l" t="t" r="r" b="b"/>
              <a:pathLst>
                <a:path w="15793" h="8764" extrusionOk="0">
                  <a:moveTo>
                    <a:pt x="14918" y="1"/>
                  </a:moveTo>
                  <a:cubicBezTo>
                    <a:pt x="13830" y="1"/>
                    <a:pt x="12761" y="133"/>
                    <a:pt x="11711" y="380"/>
                  </a:cubicBezTo>
                  <a:cubicBezTo>
                    <a:pt x="10602" y="646"/>
                    <a:pt x="9560" y="1045"/>
                    <a:pt x="8584" y="1578"/>
                  </a:cubicBezTo>
                  <a:cubicBezTo>
                    <a:pt x="7165" y="2332"/>
                    <a:pt x="5834" y="3219"/>
                    <a:pt x="4570" y="4217"/>
                  </a:cubicBezTo>
                  <a:cubicBezTo>
                    <a:pt x="4126" y="4550"/>
                    <a:pt x="3705" y="4949"/>
                    <a:pt x="3328" y="5393"/>
                  </a:cubicBezTo>
                  <a:cubicBezTo>
                    <a:pt x="3239" y="5504"/>
                    <a:pt x="3106" y="5570"/>
                    <a:pt x="2973" y="5614"/>
                  </a:cubicBezTo>
                  <a:cubicBezTo>
                    <a:pt x="2174" y="5903"/>
                    <a:pt x="1420" y="6235"/>
                    <a:pt x="666" y="6568"/>
                  </a:cubicBezTo>
                  <a:cubicBezTo>
                    <a:pt x="489" y="6635"/>
                    <a:pt x="333" y="6746"/>
                    <a:pt x="178" y="6856"/>
                  </a:cubicBezTo>
                  <a:cubicBezTo>
                    <a:pt x="1" y="7034"/>
                    <a:pt x="23" y="7189"/>
                    <a:pt x="267" y="7322"/>
                  </a:cubicBezTo>
                  <a:cubicBezTo>
                    <a:pt x="400" y="7367"/>
                    <a:pt x="533" y="7411"/>
                    <a:pt x="688" y="7411"/>
                  </a:cubicBezTo>
                  <a:cubicBezTo>
                    <a:pt x="1062" y="7443"/>
                    <a:pt x="1447" y="7464"/>
                    <a:pt x="1836" y="7464"/>
                  </a:cubicBezTo>
                  <a:cubicBezTo>
                    <a:pt x="1978" y="7464"/>
                    <a:pt x="2120" y="7461"/>
                    <a:pt x="2263" y="7455"/>
                  </a:cubicBezTo>
                  <a:cubicBezTo>
                    <a:pt x="2326" y="7451"/>
                    <a:pt x="2378" y="7449"/>
                    <a:pt x="2421" y="7449"/>
                  </a:cubicBezTo>
                  <a:cubicBezTo>
                    <a:pt x="2616" y="7449"/>
                    <a:pt x="2610" y="7503"/>
                    <a:pt x="2573" y="7721"/>
                  </a:cubicBezTo>
                  <a:cubicBezTo>
                    <a:pt x="2507" y="7943"/>
                    <a:pt x="2485" y="8187"/>
                    <a:pt x="2485" y="8409"/>
                  </a:cubicBezTo>
                  <a:cubicBezTo>
                    <a:pt x="2485" y="8564"/>
                    <a:pt x="2573" y="8697"/>
                    <a:pt x="2707" y="8742"/>
                  </a:cubicBezTo>
                  <a:cubicBezTo>
                    <a:pt x="2763" y="8756"/>
                    <a:pt x="2819" y="8763"/>
                    <a:pt x="2874" y="8763"/>
                  </a:cubicBezTo>
                  <a:cubicBezTo>
                    <a:pt x="2994" y="8763"/>
                    <a:pt x="3111" y="8729"/>
                    <a:pt x="3217" y="8653"/>
                  </a:cubicBezTo>
                  <a:cubicBezTo>
                    <a:pt x="3394" y="8498"/>
                    <a:pt x="3549" y="8320"/>
                    <a:pt x="3660" y="8098"/>
                  </a:cubicBezTo>
                  <a:cubicBezTo>
                    <a:pt x="3904" y="7699"/>
                    <a:pt x="4104" y="7234"/>
                    <a:pt x="4259" y="6768"/>
                  </a:cubicBezTo>
                  <a:cubicBezTo>
                    <a:pt x="4348" y="6413"/>
                    <a:pt x="4348" y="6435"/>
                    <a:pt x="4769" y="6413"/>
                  </a:cubicBezTo>
                  <a:cubicBezTo>
                    <a:pt x="5923" y="6391"/>
                    <a:pt x="7054" y="6280"/>
                    <a:pt x="8207" y="6125"/>
                  </a:cubicBezTo>
                  <a:cubicBezTo>
                    <a:pt x="9981" y="5881"/>
                    <a:pt x="11689" y="5193"/>
                    <a:pt x="13153" y="4106"/>
                  </a:cubicBezTo>
                  <a:cubicBezTo>
                    <a:pt x="13220" y="4062"/>
                    <a:pt x="13264" y="3973"/>
                    <a:pt x="13397" y="3973"/>
                  </a:cubicBezTo>
                  <a:cubicBezTo>
                    <a:pt x="13419" y="4151"/>
                    <a:pt x="13508" y="4284"/>
                    <a:pt x="13641" y="4395"/>
                  </a:cubicBezTo>
                  <a:cubicBezTo>
                    <a:pt x="13680" y="4426"/>
                    <a:pt x="13728" y="4441"/>
                    <a:pt x="13775" y="4441"/>
                  </a:cubicBezTo>
                  <a:cubicBezTo>
                    <a:pt x="13861" y="4441"/>
                    <a:pt x="13945" y="4392"/>
                    <a:pt x="13974" y="4306"/>
                  </a:cubicBezTo>
                  <a:cubicBezTo>
                    <a:pt x="14040" y="4106"/>
                    <a:pt x="14062" y="3884"/>
                    <a:pt x="14018" y="3685"/>
                  </a:cubicBezTo>
                  <a:cubicBezTo>
                    <a:pt x="13974" y="3463"/>
                    <a:pt x="14062" y="3241"/>
                    <a:pt x="14240" y="3108"/>
                  </a:cubicBezTo>
                  <a:cubicBezTo>
                    <a:pt x="14750" y="2554"/>
                    <a:pt x="15193" y="1933"/>
                    <a:pt x="15571" y="1267"/>
                  </a:cubicBezTo>
                  <a:cubicBezTo>
                    <a:pt x="15726" y="1001"/>
                    <a:pt x="15792" y="691"/>
                    <a:pt x="15726" y="380"/>
                  </a:cubicBezTo>
                  <a:cubicBezTo>
                    <a:pt x="15637" y="92"/>
                    <a:pt x="15571" y="25"/>
                    <a:pt x="15171" y="3"/>
                  </a:cubicBezTo>
                  <a:cubicBezTo>
                    <a:pt x="15087" y="1"/>
                    <a:pt x="15003" y="1"/>
                    <a:pt x="14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 rot="3633216">
              <a:off x="1181867" y="4031634"/>
              <a:ext cx="255070" cy="277720"/>
            </a:xfrm>
            <a:custGeom>
              <a:avLst/>
              <a:gdLst/>
              <a:ahLst/>
              <a:cxnLst/>
              <a:rect l="l" t="t" r="r" b="b"/>
              <a:pathLst>
                <a:path w="10203" h="11109" extrusionOk="0">
                  <a:moveTo>
                    <a:pt x="9392" y="1"/>
                  </a:moveTo>
                  <a:cubicBezTo>
                    <a:pt x="8741" y="1"/>
                    <a:pt x="8088" y="139"/>
                    <a:pt x="7497" y="416"/>
                  </a:cubicBezTo>
                  <a:cubicBezTo>
                    <a:pt x="6743" y="749"/>
                    <a:pt x="6055" y="1259"/>
                    <a:pt x="5479" y="1902"/>
                  </a:cubicBezTo>
                  <a:cubicBezTo>
                    <a:pt x="4525" y="2901"/>
                    <a:pt x="3660" y="4010"/>
                    <a:pt x="2928" y="5207"/>
                  </a:cubicBezTo>
                  <a:cubicBezTo>
                    <a:pt x="2617" y="5695"/>
                    <a:pt x="2374" y="6205"/>
                    <a:pt x="2152" y="6715"/>
                  </a:cubicBezTo>
                  <a:cubicBezTo>
                    <a:pt x="2107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01"/>
                    <a:pt x="111" y="8556"/>
                  </a:cubicBezTo>
                  <a:cubicBezTo>
                    <a:pt x="0" y="8734"/>
                    <a:pt x="23" y="9000"/>
                    <a:pt x="178" y="9155"/>
                  </a:cubicBezTo>
                  <a:cubicBezTo>
                    <a:pt x="266" y="9222"/>
                    <a:pt x="355" y="9266"/>
                    <a:pt x="466" y="9288"/>
                  </a:cubicBezTo>
                  <a:cubicBezTo>
                    <a:pt x="799" y="9355"/>
                    <a:pt x="1154" y="9377"/>
                    <a:pt x="1509" y="9377"/>
                  </a:cubicBezTo>
                  <a:cubicBezTo>
                    <a:pt x="1730" y="9377"/>
                    <a:pt x="1730" y="9377"/>
                    <a:pt x="1708" y="9732"/>
                  </a:cubicBezTo>
                  <a:cubicBezTo>
                    <a:pt x="1686" y="10042"/>
                    <a:pt x="1664" y="10353"/>
                    <a:pt x="1686" y="10641"/>
                  </a:cubicBezTo>
                  <a:cubicBezTo>
                    <a:pt x="1686" y="10819"/>
                    <a:pt x="1708" y="10996"/>
                    <a:pt x="1819" y="11063"/>
                  </a:cubicBezTo>
                  <a:cubicBezTo>
                    <a:pt x="1866" y="11094"/>
                    <a:pt x="1911" y="11109"/>
                    <a:pt x="1952" y="11109"/>
                  </a:cubicBezTo>
                  <a:cubicBezTo>
                    <a:pt x="2028" y="11109"/>
                    <a:pt x="2094" y="11060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5" y="9710"/>
                    <a:pt x="2706" y="9133"/>
                    <a:pt x="2795" y="8534"/>
                  </a:cubicBezTo>
                  <a:cubicBezTo>
                    <a:pt x="2839" y="8091"/>
                    <a:pt x="2839" y="8091"/>
                    <a:pt x="3128" y="8091"/>
                  </a:cubicBezTo>
                  <a:cubicBezTo>
                    <a:pt x="3882" y="8091"/>
                    <a:pt x="4636" y="7980"/>
                    <a:pt x="5368" y="7802"/>
                  </a:cubicBezTo>
                  <a:cubicBezTo>
                    <a:pt x="6588" y="7492"/>
                    <a:pt x="7674" y="6693"/>
                    <a:pt x="8562" y="5318"/>
                  </a:cubicBezTo>
                  <a:cubicBezTo>
                    <a:pt x="8606" y="5252"/>
                    <a:pt x="8628" y="5163"/>
                    <a:pt x="8717" y="5163"/>
                  </a:cubicBezTo>
                  <a:cubicBezTo>
                    <a:pt x="8739" y="5362"/>
                    <a:pt x="8783" y="5540"/>
                    <a:pt x="8894" y="5695"/>
                  </a:cubicBezTo>
                  <a:cubicBezTo>
                    <a:pt x="8929" y="5748"/>
                    <a:pt x="8964" y="5773"/>
                    <a:pt x="8996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8" y="5340"/>
                    <a:pt x="9138" y="5074"/>
                    <a:pt x="9116" y="4808"/>
                  </a:cubicBezTo>
                  <a:cubicBezTo>
                    <a:pt x="9072" y="4542"/>
                    <a:pt x="9116" y="4276"/>
                    <a:pt x="9249" y="4032"/>
                  </a:cubicBezTo>
                  <a:cubicBezTo>
                    <a:pt x="9582" y="3278"/>
                    <a:pt x="9870" y="2479"/>
                    <a:pt x="10070" y="1659"/>
                  </a:cubicBezTo>
                  <a:cubicBezTo>
                    <a:pt x="10181" y="1304"/>
                    <a:pt x="10203" y="904"/>
                    <a:pt x="10158" y="527"/>
                  </a:cubicBezTo>
                  <a:cubicBezTo>
                    <a:pt x="10092" y="128"/>
                    <a:pt x="10025" y="39"/>
                    <a:pt x="9781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 rot="2294570">
              <a:off x="1848465" y="4819029"/>
              <a:ext cx="404253" cy="286802"/>
            </a:xfrm>
            <a:custGeom>
              <a:avLst/>
              <a:gdLst/>
              <a:ahLst/>
              <a:cxnLst/>
              <a:rect l="l" t="t" r="r" b="b"/>
              <a:pathLst>
                <a:path w="16170" h="11472" extrusionOk="0">
                  <a:moveTo>
                    <a:pt x="15593" y="1"/>
                  </a:moveTo>
                  <a:cubicBezTo>
                    <a:pt x="15535" y="1"/>
                    <a:pt x="15469" y="5"/>
                    <a:pt x="15393" y="13"/>
                  </a:cubicBezTo>
                  <a:cubicBezTo>
                    <a:pt x="14129" y="169"/>
                    <a:pt x="12865" y="501"/>
                    <a:pt x="11667" y="967"/>
                  </a:cubicBezTo>
                  <a:cubicBezTo>
                    <a:pt x="10536" y="1433"/>
                    <a:pt x="9449" y="2032"/>
                    <a:pt x="8473" y="2786"/>
                  </a:cubicBezTo>
                  <a:cubicBezTo>
                    <a:pt x="7054" y="3806"/>
                    <a:pt x="5745" y="4982"/>
                    <a:pt x="4526" y="6246"/>
                  </a:cubicBezTo>
                  <a:cubicBezTo>
                    <a:pt x="4082" y="6712"/>
                    <a:pt x="3705" y="7199"/>
                    <a:pt x="3372" y="7732"/>
                  </a:cubicBezTo>
                  <a:cubicBezTo>
                    <a:pt x="3283" y="7865"/>
                    <a:pt x="3150" y="7976"/>
                    <a:pt x="2995" y="8042"/>
                  </a:cubicBezTo>
                  <a:cubicBezTo>
                    <a:pt x="2197" y="8464"/>
                    <a:pt x="1420" y="8952"/>
                    <a:pt x="644" y="9417"/>
                  </a:cubicBezTo>
                  <a:cubicBezTo>
                    <a:pt x="467" y="9528"/>
                    <a:pt x="311" y="9661"/>
                    <a:pt x="178" y="9817"/>
                  </a:cubicBezTo>
                  <a:cubicBezTo>
                    <a:pt x="1" y="10038"/>
                    <a:pt x="45" y="10216"/>
                    <a:pt x="334" y="10305"/>
                  </a:cubicBezTo>
                  <a:cubicBezTo>
                    <a:pt x="489" y="10349"/>
                    <a:pt x="644" y="10349"/>
                    <a:pt x="799" y="10349"/>
                  </a:cubicBezTo>
                  <a:cubicBezTo>
                    <a:pt x="1376" y="10305"/>
                    <a:pt x="1953" y="10238"/>
                    <a:pt x="2507" y="10127"/>
                  </a:cubicBezTo>
                  <a:cubicBezTo>
                    <a:pt x="2634" y="10106"/>
                    <a:pt x="2720" y="10092"/>
                    <a:pt x="2779" y="10092"/>
                  </a:cubicBezTo>
                  <a:cubicBezTo>
                    <a:pt x="2906" y="10092"/>
                    <a:pt x="2906" y="10159"/>
                    <a:pt x="2906" y="10371"/>
                  </a:cubicBezTo>
                  <a:cubicBezTo>
                    <a:pt x="2884" y="10637"/>
                    <a:pt x="2884" y="10881"/>
                    <a:pt x="2929" y="11147"/>
                  </a:cubicBezTo>
                  <a:cubicBezTo>
                    <a:pt x="2951" y="11303"/>
                    <a:pt x="3017" y="11436"/>
                    <a:pt x="3195" y="11458"/>
                  </a:cubicBezTo>
                  <a:cubicBezTo>
                    <a:pt x="3236" y="11467"/>
                    <a:pt x="3277" y="11471"/>
                    <a:pt x="3319" y="11471"/>
                  </a:cubicBezTo>
                  <a:cubicBezTo>
                    <a:pt x="3481" y="11471"/>
                    <a:pt x="3643" y="11404"/>
                    <a:pt x="3749" y="11280"/>
                  </a:cubicBezTo>
                  <a:cubicBezTo>
                    <a:pt x="3927" y="11081"/>
                    <a:pt x="4060" y="10859"/>
                    <a:pt x="4148" y="10637"/>
                  </a:cubicBezTo>
                  <a:cubicBezTo>
                    <a:pt x="4348" y="10127"/>
                    <a:pt x="4503" y="9617"/>
                    <a:pt x="4592" y="9085"/>
                  </a:cubicBezTo>
                  <a:cubicBezTo>
                    <a:pt x="4636" y="8685"/>
                    <a:pt x="4636" y="8685"/>
                    <a:pt x="5102" y="8619"/>
                  </a:cubicBezTo>
                  <a:cubicBezTo>
                    <a:pt x="6344" y="8397"/>
                    <a:pt x="7564" y="8109"/>
                    <a:pt x="8784" y="7754"/>
                  </a:cubicBezTo>
                  <a:cubicBezTo>
                    <a:pt x="10691" y="7222"/>
                    <a:pt x="12444" y="6201"/>
                    <a:pt x="13841" y="4782"/>
                  </a:cubicBezTo>
                  <a:cubicBezTo>
                    <a:pt x="13907" y="4738"/>
                    <a:pt x="13952" y="4649"/>
                    <a:pt x="14085" y="4627"/>
                  </a:cubicBezTo>
                  <a:cubicBezTo>
                    <a:pt x="14129" y="4804"/>
                    <a:pt x="14262" y="4937"/>
                    <a:pt x="14417" y="5026"/>
                  </a:cubicBezTo>
                  <a:cubicBezTo>
                    <a:pt x="14471" y="5046"/>
                    <a:pt x="14520" y="5056"/>
                    <a:pt x="14564" y="5056"/>
                  </a:cubicBezTo>
                  <a:cubicBezTo>
                    <a:pt x="14667" y="5056"/>
                    <a:pt x="14741" y="5001"/>
                    <a:pt x="14772" y="4893"/>
                  </a:cubicBezTo>
                  <a:cubicBezTo>
                    <a:pt x="14817" y="4671"/>
                    <a:pt x="14795" y="4427"/>
                    <a:pt x="14706" y="4227"/>
                  </a:cubicBezTo>
                  <a:cubicBezTo>
                    <a:pt x="14639" y="3983"/>
                    <a:pt x="14706" y="3717"/>
                    <a:pt x="14861" y="3540"/>
                  </a:cubicBezTo>
                  <a:cubicBezTo>
                    <a:pt x="15349" y="2852"/>
                    <a:pt x="15726" y="2120"/>
                    <a:pt x="16014" y="1322"/>
                  </a:cubicBezTo>
                  <a:cubicBezTo>
                    <a:pt x="16147" y="1011"/>
                    <a:pt x="16170" y="657"/>
                    <a:pt x="16059" y="346"/>
                  </a:cubicBezTo>
                  <a:cubicBezTo>
                    <a:pt x="15950" y="92"/>
                    <a:pt x="15856" y="1"/>
                    <a:pt x="155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 rot="2294570">
              <a:off x="1509292" y="4148708"/>
              <a:ext cx="497954" cy="236477"/>
            </a:xfrm>
            <a:custGeom>
              <a:avLst/>
              <a:gdLst/>
              <a:ahLst/>
              <a:cxnLst/>
              <a:rect l="l" t="t" r="r" b="b"/>
              <a:pathLst>
                <a:path w="19918" h="9459" extrusionOk="0">
                  <a:moveTo>
                    <a:pt x="16127" y="0"/>
                  </a:moveTo>
                  <a:cubicBezTo>
                    <a:pt x="14529" y="0"/>
                    <a:pt x="12933" y="295"/>
                    <a:pt x="11423" y="886"/>
                  </a:cubicBezTo>
                  <a:cubicBezTo>
                    <a:pt x="9560" y="1596"/>
                    <a:pt x="7785" y="2461"/>
                    <a:pt x="6078" y="3504"/>
                  </a:cubicBezTo>
                  <a:cubicBezTo>
                    <a:pt x="5457" y="3903"/>
                    <a:pt x="4858" y="4346"/>
                    <a:pt x="4325" y="4834"/>
                  </a:cubicBezTo>
                  <a:cubicBezTo>
                    <a:pt x="4170" y="4967"/>
                    <a:pt x="4015" y="5034"/>
                    <a:pt x="3837" y="5056"/>
                  </a:cubicBezTo>
                  <a:cubicBezTo>
                    <a:pt x="2839" y="5256"/>
                    <a:pt x="1886" y="5544"/>
                    <a:pt x="932" y="5788"/>
                  </a:cubicBezTo>
                  <a:cubicBezTo>
                    <a:pt x="688" y="5855"/>
                    <a:pt x="488" y="5943"/>
                    <a:pt x="289" y="6076"/>
                  </a:cubicBezTo>
                  <a:cubicBezTo>
                    <a:pt x="23" y="6209"/>
                    <a:pt x="0" y="6564"/>
                    <a:pt x="244" y="6742"/>
                  </a:cubicBezTo>
                  <a:cubicBezTo>
                    <a:pt x="377" y="6853"/>
                    <a:pt x="533" y="6941"/>
                    <a:pt x="688" y="6986"/>
                  </a:cubicBezTo>
                  <a:cubicBezTo>
                    <a:pt x="1265" y="7185"/>
                    <a:pt x="1863" y="7341"/>
                    <a:pt x="2484" y="7452"/>
                  </a:cubicBezTo>
                  <a:cubicBezTo>
                    <a:pt x="2884" y="7518"/>
                    <a:pt x="2884" y="7518"/>
                    <a:pt x="2751" y="7895"/>
                  </a:cubicBezTo>
                  <a:cubicBezTo>
                    <a:pt x="2618" y="8206"/>
                    <a:pt x="2529" y="8538"/>
                    <a:pt x="2462" y="8871"/>
                  </a:cubicBezTo>
                  <a:cubicBezTo>
                    <a:pt x="2396" y="9048"/>
                    <a:pt x="2462" y="9248"/>
                    <a:pt x="2595" y="9359"/>
                  </a:cubicBezTo>
                  <a:cubicBezTo>
                    <a:pt x="2684" y="9425"/>
                    <a:pt x="2789" y="9459"/>
                    <a:pt x="2898" y="9459"/>
                  </a:cubicBezTo>
                  <a:cubicBezTo>
                    <a:pt x="3006" y="9459"/>
                    <a:pt x="3117" y="9425"/>
                    <a:pt x="3216" y="9359"/>
                  </a:cubicBezTo>
                  <a:cubicBezTo>
                    <a:pt x="3460" y="9204"/>
                    <a:pt x="3682" y="8982"/>
                    <a:pt x="3882" y="8738"/>
                  </a:cubicBezTo>
                  <a:cubicBezTo>
                    <a:pt x="4281" y="8206"/>
                    <a:pt x="4658" y="7629"/>
                    <a:pt x="4946" y="7008"/>
                  </a:cubicBezTo>
                  <a:cubicBezTo>
                    <a:pt x="5096" y="6695"/>
                    <a:pt x="5144" y="6602"/>
                    <a:pt x="5309" y="6602"/>
                  </a:cubicBezTo>
                  <a:cubicBezTo>
                    <a:pt x="5389" y="6602"/>
                    <a:pt x="5496" y="6624"/>
                    <a:pt x="5656" y="6653"/>
                  </a:cubicBezTo>
                  <a:cubicBezTo>
                    <a:pt x="6965" y="6897"/>
                    <a:pt x="8295" y="7052"/>
                    <a:pt x="9626" y="7141"/>
                  </a:cubicBezTo>
                  <a:cubicBezTo>
                    <a:pt x="9816" y="7151"/>
                    <a:pt x="10006" y="7155"/>
                    <a:pt x="10195" y="7155"/>
                  </a:cubicBezTo>
                  <a:cubicBezTo>
                    <a:pt x="12193" y="7155"/>
                    <a:pt x="14137" y="6624"/>
                    <a:pt x="15859" y="5611"/>
                  </a:cubicBezTo>
                  <a:cubicBezTo>
                    <a:pt x="15948" y="5575"/>
                    <a:pt x="16009" y="5510"/>
                    <a:pt x="16099" y="5510"/>
                  </a:cubicBezTo>
                  <a:cubicBezTo>
                    <a:pt x="16121" y="5510"/>
                    <a:pt x="16144" y="5513"/>
                    <a:pt x="16169" y="5522"/>
                  </a:cubicBezTo>
                  <a:cubicBezTo>
                    <a:pt x="16169" y="5744"/>
                    <a:pt x="16213" y="5966"/>
                    <a:pt x="16347" y="6143"/>
                  </a:cubicBezTo>
                  <a:cubicBezTo>
                    <a:pt x="16411" y="6218"/>
                    <a:pt x="16486" y="6257"/>
                    <a:pt x="16556" y="6257"/>
                  </a:cubicBezTo>
                  <a:cubicBezTo>
                    <a:pt x="16630" y="6257"/>
                    <a:pt x="16700" y="6212"/>
                    <a:pt x="16746" y="6121"/>
                  </a:cubicBezTo>
                  <a:cubicBezTo>
                    <a:pt x="16879" y="5855"/>
                    <a:pt x="16968" y="5566"/>
                    <a:pt x="16968" y="5278"/>
                  </a:cubicBezTo>
                  <a:cubicBezTo>
                    <a:pt x="16990" y="4990"/>
                    <a:pt x="17145" y="4701"/>
                    <a:pt x="17411" y="4524"/>
                  </a:cubicBezTo>
                  <a:cubicBezTo>
                    <a:pt x="18187" y="3858"/>
                    <a:pt x="18875" y="3104"/>
                    <a:pt x="19474" y="2284"/>
                  </a:cubicBezTo>
                  <a:cubicBezTo>
                    <a:pt x="19740" y="1951"/>
                    <a:pt x="19895" y="1530"/>
                    <a:pt x="19917" y="1086"/>
                  </a:cubicBezTo>
                  <a:cubicBezTo>
                    <a:pt x="19917" y="642"/>
                    <a:pt x="19829" y="532"/>
                    <a:pt x="19407" y="421"/>
                  </a:cubicBezTo>
                  <a:cubicBezTo>
                    <a:pt x="18331" y="140"/>
                    <a:pt x="17228" y="0"/>
                    <a:pt x="16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 rot="2294570">
              <a:off x="1318231" y="4271526"/>
              <a:ext cx="410903" cy="198226"/>
            </a:xfrm>
            <a:custGeom>
              <a:avLst/>
              <a:gdLst/>
              <a:ahLst/>
              <a:cxnLst/>
              <a:rect l="l" t="t" r="r" b="b"/>
              <a:pathLst>
                <a:path w="16436" h="7929" extrusionOk="0">
                  <a:moveTo>
                    <a:pt x="13388" y="0"/>
                  </a:moveTo>
                  <a:cubicBezTo>
                    <a:pt x="12036" y="0"/>
                    <a:pt x="10684" y="258"/>
                    <a:pt x="9405" y="770"/>
                  </a:cubicBezTo>
                  <a:cubicBezTo>
                    <a:pt x="7874" y="1347"/>
                    <a:pt x="6410" y="2101"/>
                    <a:pt x="5013" y="2966"/>
                  </a:cubicBezTo>
                  <a:cubicBezTo>
                    <a:pt x="4503" y="3298"/>
                    <a:pt x="4015" y="3675"/>
                    <a:pt x="3572" y="4097"/>
                  </a:cubicBezTo>
                  <a:cubicBezTo>
                    <a:pt x="3461" y="4186"/>
                    <a:pt x="3328" y="4252"/>
                    <a:pt x="3172" y="4274"/>
                  </a:cubicBezTo>
                  <a:cubicBezTo>
                    <a:pt x="2352" y="4430"/>
                    <a:pt x="1575" y="4674"/>
                    <a:pt x="777" y="4895"/>
                  </a:cubicBezTo>
                  <a:cubicBezTo>
                    <a:pt x="577" y="4940"/>
                    <a:pt x="422" y="5028"/>
                    <a:pt x="267" y="5139"/>
                  </a:cubicBezTo>
                  <a:cubicBezTo>
                    <a:pt x="23" y="5250"/>
                    <a:pt x="1" y="5561"/>
                    <a:pt x="222" y="5694"/>
                  </a:cubicBezTo>
                  <a:cubicBezTo>
                    <a:pt x="333" y="5783"/>
                    <a:pt x="444" y="5849"/>
                    <a:pt x="577" y="5893"/>
                  </a:cubicBezTo>
                  <a:cubicBezTo>
                    <a:pt x="1065" y="6049"/>
                    <a:pt x="1575" y="6182"/>
                    <a:pt x="2063" y="6270"/>
                  </a:cubicBezTo>
                  <a:cubicBezTo>
                    <a:pt x="2396" y="6315"/>
                    <a:pt x="2396" y="6315"/>
                    <a:pt x="2285" y="6647"/>
                  </a:cubicBezTo>
                  <a:cubicBezTo>
                    <a:pt x="2196" y="6891"/>
                    <a:pt x="2108" y="7158"/>
                    <a:pt x="2063" y="7446"/>
                  </a:cubicBezTo>
                  <a:cubicBezTo>
                    <a:pt x="2041" y="7601"/>
                    <a:pt x="2041" y="7756"/>
                    <a:pt x="2174" y="7845"/>
                  </a:cubicBezTo>
                  <a:cubicBezTo>
                    <a:pt x="2252" y="7901"/>
                    <a:pt x="2341" y="7928"/>
                    <a:pt x="2429" y="7928"/>
                  </a:cubicBezTo>
                  <a:cubicBezTo>
                    <a:pt x="2518" y="7928"/>
                    <a:pt x="2607" y="7901"/>
                    <a:pt x="2684" y="7845"/>
                  </a:cubicBezTo>
                  <a:cubicBezTo>
                    <a:pt x="2906" y="7712"/>
                    <a:pt x="3084" y="7535"/>
                    <a:pt x="3239" y="7313"/>
                  </a:cubicBezTo>
                  <a:cubicBezTo>
                    <a:pt x="3572" y="6869"/>
                    <a:pt x="3860" y="6404"/>
                    <a:pt x="4104" y="5893"/>
                  </a:cubicBezTo>
                  <a:cubicBezTo>
                    <a:pt x="4229" y="5628"/>
                    <a:pt x="4266" y="5549"/>
                    <a:pt x="4416" y="5549"/>
                  </a:cubicBezTo>
                  <a:cubicBezTo>
                    <a:pt x="4479" y="5549"/>
                    <a:pt x="4562" y="5563"/>
                    <a:pt x="4680" y="5583"/>
                  </a:cubicBezTo>
                  <a:cubicBezTo>
                    <a:pt x="5767" y="5783"/>
                    <a:pt x="6876" y="5916"/>
                    <a:pt x="7985" y="5960"/>
                  </a:cubicBezTo>
                  <a:cubicBezTo>
                    <a:pt x="8135" y="5967"/>
                    <a:pt x="8286" y="5971"/>
                    <a:pt x="8436" y="5971"/>
                  </a:cubicBezTo>
                  <a:cubicBezTo>
                    <a:pt x="10080" y="5971"/>
                    <a:pt x="11708" y="5527"/>
                    <a:pt x="13131" y="4674"/>
                  </a:cubicBezTo>
                  <a:cubicBezTo>
                    <a:pt x="13185" y="4619"/>
                    <a:pt x="13224" y="4551"/>
                    <a:pt x="13309" y="4551"/>
                  </a:cubicBezTo>
                  <a:cubicBezTo>
                    <a:pt x="13328" y="4551"/>
                    <a:pt x="13350" y="4554"/>
                    <a:pt x="13375" y="4563"/>
                  </a:cubicBezTo>
                  <a:cubicBezTo>
                    <a:pt x="13353" y="4740"/>
                    <a:pt x="13397" y="4918"/>
                    <a:pt x="13508" y="5073"/>
                  </a:cubicBezTo>
                  <a:cubicBezTo>
                    <a:pt x="13550" y="5137"/>
                    <a:pt x="13619" y="5170"/>
                    <a:pt x="13683" y="5170"/>
                  </a:cubicBezTo>
                  <a:cubicBezTo>
                    <a:pt x="13753" y="5170"/>
                    <a:pt x="13817" y="5131"/>
                    <a:pt x="13841" y="5051"/>
                  </a:cubicBezTo>
                  <a:cubicBezTo>
                    <a:pt x="13951" y="4829"/>
                    <a:pt x="14018" y="4607"/>
                    <a:pt x="14018" y="4363"/>
                  </a:cubicBezTo>
                  <a:cubicBezTo>
                    <a:pt x="14040" y="4097"/>
                    <a:pt x="14173" y="3875"/>
                    <a:pt x="14373" y="3720"/>
                  </a:cubicBezTo>
                  <a:cubicBezTo>
                    <a:pt x="15016" y="3165"/>
                    <a:pt x="15571" y="2544"/>
                    <a:pt x="16058" y="1857"/>
                  </a:cubicBezTo>
                  <a:cubicBezTo>
                    <a:pt x="16280" y="1568"/>
                    <a:pt x="16413" y="1236"/>
                    <a:pt x="16435" y="881"/>
                  </a:cubicBezTo>
                  <a:cubicBezTo>
                    <a:pt x="16435" y="504"/>
                    <a:pt x="16369" y="415"/>
                    <a:pt x="15992" y="326"/>
                  </a:cubicBezTo>
                  <a:cubicBezTo>
                    <a:pt x="15138" y="108"/>
                    <a:pt x="14263" y="0"/>
                    <a:pt x="13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 rot="2294570">
              <a:off x="1154645" y="4621950"/>
              <a:ext cx="461928" cy="172001"/>
            </a:xfrm>
            <a:custGeom>
              <a:avLst/>
              <a:gdLst/>
              <a:ahLst/>
              <a:cxnLst/>
              <a:rect l="l" t="t" r="r" b="b"/>
              <a:pathLst>
                <a:path w="18477" h="6880" extrusionOk="0">
                  <a:moveTo>
                    <a:pt x="14425" y="1"/>
                  </a:moveTo>
                  <a:cubicBezTo>
                    <a:pt x="14334" y="1"/>
                    <a:pt x="14243" y="2"/>
                    <a:pt x="14151" y="3"/>
                  </a:cubicBezTo>
                  <a:cubicBezTo>
                    <a:pt x="12909" y="26"/>
                    <a:pt x="11689" y="203"/>
                    <a:pt x="10514" y="558"/>
                  </a:cubicBezTo>
                  <a:cubicBezTo>
                    <a:pt x="8828" y="1024"/>
                    <a:pt x="7165" y="1622"/>
                    <a:pt x="5590" y="2399"/>
                  </a:cubicBezTo>
                  <a:cubicBezTo>
                    <a:pt x="5036" y="2665"/>
                    <a:pt x="4481" y="2998"/>
                    <a:pt x="3993" y="3375"/>
                  </a:cubicBezTo>
                  <a:cubicBezTo>
                    <a:pt x="3860" y="3463"/>
                    <a:pt x="3705" y="3508"/>
                    <a:pt x="3527" y="3530"/>
                  </a:cubicBezTo>
                  <a:cubicBezTo>
                    <a:pt x="2618" y="3641"/>
                    <a:pt x="1731" y="3818"/>
                    <a:pt x="844" y="3996"/>
                  </a:cubicBezTo>
                  <a:cubicBezTo>
                    <a:pt x="622" y="4018"/>
                    <a:pt x="444" y="4106"/>
                    <a:pt x="267" y="4195"/>
                  </a:cubicBezTo>
                  <a:cubicBezTo>
                    <a:pt x="23" y="4350"/>
                    <a:pt x="1" y="4506"/>
                    <a:pt x="245" y="4705"/>
                  </a:cubicBezTo>
                  <a:cubicBezTo>
                    <a:pt x="356" y="4794"/>
                    <a:pt x="511" y="4861"/>
                    <a:pt x="666" y="4905"/>
                  </a:cubicBezTo>
                  <a:cubicBezTo>
                    <a:pt x="1199" y="5060"/>
                    <a:pt x="1775" y="5215"/>
                    <a:pt x="2352" y="5326"/>
                  </a:cubicBezTo>
                  <a:cubicBezTo>
                    <a:pt x="2729" y="5393"/>
                    <a:pt x="2729" y="5393"/>
                    <a:pt x="2618" y="5681"/>
                  </a:cubicBezTo>
                  <a:cubicBezTo>
                    <a:pt x="2507" y="5903"/>
                    <a:pt x="2418" y="6147"/>
                    <a:pt x="2374" y="6413"/>
                  </a:cubicBezTo>
                  <a:cubicBezTo>
                    <a:pt x="2308" y="6546"/>
                    <a:pt x="2374" y="6724"/>
                    <a:pt x="2507" y="6790"/>
                  </a:cubicBezTo>
                  <a:cubicBezTo>
                    <a:pt x="2607" y="6853"/>
                    <a:pt x="2714" y="6880"/>
                    <a:pt x="2820" y="6880"/>
                  </a:cubicBezTo>
                  <a:cubicBezTo>
                    <a:pt x="2902" y="6880"/>
                    <a:pt x="2984" y="6864"/>
                    <a:pt x="3062" y="6835"/>
                  </a:cubicBezTo>
                  <a:cubicBezTo>
                    <a:pt x="3306" y="6701"/>
                    <a:pt x="3505" y="6546"/>
                    <a:pt x="3683" y="6347"/>
                  </a:cubicBezTo>
                  <a:cubicBezTo>
                    <a:pt x="4037" y="5970"/>
                    <a:pt x="4370" y="5526"/>
                    <a:pt x="4636" y="5060"/>
                  </a:cubicBezTo>
                  <a:cubicBezTo>
                    <a:pt x="4755" y="4824"/>
                    <a:pt x="4794" y="4755"/>
                    <a:pt x="4945" y="4755"/>
                  </a:cubicBezTo>
                  <a:cubicBezTo>
                    <a:pt x="5021" y="4755"/>
                    <a:pt x="5124" y="4772"/>
                    <a:pt x="5280" y="4794"/>
                  </a:cubicBezTo>
                  <a:cubicBezTo>
                    <a:pt x="6522" y="5038"/>
                    <a:pt x="7764" y="5215"/>
                    <a:pt x="9028" y="5304"/>
                  </a:cubicBezTo>
                  <a:cubicBezTo>
                    <a:pt x="9372" y="5335"/>
                    <a:pt x="9718" y="5351"/>
                    <a:pt x="10063" y="5351"/>
                  </a:cubicBezTo>
                  <a:cubicBezTo>
                    <a:pt x="11693" y="5351"/>
                    <a:pt x="13315" y="5006"/>
                    <a:pt x="14817" y="4328"/>
                  </a:cubicBezTo>
                  <a:cubicBezTo>
                    <a:pt x="14867" y="4278"/>
                    <a:pt x="14941" y="4253"/>
                    <a:pt x="15022" y="4253"/>
                  </a:cubicBezTo>
                  <a:cubicBezTo>
                    <a:pt x="15049" y="4253"/>
                    <a:pt x="15077" y="4256"/>
                    <a:pt x="15105" y="4262"/>
                  </a:cubicBezTo>
                  <a:cubicBezTo>
                    <a:pt x="15083" y="4439"/>
                    <a:pt x="15149" y="4617"/>
                    <a:pt x="15282" y="4750"/>
                  </a:cubicBezTo>
                  <a:cubicBezTo>
                    <a:pt x="15349" y="4816"/>
                    <a:pt x="15415" y="4850"/>
                    <a:pt x="15479" y="4850"/>
                  </a:cubicBezTo>
                  <a:cubicBezTo>
                    <a:pt x="15543" y="4850"/>
                    <a:pt x="15604" y="4816"/>
                    <a:pt x="15659" y="4750"/>
                  </a:cubicBezTo>
                  <a:cubicBezTo>
                    <a:pt x="15770" y="4550"/>
                    <a:pt x="15837" y="4328"/>
                    <a:pt x="15837" y="4106"/>
                  </a:cubicBezTo>
                  <a:cubicBezTo>
                    <a:pt x="15859" y="3863"/>
                    <a:pt x="15992" y="3641"/>
                    <a:pt x="16214" y="3530"/>
                  </a:cubicBezTo>
                  <a:cubicBezTo>
                    <a:pt x="16901" y="3064"/>
                    <a:pt x="17545" y="2510"/>
                    <a:pt x="18077" y="1866"/>
                  </a:cubicBezTo>
                  <a:cubicBezTo>
                    <a:pt x="18321" y="1622"/>
                    <a:pt x="18454" y="1312"/>
                    <a:pt x="18476" y="979"/>
                  </a:cubicBezTo>
                  <a:cubicBezTo>
                    <a:pt x="18476" y="624"/>
                    <a:pt x="18387" y="536"/>
                    <a:pt x="17966" y="425"/>
                  </a:cubicBezTo>
                  <a:cubicBezTo>
                    <a:pt x="16812" y="136"/>
                    <a:pt x="15620" y="1"/>
                    <a:pt x="144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 rot="2294570">
              <a:off x="1121373" y="4401647"/>
              <a:ext cx="320527" cy="259252"/>
            </a:xfrm>
            <a:custGeom>
              <a:avLst/>
              <a:gdLst/>
              <a:ahLst/>
              <a:cxnLst/>
              <a:rect l="l" t="t" r="r" b="b"/>
              <a:pathLst>
                <a:path w="12821" h="10370" extrusionOk="0">
                  <a:moveTo>
                    <a:pt x="11104" y="0"/>
                  </a:moveTo>
                  <a:cubicBezTo>
                    <a:pt x="10728" y="0"/>
                    <a:pt x="10353" y="45"/>
                    <a:pt x="9982" y="133"/>
                  </a:cubicBezTo>
                  <a:cubicBezTo>
                    <a:pt x="9072" y="333"/>
                    <a:pt x="8229" y="710"/>
                    <a:pt x="7498" y="1264"/>
                  </a:cubicBezTo>
                  <a:cubicBezTo>
                    <a:pt x="6211" y="2129"/>
                    <a:pt x="5036" y="3127"/>
                    <a:pt x="3971" y="4236"/>
                  </a:cubicBezTo>
                  <a:cubicBezTo>
                    <a:pt x="3550" y="4680"/>
                    <a:pt x="3150" y="5168"/>
                    <a:pt x="2796" y="5678"/>
                  </a:cubicBezTo>
                  <a:cubicBezTo>
                    <a:pt x="2707" y="5811"/>
                    <a:pt x="2596" y="5900"/>
                    <a:pt x="2485" y="5944"/>
                  </a:cubicBezTo>
                  <a:cubicBezTo>
                    <a:pt x="1842" y="6188"/>
                    <a:pt x="1221" y="6543"/>
                    <a:pt x="600" y="6876"/>
                  </a:cubicBezTo>
                  <a:cubicBezTo>
                    <a:pt x="445" y="6942"/>
                    <a:pt x="311" y="7053"/>
                    <a:pt x="201" y="7208"/>
                  </a:cubicBezTo>
                  <a:cubicBezTo>
                    <a:pt x="23" y="7364"/>
                    <a:pt x="1" y="7652"/>
                    <a:pt x="134" y="7852"/>
                  </a:cubicBezTo>
                  <a:cubicBezTo>
                    <a:pt x="201" y="7940"/>
                    <a:pt x="289" y="8029"/>
                    <a:pt x="400" y="8051"/>
                  </a:cubicBezTo>
                  <a:cubicBezTo>
                    <a:pt x="755" y="8206"/>
                    <a:pt x="1110" y="8317"/>
                    <a:pt x="1509" y="8406"/>
                  </a:cubicBezTo>
                  <a:cubicBezTo>
                    <a:pt x="1753" y="8450"/>
                    <a:pt x="1753" y="8450"/>
                    <a:pt x="1642" y="8827"/>
                  </a:cubicBezTo>
                  <a:cubicBezTo>
                    <a:pt x="1554" y="9138"/>
                    <a:pt x="1465" y="9471"/>
                    <a:pt x="1398" y="9803"/>
                  </a:cubicBezTo>
                  <a:cubicBezTo>
                    <a:pt x="1354" y="9959"/>
                    <a:pt x="1376" y="10136"/>
                    <a:pt x="1465" y="10291"/>
                  </a:cubicBezTo>
                  <a:cubicBezTo>
                    <a:pt x="1516" y="10342"/>
                    <a:pt x="1571" y="10370"/>
                    <a:pt x="1629" y="10370"/>
                  </a:cubicBezTo>
                  <a:cubicBezTo>
                    <a:pt x="1698" y="10370"/>
                    <a:pt x="1770" y="10331"/>
                    <a:pt x="1842" y="10247"/>
                  </a:cubicBezTo>
                  <a:cubicBezTo>
                    <a:pt x="2019" y="10047"/>
                    <a:pt x="2175" y="9826"/>
                    <a:pt x="2308" y="9582"/>
                  </a:cubicBezTo>
                  <a:cubicBezTo>
                    <a:pt x="2596" y="9005"/>
                    <a:pt x="2862" y="8406"/>
                    <a:pt x="3084" y="7785"/>
                  </a:cubicBezTo>
                  <a:cubicBezTo>
                    <a:pt x="3197" y="7447"/>
                    <a:pt x="3227" y="7354"/>
                    <a:pt x="3346" y="7354"/>
                  </a:cubicBezTo>
                  <a:cubicBezTo>
                    <a:pt x="3391" y="7354"/>
                    <a:pt x="3448" y="7368"/>
                    <a:pt x="3527" y="7386"/>
                  </a:cubicBezTo>
                  <a:cubicBezTo>
                    <a:pt x="4246" y="7522"/>
                    <a:pt x="4981" y="7590"/>
                    <a:pt x="5703" y="7590"/>
                  </a:cubicBezTo>
                  <a:cubicBezTo>
                    <a:pt x="5806" y="7590"/>
                    <a:pt x="5909" y="7588"/>
                    <a:pt x="6012" y="7585"/>
                  </a:cubicBezTo>
                  <a:cubicBezTo>
                    <a:pt x="7409" y="7519"/>
                    <a:pt x="8740" y="6898"/>
                    <a:pt x="10026" y="5656"/>
                  </a:cubicBezTo>
                  <a:cubicBezTo>
                    <a:pt x="10046" y="5595"/>
                    <a:pt x="10103" y="5498"/>
                    <a:pt x="10180" y="5498"/>
                  </a:cubicBezTo>
                  <a:cubicBezTo>
                    <a:pt x="10188" y="5498"/>
                    <a:pt x="10196" y="5499"/>
                    <a:pt x="10203" y="5501"/>
                  </a:cubicBezTo>
                  <a:cubicBezTo>
                    <a:pt x="10181" y="5722"/>
                    <a:pt x="10203" y="5922"/>
                    <a:pt x="10270" y="6122"/>
                  </a:cubicBezTo>
                  <a:cubicBezTo>
                    <a:pt x="10300" y="6192"/>
                    <a:pt x="10339" y="6225"/>
                    <a:pt x="10381" y="6225"/>
                  </a:cubicBezTo>
                  <a:cubicBezTo>
                    <a:pt x="10432" y="6225"/>
                    <a:pt x="10487" y="6175"/>
                    <a:pt x="10536" y="6077"/>
                  </a:cubicBezTo>
                  <a:cubicBezTo>
                    <a:pt x="10625" y="5789"/>
                    <a:pt x="10691" y="5501"/>
                    <a:pt x="10714" y="5212"/>
                  </a:cubicBezTo>
                  <a:cubicBezTo>
                    <a:pt x="10736" y="4924"/>
                    <a:pt x="10847" y="4658"/>
                    <a:pt x="11024" y="4414"/>
                  </a:cubicBezTo>
                  <a:cubicBezTo>
                    <a:pt x="11579" y="3682"/>
                    <a:pt x="12044" y="2883"/>
                    <a:pt x="12444" y="2063"/>
                  </a:cubicBezTo>
                  <a:cubicBezTo>
                    <a:pt x="12643" y="1686"/>
                    <a:pt x="12776" y="1264"/>
                    <a:pt x="12798" y="843"/>
                  </a:cubicBezTo>
                  <a:cubicBezTo>
                    <a:pt x="12821" y="399"/>
                    <a:pt x="12776" y="288"/>
                    <a:pt x="12532" y="222"/>
                  </a:cubicBezTo>
                  <a:cubicBezTo>
                    <a:pt x="12061" y="73"/>
                    <a:pt x="11582" y="0"/>
                    <a:pt x="11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 rot="2294570">
              <a:off x="1438255" y="4591829"/>
              <a:ext cx="460803" cy="175101"/>
            </a:xfrm>
            <a:custGeom>
              <a:avLst/>
              <a:gdLst/>
              <a:ahLst/>
              <a:cxnLst/>
              <a:rect l="l" t="t" r="r" b="b"/>
              <a:pathLst>
                <a:path w="18432" h="7004" extrusionOk="0">
                  <a:moveTo>
                    <a:pt x="14566" y="1"/>
                  </a:moveTo>
                  <a:cubicBezTo>
                    <a:pt x="14406" y="1"/>
                    <a:pt x="14245" y="3"/>
                    <a:pt x="14084" y="9"/>
                  </a:cubicBezTo>
                  <a:cubicBezTo>
                    <a:pt x="12864" y="31"/>
                    <a:pt x="11644" y="231"/>
                    <a:pt x="10469" y="586"/>
                  </a:cubicBezTo>
                  <a:cubicBezTo>
                    <a:pt x="8783" y="1074"/>
                    <a:pt x="7142" y="1717"/>
                    <a:pt x="5567" y="2493"/>
                  </a:cubicBezTo>
                  <a:cubicBezTo>
                    <a:pt x="4991" y="2759"/>
                    <a:pt x="4458" y="3092"/>
                    <a:pt x="3970" y="3469"/>
                  </a:cubicBezTo>
                  <a:cubicBezTo>
                    <a:pt x="3837" y="3580"/>
                    <a:pt x="3682" y="3624"/>
                    <a:pt x="3527" y="3646"/>
                  </a:cubicBezTo>
                  <a:cubicBezTo>
                    <a:pt x="2595" y="3757"/>
                    <a:pt x="1708" y="3957"/>
                    <a:pt x="821" y="4134"/>
                  </a:cubicBezTo>
                  <a:cubicBezTo>
                    <a:pt x="621" y="4156"/>
                    <a:pt x="422" y="4245"/>
                    <a:pt x="244" y="4334"/>
                  </a:cubicBezTo>
                  <a:cubicBezTo>
                    <a:pt x="0" y="4489"/>
                    <a:pt x="0" y="4667"/>
                    <a:pt x="222" y="4844"/>
                  </a:cubicBezTo>
                  <a:cubicBezTo>
                    <a:pt x="355" y="4933"/>
                    <a:pt x="488" y="4999"/>
                    <a:pt x="643" y="5044"/>
                  </a:cubicBezTo>
                  <a:cubicBezTo>
                    <a:pt x="1198" y="5199"/>
                    <a:pt x="1775" y="5332"/>
                    <a:pt x="2329" y="5443"/>
                  </a:cubicBezTo>
                  <a:cubicBezTo>
                    <a:pt x="2728" y="5509"/>
                    <a:pt x="2728" y="5509"/>
                    <a:pt x="2617" y="5798"/>
                  </a:cubicBezTo>
                  <a:cubicBezTo>
                    <a:pt x="2506" y="6020"/>
                    <a:pt x="2418" y="6286"/>
                    <a:pt x="2373" y="6530"/>
                  </a:cubicBezTo>
                  <a:cubicBezTo>
                    <a:pt x="2329" y="6685"/>
                    <a:pt x="2373" y="6840"/>
                    <a:pt x="2529" y="6929"/>
                  </a:cubicBezTo>
                  <a:cubicBezTo>
                    <a:pt x="2611" y="6976"/>
                    <a:pt x="2711" y="7004"/>
                    <a:pt x="2814" y="7004"/>
                  </a:cubicBezTo>
                  <a:cubicBezTo>
                    <a:pt x="2906" y="7004"/>
                    <a:pt x="2999" y="6981"/>
                    <a:pt x="3083" y="6929"/>
                  </a:cubicBezTo>
                  <a:cubicBezTo>
                    <a:pt x="3327" y="6818"/>
                    <a:pt x="3527" y="6663"/>
                    <a:pt x="3682" y="6463"/>
                  </a:cubicBezTo>
                  <a:cubicBezTo>
                    <a:pt x="4059" y="6064"/>
                    <a:pt x="4370" y="5642"/>
                    <a:pt x="4636" y="5177"/>
                  </a:cubicBezTo>
                  <a:cubicBezTo>
                    <a:pt x="4759" y="4929"/>
                    <a:pt x="4797" y="4854"/>
                    <a:pt x="4966" y="4854"/>
                  </a:cubicBezTo>
                  <a:cubicBezTo>
                    <a:pt x="5040" y="4854"/>
                    <a:pt x="5138" y="4868"/>
                    <a:pt x="5279" y="4888"/>
                  </a:cubicBezTo>
                  <a:cubicBezTo>
                    <a:pt x="6521" y="5110"/>
                    <a:pt x="7763" y="5265"/>
                    <a:pt x="9027" y="5354"/>
                  </a:cubicBezTo>
                  <a:cubicBezTo>
                    <a:pt x="9330" y="5378"/>
                    <a:pt x="9632" y="5390"/>
                    <a:pt x="9935" y="5390"/>
                  </a:cubicBezTo>
                  <a:cubicBezTo>
                    <a:pt x="11608" y="5390"/>
                    <a:pt x="13272" y="5029"/>
                    <a:pt x="14794" y="4334"/>
                  </a:cubicBezTo>
                  <a:cubicBezTo>
                    <a:pt x="14867" y="4279"/>
                    <a:pt x="14940" y="4239"/>
                    <a:pt x="15025" y="4239"/>
                  </a:cubicBezTo>
                  <a:cubicBezTo>
                    <a:pt x="15043" y="4239"/>
                    <a:pt x="15062" y="4241"/>
                    <a:pt x="15082" y="4245"/>
                  </a:cubicBezTo>
                  <a:cubicBezTo>
                    <a:pt x="15082" y="4423"/>
                    <a:pt x="15149" y="4600"/>
                    <a:pt x="15260" y="4733"/>
                  </a:cubicBezTo>
                  <a:cubicBezTo>
                    <a:pt x="15304" y="4800"/>
                    <a:pt x="15376" y="4833"/>
                    <a:pt x="15448" y="4833"/>
                  </a:cubicBezTo>
                  <a:cubicBezTo>
                    <a:pt x="15520" y="4833"/>
                    <a:pt x="15592" y="4800"/>
                    <a:pt x="15637" y="4733"/>
                  </a:cubicBezTo>
                  <a:cubicBezTo>
                    <a:pt x="15770" y="4534"/>
                    <a:pt x="15814" y="4312"/>
                    <a:pt x="15814" y="4090"/>
                  </a:cubicBezTo>
                  <a:cubicBezTo>
                    <a:pt x="15836" y="3846"/>
                    <a:pt x="15969" y="3624"/>
                    <a:pt x="16191" y="3513"/>
                  </a:cubicBezTo>
                  <a:cubicBezTo>
                    <a:pt x="16879" y="3025"/>
                    <a:pt x="17500" y="2471"/>
                    <a:pt x="18054" y="1850"/>
                  </a:cubicBezTo>
                  <a:cubicBezTo>
                    <a:pt x="18276" y="1606"/>
                    <a:pt x="18409" y="1273"/>
                    <a:pt x="18431" y="940"/>
                  </a:cubicBezTo>
                  <a:cubicBezTo>
                    <a:pt x="18409" y="586"/>
                    <a:pt x="18320" y="497"/>
                    <a:pt x="17921" y="408"/>
                  </a:cubicBezTo>
                  <a:cubicBezTo>
                    <a:pt x="16815" y="136"/>
                    <a:pt x="15692" y="1"/>
                    <a:pt x="14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 rot="2294570">
              <a:off x="1238963" y="4943870"/>
              <a:ext cx="562829" cy="193026"/>
            </a:xfrm>
            <a:custGeom>
              <a:avLst/>
              <a:gdLst/>
              <a:ahLst/>
              <a:cxnLst/>
              <a:rect l="l" t="t" r="r" b="b"/>
              <a:pathLst>
                <a:path w="22513" h="7721" extrusionOk="0">
                  <a:moveTo>
                    <a:pt x="16671" y="0"/>
                  </a:moveTo>
                  <a:cubicBezTo>
                    <a:pt x="15410" y="0"/>
                    <a:pt x="14155" y="158"/>
                    <a:pt x="12931" y="459"/>
                  </a:cubicBezTo>
                  <a:cubicBezTo>
                    <a:pt x="10846" y="947"/>
                    <a:pt x="8828" y="1590"/>
                    <a:pt x="6876" y="2433"/>
                  </a:cubicBezTo>
                  <a:cubicBezTo>
                    <a:pt x="6166" y="2721"/>
                    <a:pt x="5501" y="3098"/>
                    <a:pt x="4880" y="3520"/>
                  </a:cubicBezTo>
                  <a:cubicBezTo>
                    <a:pt x="4702" y="3631"/>
                    <a:pt x="4525" y="3697"/>
                    <a:pt x="4325" y="3697"/>
                  </a:cubicBezTo>
                  <a:cubicBezTo>
                    <a:pt x="3216" y="3786"/>
                    <a:pt x="2130" y="3963"/>
                    <a:pt x="1021" y="4119"/>
                  </a:cubicBezTo>
                  <a:cubicBezTo>
                    <a:pt x="777" y="4141"/>
                    <a:pt x="533" y="4230"/>
                    <a:pt x="333" y="4340"/>
                  </a:cubicBezTo>
                  <a:cubicBezTo>
                    <a:pt x="22" y="4496"/>
                    <a:pt x="0" y="4695"/>
                    <a:pt x="266" y="4939"/>
                  </a:cubicBezTo>
                  <a:cubicBezTo>
                    <a:pt x="422" y="5050"/>
                    <a:pt x="577" y="5139"/>
                    <a:pt x="754" y="5205"/>
                  </a:cubicBezTo>
                  <a:cubicBezTo>
                    <a:pt x="1420" y="5449"/>
                    <a:pt x="2085" y="5649"/>
                    <a:pt x="2773" y="5804"/>
                  </a:cubicBezTo>
                  <a:cubicBezTo>
                    <a:pt x="3238" y="5893"/>
                    <a:pt x="3238" y="5915"/>
                    <a:pt x="3083" y="6248"/>
                  </a:cubicBezTo>
                  <a:cubicBezTo>
                    <a:pt x="2928" y="6514"/>
                    <a:pt x="2817" y="6825"/>
                    <a:pt x="2728" y="7113"/>
                  </a:cubicBezTo>
                  <a:cubicBezTo>
                    <a:pt x="2662" y="7290"/>
                    <a:pt x="2728" y="7490"/>
                    <a:pt x="2906" y="7601"/>
                  </a:cubicBezTo>
                  <a:cubicBezTo>
                    <a:pt x="3026" y="7681"/>
                    <a:pt x="3161" y="7721"/>
                    <a:pt x="3303" y="7721"/>
                  </a:cubicBezTo>
                  <a:cubicBezTo>
                    <a:pt x="3398" y="7721"/>
                    <a:pt x="3496" y="7703"/>
                    <a:pt x="3593" y="7667"/>
                  </a:cubicBezTo>
                  <a:cubicBezTo>
                    <a:pt x="3859" y="7534"/>
                    <a:pt x="4126" y="7357"/>
                    <a:pt x="4347" y="7135"/>
                  </a:cubicBezTo>
                  <a:cubicBezTo>
                    <a:pt x="4813" y="6669"/>
                    <a:pt x="5235" y="6181"/>
                    <a:pt x="5589" y="5627"/>
                  </a:cubicBezTo>
                  <a:cubicBezTo>
                    <a:pt x="5740" y="5366"/>
                    <a:pt x="5798" y="5275"/>
                    <a:pt x="5946" y="5275"/>
                  </a:cubicBezTo>
                  <a:cubicBezTo>
                    <a:pt x="6037" y="5275"/>
                    <a:pt x="6163" y="5310"/>
                    <a:pt x="6366" y="5361"/>
                  </a:cubicBezTo>
                  <a:cubicBezTo>
                    <a:pt x="7852" y="5693"/>
                    <a:pt x="9360" y="5982"/>
                    <a:pt x="10868" y="6159"/>
                  </a:cubicBezTo>
                  <a:cubicBezTo>
                    <a:pt x="11496" y="6246"/>
                    <a:pt x="12126" y="6289"/>
                    <a:pt x="12753" y="6289"/>
                  </a:cubicBezTo>
                  <a:cubicBezTo>
                    <a:pt x="14519" y="6289"/>
                    <a:pt x="16268" y="5949"/>
                    <a:pt x="17921" y="5294"/>
                  </a:cubicBezTo>
                  <a:cubicBezTo>
                    <a:pt x="17994" y="5239"/>
                    <a:pt x="18097" y="5200"/>
                    <a:pt x="18193" y="5200"/>
                  </a:cubicBezTo>
                  <a:cubicBezTo>
                    <a:pt x="18214" y="5200"/>
                    <a:pt x="18234" y="5202"/>
                    <a:pt x="18254" y="5205"/>
                  </a:cubicBezTo>
                  <a:cubicBezTo>
                    <a:pt x="18232" y="5427"/>
                    <a:pt x="18298" y="5649"/>
                    <a:pt x="18453" y="5826"/>
                  </a:cubicBezTo>
                  <a:cubicBezTo>
                    <a:pt x="18509" y="5904"/>
                    <a:pt x="18592" y="5943"/>
                    <a:pt x="18675" y="5943"/>
                  </a:cubicBezTo>
                  <a:cubicBezTo>
                    <a:pt x="18758" y="5943"/>
                    <a:pt x="18842" y="5904"/>
                    <a:pt x="18897" y="5826"/>
                  </a:cubicBezTo>
                  <a:cubicBezTo>
                    <a:pt x="19052" y="5582"/>
                    <a:pt x="19141" y="5316"/>
                    <a:pt x="19163" y="5050"/>
                  </a:cubicBezTo>
                  <a:cubicBezTo>
                    <a:pt x="19208" y="4762"/>
                    <a:pt x="19385" y="4496"/>
                    <a:pt x="19651" y="4363"/>
                  </a:cubicBezTo>
                  <a:cubicBezTo>
                    <a:pt x="20516" y="3830"/>
                    <a:pt x="21292" y="3209"/>
                    <a:pt x="22002" y="2477"/>
                  </a:cubicBezTo>
                  <a:cubicBezTo>
                    <a:pt x="22290" y="2189"/>
                    <a:pt x="22468" y="1812"/>
                    <a:pt x="22512" y="1413"/>
                  </a:cubicBezTo>
                  <a:cubicBezTo>
                    <a:pt x="22512" y="991"/>
                    <a:pt x="22424" y="858"/>
                    <a:pt x="21936" y="725"/>
                  </a:cubicBezTo>
                  <a:cubicBezTo>
                    <a:pt x="20427" y="282"/>
                    <a:pt x="18897" y="38"/>
                    <a:pt x="17344" y="15"/>
                  </a:cubicBezTo>
                  <a:cubicBezTo>
                    <a:pt x="17120" y="5"/>
                    <a:pt x="16895" y="0"/>
                    <a:pt x="16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 rot="6136105">
              <a:off x="378633" y="3322712"/>
              <a:ext cx="394840" cy="219108"/>
            </a:xfrm>
            <a:custGeom>
              <a:avLst/>
              <a:gdLst/>
              <a:ahLst/>
              <a:cxnLst/>
              <a:rect l="l" t="t" r="r" b="b"/>
              <a:pathLst>
                <a:path w="15793" h="8764" extrusionOk="0">
                  <a:moveTo>
                    <a:pt x="14918" y="1"/>
                  </a:moveTo>
                  <a:cubicBezTo>
                    <a:pt x="13830" y="1"/>
                    <a:pt x="12761" y="133"/>
                    <a:pt x="11711" y="380"/>
                  </a:cubicBezTo>
                  <a:cubicBezTo>
                    <a:pt x="10602" y="646"/>
                    <a:pt x="9560" y="1045"/>
                    <a:pt x="8584" y="1578"/>
                  </a:cubicBezTo>
                  <a:cubicBezTo>
                    <a:pt x="7165" y="2332"/>
                    <a:pt x="5834" y="3219"/>
                    <a:pt x="4570" y="4217"/>
                  </a:cubicBezTo>
                  <a:cubicBezTo>
                    <a:pt x="4126" y="4550"/>
                    <a:pt x="3705" y="4949"/>
                    <a:pt x="3328" y="5393"/>
                  </a:cubicBezTo>
                  <a:cubicBezTo>
                    <a:pt x="3239" y="5504"/>
                    <a:pt x="3106" y="5570"/>
                    <a:pt x="2973" y="5614"/>
                  </a:cubicBezTo>
                  <a:cubicBezTo>
                    <a:pt x="2174" y="5903"/>
                    <a:pt x="1420" y="6235"/>
                    <a:pt x="666" y="6568"/>
                  </a:cubicBezTo>
                  <a:cubicBezTo>
                    <a:pt x="489" y="6635"/>
                    <a:pt x="333" y="6746"/>
                    <a:pt x="178" y="6856"/>
                  </a:cubicBezTo>
                  <a:cubicBezTo>
                    <a:pt x="1" y="7034"/>
                    <a:pt x="23" y="7189"/>
                    <a:pt x="267" y="7322"/>
                  </a:cubicBezTo>
                  <a:cubicBezTo>
                    <a:pt x="400" y="7367"/>
                    <a:pt x="533" y="7411"/>
                    <a:pt x="688" y="7411"/>
                  </a:cubicBezTo>
                  <a:cubicBezTo>
                    <a:pt x="1062" y="7443"/>
                    <a:pt x="1447" y="7464"/>
                    <a:pt x="1836" y="7464"/>
                  </a:cubicBezTo>
                  <a:cubicBezTo>
                    <a:pt x="1978" y="7464"/>
                    <a:pt x="2120" y="7461"/>
                    <a:pt x="2263" y="7455"/>
                  </a:cubicBezTo>
                  <a:cubicBezTo>
                    <a:pt x="2326" y="7451"/>
                    <a:pt x="2378" y="7449"/>
                    <a:pt x="2421" y="7449"/>
                  </a:cubicBezTo>
                  <a:cubicBezTo>
                    <a:pt x="2616" y="7449"/>
                    <a:pt x="2610" y="7503"/>
                    <a:pt x="2573" y="7721"/>
                  </a:cubicBezTo>
                  <a:cubicBezTo>
                    <a:pt x="2507" y="7943"/>
                    <a:pt x="2485" y="8187"/>
                    <a:pt x="2485" y="8409"/>
                  </a:cubicBezTo>
                  <a:cubicBezTo>
                    <a:pt x="2485" y="8564"/>
                    <a:pt x="2573" y="8697"/>
                    <a:pt x="2707" y="8742"/>
                  </a:cubicBezTo>
                  <a:cubicBezTo>
                    <a:pt x="2763" y="8756"/>
                    <a:pt x="2819" y="8763"/>
                    <a:pt x="2874" y="8763"/>
                  </a:cubicBezTo>
                  <a:cubicBezTo>
                    <a:pt x="2994" y="8763"/>
                    <a:pt x="3111" y="8729"/>
                    <a:pt x="3217" y="8653"/>
                  </a:cubicBezTo>
                  <a:cubicBezTo>
                    <a:pt x="3394" y="8498"/>
                    <a:pt x="3549" y="8320"/>
                    <a:pt x="3660" y="8098"/>
                  </a:cubicBezTo>
                  <a:cubicBezTo>
                    <a:pt x="3904" y="7699"/>
                    <a:pt x="4104" y="7234"/>
                    <a:pt x="4259" y="6768"/>
                  </a:cubicBezTo>
                  <a:cubicBezTo>
                    <a:pt x="4348" y="6413"/>
                    <a:pt x="4348" y="6435"/>
                    <a:pt x="4769" y="6413"/>
                  </a:cubicBezTo>
                  <a:cubicBezTo>
                    <a:pt x="5923" y="6391"/>
                    <a:pt x="7054" y="6280"/>
                    <a:pt x="8207" y="6125"/>
                  </a:cubicBezTo>
                  <a:cubicBezTo>
                    <a:pt x="9981" y="5881"/>
                    <a:pt x="11689" y="5193"/>
                    <a:pt x="13153" y="4106"/>
                  </a:cubicBezTo>
                  <a:cubicBezTo>
                    <a:pt x="13220" y="4062"/>
                    <a:pt x="13264" y="3973"/>
                    <a:pt x="13397" y="3973"/>
                  </a:cubicBezTo>
                  <a:cubicBezTo>
                    <a:pt x="13419" y="4151"/>
                    <a:pt x="13508" y="4284"/>
                    <a:pt x="13641" y="4395"/>
                  </a:cubicBezTo>
                  <a:cubicBezTo>
                    <a:pt x="13680" y="4426"/>
                    <a:pt x="13728" y="4441"/>
                    <a:pt x="13775" y="4441"/>
                  </a:cubicBezTo>
                  <a:cubicBezTo>
                    <a:pt x="13861" y="4441"/>
                    <a:pt x="13945" y="4392"/>
                    <a:pt x="13974" y="4306"/>
                  </a:cubicBezTo>
                  <a:cubicBezTo>
                    <a:pt x="14040" y="4106"/>
                    <a:pt x="14062" y="3884"/>
                    <a:pt x="14018" y="3685"/>
                  </a:cubicBezTo>
                  <a:cubicBezTo>
                    <a:pt x="13974" y="3463"/>
                    <a:pt x="14062" y="3241"/>
                    <a:pt x="14240" y="3108"/>
                  </a:cubicBezTo>
                  <a:cubicBezTo>
                    <a:pt x="14750" y="2554"/>
                    <a:pt x="15193" y="1933"/>
                    <a:pt x="15571" y="1267"/>
                  </a:cubicBezTo>
                  <a:cubicBezTo>
                    <a:pt x="15726" y="1001"/>
                    <a:pt x="15792" y="691"/>
                    <a:pt x="15726" y="380"/>
                  </a:cubicBezTo>
                  <a:cubicBezTo>
                    <a:pt x="15637" y="92"/>
                    <a:pt x="15571" y="25"/>
                    <a:pt x="15171" y="3"/>
                  </a:cubicBezTo>
                  <a:cubicBezTo>
                    <a:pt x="15087" y="1"/>
                    <a:pt x="15003" y="1"/>
                    <a:pt x="14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 rot="6136105">
              <a:off x="568046" y="3634270"/>
              <a:ext cx="345463" cy="233384"/>
            </a:xfrm>
            <a:custGeom>
              <a:avLst/>
              <a:gdLst/>
              <a:ahLst/>
              <a:cxnLst/>
              <a:rect l="l" t="t" r="r" b="b"/>
              <a:pathLst>
                <a:path w="13818" h="9335" extrusionOk="0">
                  <a:moveTo>
                    <a:pt x="12849" y="0"/>
                  </a:moveTo>
                  <a:cubicBezTo>
                    <a:pt x="11958" y="0"/>
                    <a:pt x="11083" y="120"/>
                    <a:pt x="10225" y="387"/>
                  </a:cubicBezTo>
                  <a:cubicBezTo>
                    <a:pt x="9249" y="653"/>
                    <a:pt x="8339" y="1074"/>
                    <a:pt x="7497" y="1651"/>
                  </a:cubicBezTo>
                  <a:cubicBezTo>
                    <a:pt x="6255" y="2472"/>
                    <a:pt x="5079" y="3403"/>
                    <a:pt x="4014" y="4446"/>
                  </a:cubicBezTo>
                  <a:cubicBezTo>
                    <a:pt x="3615" y="4823"/>
                    <a:pt x="3238" y="5244"/>
                    <a:pt x="2928" y="5710"/>
                  </a:cubicBezTo>
                  <a:cubicBezTo>
                    <a:pt x="2861" y="5821"/>
                    <a:pt x="2728" y="5910"/>
                    <a:pt x="2617" y="5954"/>
                  </a:cubicBezTo>
                  <a:cubicBezTo>
                    <a:pt x="1930" y="6242"/>
                    <a:pt x="1264" y="6619"/>
                    <a:pt x="599" y="6952"/>
                  </a:cubicBezTo>
                  <a:cubicBezTo>
                    <a:pt x="444" y="7041"/>
                    <a:pt x="288" y="7152"/>
                    <a:pt x="177" y="7285"/>
                  </a:cubicBezTo>
                  <a:cubicBezTo>
                    <a:pt x="0" y="7418"/>
                    <a:pt x="44" y="7684"/>
                    <a:pt x="244" y="7773"/>
                  </a:cubicBezTo>
                  <a:cubicBezTo>
                    <a:pt x="355" y="7817"/>
                    <a:pt x="488" y="7861"/>
                    <a:pt x="621" y="7861"/>
                  </a:cubicBezTo>
                  <a:cubicBezTo>
                    <a:pt x="954" y="7911"/>
                    <a:pt x="1299" y="7936"/>
                    <a:pt x="1647" y="7936"/>
                  </a:cubicBezTo>
                  <a:cubicBezTo>
                    <a:pt x="1763" y="7936"/>
                    <a:pt x="1880" y="7933"/>
                    <a:pt x="1996" y="7928"/>
                  </a:cubicBezTo>
                  <a:cubicBezTo>
                    <a:pt x="2307" y="7928"/>
                    <a:pt x="2307" y="7928"/>
                    <a:pt x="2284" y="8194"/>
                  </a:cubicBezTo>
                  <a:cubicBezTo>
                    <a:pt x="2240" y="8460"/>
                    <a:pt x="2218" y="8704"/>
                    <a:pt x="2218" y="8970"/>
                  </a:cubicBezTo>
                  <a:cubicBezTo>
                    <a:pt x="2218" y="9103"/>
                    <a:pt x="2262" y="9236"/>
                    <a:pt x="2395" y="9303"/>
                  </a:cubicBezTo>
                  <a:cubicBezTo>
                    <a:pt x="2445" y="9324"/>
                    <a:pt x="2497" y="9334"/>
                    <a:pt x="2549" y="9334"/>
                  </a:cubicBezTo>
                  <a:cubicBezTo>
                    <a:pt x="2660" y="9334"/>
                    <a:pt x="2771" y="9290"/>
                    <a:pt x="2861" y="9214"/>
                  </a:cubicBezTo>
                  <a:cubicBezTo>
                    <a:pt x="3016" y="9037"/>
                    <a:pt x="3149" y="8837"/>
                    <a:pt x="3238" y="8638"/>
                  </a:cubicBezTo>
                  <a:cubicBezTo>
                    <a:pt x="3460" y="8172"/>
                    <a:pt x="3637" y="7684"/>
                    <a:pt x="3748" y="7196"/>
                  </a:cubicBezTo>
                  <a:cubicBezTo>
                    <a:pt x="3837" y="6819"/>
                    <a:pt x="3837" y="6819"/>
                    <a:pt x="4214" y="6819"/>
                  </a:cubicBezTo>
                  <a:cubicBezTo>
                    <a:pt x="5212" y="6797"/>
                    <a:pt x="6210" y="6686"/>
                    <a:pt x="7208" y="6531"/>
                  </a:cubicBezTo>
                  <a:cubicBezTo>
                    <a:pt x="8827" y="6264"/>
                    <a:pt x="10336" y="5532"/>
                    <a:pt x="11533" y="4401"/>
                  </a:cubicBezTo>
                  <a:cubicBezTo>
                    <a:pt x="11578" y="4357"/>
                    <a:pt x="11622" y="4268"/>
                    <a:pt x="11733" y="4268"/>
                  </a:cubicBezTo>
                  <a:cubicBezTo>
                    <a:pt x="11755" y="4446"/>
                    <a:pt x="11844" y="4601"/>
                    <a:pt x="11977" y="4712"/>
                  </a:cubicBezTo>
                  <a:cubicBezTo>
                    <a:pt x="12010" y="4754"/>
                    <a:pt x="12056" y="4773"/>
                    <a:pt x="12102" y="4773"/>
                  </a:cubicBezTo>
                  <a:cubicBezTo>
                    <a:pt x="12177" y="4773"/>
                    <a:pt x="12251" y="4720"/>
                    <a:pt x="12265" y="4623"/>
                  </a:cubicBezTo>
                  <a:cubicBezTo>
                    <a:pt x="12310" y="4424"/>
                    <a:pt x="12332" y="4180"/>
                    <a:pt x="12287" y="3980"/>
                  </a:cubicBezTo>
                  <a:cubicBezTo>
                    <a:pt x="12265" y="3736"/>
                    <a:pt x="12332" y="3514"/>
                    <a:pt x="12487" y="3337"/>
                  </a:cubicBezTo>
                  <a:cubicBezTo>
                    <a:pt x="12931" y="2716"/>
                    <a:pt x="13330" y="2073"/>
                    <a:pt x="13640" y="1363"/>
                  </a:cubicBezTo>
                  <a:cubicBezTo>
                    <a:pt x="13773" y="1074"/>
                    <a:pt x="13818" y="742"/>
                    <a:pt x="13773" y="409"/>
                  </a:cubicBezTo>
                  <a:cubicBezTo>
                    <a:pt x="13685" y="76"/>
                    <a:pt x="13618" y="10"/>
                    <a:pt x="13285" y="10"/>
                  </a:cubicBezTo>
                  <a:cubicBezTo>
                    <a:pt x="13139" y="4"/>
                    <a:pt x="12994" y="0"/>
                    <a:pt x="128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 rot="6136105">
              <a:off x="221938" y="3732551"/>
              <a:ext cx="395940" cy="216733"/>
            </a:xfrm>
            <a:custGeom>
              <a:avLst/>
              <a:gdLst/>
              <a:ahLst/>
              <a:cxnLst/>
              <a:rect l="l" t="t" r="r" b="b"/>
              <a:pathLst>
                <a:path w="15837" h="8669" extrusionOk="0">
                  <a:moveTo>
                    <a:pt x="14734" y="0"/>
                  </a:moveTo>
                  <a:cubicBezTo>
                    <a:pt x="13727" y="0"/>
                    <a:pt x="12725" y="114"/>
                    <a:pt x="11755" y="342"/>
                  </a:cubicBezTo>
                  <a:cubicBezTo>
                    <a:pt x="10646" y="609"/>
                    <a:pt x="9604" y="1008"/>
                    <a:pt x="8628" y="1540"/>
                  </a:cubicBezTo>
                  <a:cubicBezTo>
                    <a:pt x="7209" y="2272"/>
                    <a:pt x="5856" y="3137"/>
                    <a:pt x="4591" y="4113"/>
                  </a:cubicBezTo>
                  <a:cubicBezTo>
                    <a:pt x="4148" y="4468"/>
                    <a:pt x="3726" y="4845"/>
                    <a:pt x="3349" y="5288"/>
                  </a:cubicBezTo>
                  <a:cubicBezTo>
                    <a:pt x="3239" y="5399"/>
                    <a:pt x="3128" y="5466"/>
                    <a:pt x="2972" y="5510"/>
                  </a:cubicBezTo>
                  <a:cubicBezTo>
                    <a:pt x="2174" y="5776"/>
                    <a:pt x="1420" y="6131"/>
                    <a:pt x="666" y="6442"/>
                  </a:cubicBezTo>
                  <a:cubicBezTo>
                    <a:pt x="488" y="6508"/>
                    <a:pt x="333" y="6597"/>
                    <a:pt x="178" y="6730"/>
                  </a:cubicBezTo>
                  <a:cubicBezTo>
                    <a:pt x="0" y="6908"/>
                    <a:pt x="23" y="7063"/>
                    <a:pt x="266" y="7174"/>
                  </a:cubicBezTo>
                  <a:cubicBezTo>
                    <a:pt x="400" y="7240"/>
                    <a:pt x="533" y="7262"/>
                    <a:pt x="666" y="7285"/>
                  </a:cubicBezTo>
                  <a:cubicBezTo>
                    <a:pt x="1055" y="7317"/>
                    <a:pt x="1445" y="7338"/>
                    <a:pt x="1826" y="7338"/>
                  </a:cubicBezTo>
                  <a:cubicBezTo>
                    <a:pt x="1965" y="7338"/>
                    <a:pt x="2104" y="7335"/>
                    <a:pt x="2240" y="7329"/>
                  </a:cubicBezTo>
                  <a:cubicBezTo>
                    <a:pt x="2617" y="7329"/>
                    <a:pt x="2595" y="7329"/>
                    <a:pt x="2551" y="7617"/>
                  </a:cubicBezTo>
                  <a:cubicBezTo>
                    <a:pt x="2507" y="7839"/>
                    <a:pt x="2462" y="8083"/>
                    <a:pt x="2462" y="8305"/>
                  </a:cubicBezTo>
                  <a:cubicBezTo>
                    <a:pt x="2462" y="8460"/>
                    <a:pt x="2551" y="8593"/>
                    <a:pt x="2684" y="8637"/>
                  </a:cubicBezTo>
                  <a:cubicBezTo>
                    <a:pt x="2741" y="8659"/>
                    <a:pt x="2798" y="8669"/>
                    <a:pt x="2854" y="8669"/>
                  </a:cubicBezTo>
                  <a:cubicBezTo>
                    <a:pt x="2973" y="8669"/>
                    <a:pt x="3089" y="8624"/>
                    <a:pt x="3194" y="8549"/>
                  </a:cubicBezTo>
                  <a:cubicBezTo>
                    <a:pt x="3372" y="8394"/>
                    <a:pt x="3527" y="8216"/>
                    <a:pt x="3638" y="8016"/>
                  </a:cubicBezTo>
                  <a:cubicBezTo>
                    <a:pt x="3904" y="7595"/>
                    <a:pt x="4103" y="7151"/>
                    <a:pt x="4237" y="6686"/>
                  </a:cubicBezTo>
                  <a:cubicBezTo>
                    <a:pt x="4347" y="6331"/>
                    <a:pt x="4347" y="6331"/>
                    <a:pt x="4769" y="6331"/>
                  </a:cubicBezTo>
                  <a:cubicBezTo>
                    <a:pt x="5922" y="6309"/>
                    <a:pt x="7053" y="6220"/>
                    <a:pt x="8207" y="6065"/>
                  </a:cubicBezTo>
                  <a:cubicBezTo>
                    <a:pt x="10003" y="5843"/>
                    <a:pt x="11711" y="5178"/>
                    <a:pt x="13175" y="4113"/>
                  </a:cubicBezTo>
                  <a:cubicBezTo>
                    <a:pt x="13219" y="4024"/>
                    <a:pt x="13308" y="3958"/>
                    <a:pt x="13419" y="3958"/>
                  </a:cubicBezTo>
                  <a:cubicBezTo>
                    <a:pt x="13441" y="4113"/>
                    <a:pt x="13530" y="4268"/>
                    <a:pt x="13663" y="4357"/>
                  </a:cubicBezTo>
                  <a:cubicBezTo>
                    <a:pt x="13716" y="4392"/>
                    <a:pt x="13773" y="4410"/>
                    <a:pt x="13825" y="4410"/>
                  </a:cubicBezTo>
                  <a:cubicBezTo>
                    <a:pt x="13902" y="4410"/>
                    <a:pt x="13969" y="4370"/>
                    <a:pt x="13995" y="4290"/>
                  </a:cubicBezTo>
                  <a:cubicBezTo>
                    <a:pt x="14062" y="4091"/>
                    <a:pt x="14084" y="3891"/>
                    <a:pt x="14040" y="3669"/>
                  </a:cubicBezTo>
                  <a:cubicBezTo>
                    <a:pt x="14018" y="3448"/>
                    <a:pt x="14106" y="3226"/>
                    <a:pt x="14262" y="3093"/>
                  </a:cubicBezTo>
                  <a:cubicBezTo>
                    <a:pt x="14794" y="2538"/>
                    <a:pt x="15237" y="1917"/>
                    <a:pt x="15615" y="1252"/>
                  </a:cubicBezTo>
                  <a:cubicBezTo>
                    <a:pt x="15770" y="1008"/>
                    <a:pt x="15836" y="697"/>
                    <a:pt x="15792" y="387"/>
                  </a:cubicBezTo>
                  <a:cubicBezTo>
                    <a:pt x="15703" y="76"/>
                    <a:pt x="15615" y="10"/>
                    <a:pt x="15237" y="10"/>
                  </a:cubicBezTo>
                  <a:cubicBezTo>
                    <a:pt x="15070" y="3"/>
                    <a:pt x="14902" y="0"/>
                    <a:pt x="14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 rot="6136105">
              <a:off x="361988" y="3526728"/>
              <a:ext cx="255660" cy="278011"/>
            </a:xfrm>
            <a:custGeom>
              <a:avLst/>
              <a:gdLst/>
              <a:ahLst/>
              <a:cxnLst/>
              <a:rect l="l" t="t" r="r" b="b"/>
              <a:pathLst>
                <a:path w="10226" h="11120" extrusionOk="0">
                  <a:moveTo>
                    <a:pt x="9416" y="0"/>
                  </a:moveTo>
                  <a:cubicBezTo>
                    <a:pt x="8771" y="0"/>
                    <a:pt x="8133" y="139"/>
                    <a:pt x="7542" y="416"/>
                  </a:cubicBezTo>
                  <a:cubicBezTo>
                    <a:pt x="6766" y="771"/>
                    <a:pt x="6078" y="1281"/>
                    <a:pt x="5524" y="1902"/>
                  </a:cubicBezTo>
                  <a:cubicBezTo>
                    <a:pt x="4548" y="2922"/>
                    <a:pt x="3683" y="4031"/>
                    <a:pt x="2951" y="5207"/>
                  </a:cubicBezTo>
                  <a:cubicBezTo>
                    <a:pt x="2640" y="5695"/>
                    <a:pt x="2374" y="6205"/>
                    <a:pt x="2152" y="6737"/>
                  </a:cubicBezTo>
                  <a:cubicBezTo>
                    <a:pt x="2108" y="6848"/>
                    <a:pt x="2041" y="6937"/>
                    <a:pt x="1930" y="7003"/>
                  </a:cubicBezTo>
                  <a:cubicBezTo>
                    <a:pt x="1420" y="7358"/>
                    <a:pt x="932" y="7780"/>
                    <a:pt x="444" y="8179"/>
                  </a:cubicBezTo>
                  <a:cubicBezTo>
                    <a:pt x="311" y="8290"/>
                    <a:pt x="200" y="8423"/>
                    <a:pt x="134" y="8556"/>
                  </a:cubicBezTo>
                  <a:cubicBezTo>
                    <a:pt x="1" y="8755"/>
                    <a:pt x="45" y="8999"/>
                    <a:pt x="200" y="9155"/>
                  </a:cubicBezTo>
                  <a:cubicBezTo>
                    <a:pt x="267" y="9221"/>
                    <a:pt x="378" y="9288"/>
                    <a:pt x="467" y="9288"/>
                  </a:cubicBezTo>
                  <a:cubicBezTo>
                    <a:pt x="759" y="9343"/>
                    <a:pt x="1051" y="9382"/>
                    <a:pt x="1330" y="9382"/>
                  </a:cubicBezTo>
                  <a:cubicBezTo>
                    <a:pt x="1391" y="9382"/>
                    <a:pt x="1450" y="9380"/>
                    <a:pt x="1509" y="9377"/>
                  </a:cubicBezTo>
                  <a:cubicBezTo>
                    <a:pt x="1753" y="9377"/>
                    <a:pt x="1753" y="9377"/>
                    <a:pt x="1731" y="9731"/>
                  </a:cubicBezTo>
                  <a:cubicBezTo>
                    <a:pt x="1686" y="10042"/>
                    <a:pt x="1686" y="10352"/>
                    <a:pt x="1686" y="10663"/>
                  </a:cubicBezTo>
                  <a:cubicBezTo>
                    <a:pt x="1686" y="10840"/>
                    <a:pt x="1731" y="10996"/>
                    <a:pt x="1842" y="11084"/>
                  </a:cubicBezTo>
                  <a:cubicBezTo>
                    <a:pt x="1880" y="11107"/>
                    <a:pt x="1921" y="11120"/>
                    <a:pt x="1962" y="11120"/>
                  </a:cubicBezTo>
                  <a:cubicBezTo>
                    <a:pt x="2039" y="11120"/>
                    <a:pt x="2116" y="11075"/>
                    <a:pt x="2174" y="10973"/>
                  </a:cubicBezTo>
                  <a:cubicBezTo>
                    <a:pt x="2308" y="10752"/>
                    <a:pt x="2396" y="10530"/>
                    <a:pt x="2441" y="10286"/>
                  </a:cubicBezTo>
                  <a:cubicBezTo>
                    <a:pt x="2618" y="9709"/>
                    <a:pt x="2729" y="9133"/>
                    <a:pt x="2795" y="8556"/>
                  </a:cubicBezTo>
                  <a:cubicBezTo>
                    <a:pt x="2862" y="8090"/>
                    <a:pt x="2862" y="8112"/>
                    <a:pt x="3128" y="8090"/>
                  </a:cubicBezTo>
                  <a:cubicBezTo>
                    <a:pt x="3882" y="8090"/>
                    <a:pt x="4636" y="8001"/>
                    <a:pt x="5368" y="7824"/>
                  </a:cubicBezTo>
                  <a:cubicBezTo>
                    <a:pt x="6610" y="7513"/>
                    <a:pt x="7675" y="6693"/>
                    <a:pt x="8584" y="5318"/>
                  </a:cubicBezTo>
                  <a:cubicBezTo>
                    <a:pt x="8629" y="5273"/>
                    <a:pt x="8651" y="5162"/>
                    <a:pt x="8739" y="5162"/>
                  </a:cubicBezTo>
                  <a:cubicBezTo>
                    <a:pt x="8762" y="5362"/>
                    <a:pt x="8806" y="5539"/>
                    <a:pt x="8917" y="5717"/>
                  </a:cubicBezTo>
                  <a:cubicBezTo>
                    <a:pt x="8949" y="5758"/>
                    <a:pt x="8982" y="5777"/>
                    <a:pt x="9012" y="5777"/>
                  </a:cubicBezTo>
                  <a:cubicBezTo>
                    <a:pt x="9065" y="5777"/>
                    <a:pt x="9111" y="5718"/>
                    <a:pt x="9139" y="5606"/>
                  </a:cubicBezTo>
                  <a:cubicBezTo>
                    <a:pt x="9183" y="5340"/>
                    <a:pt x="9183" y="5074"/>
                    <a:pt x="9139" y="4808"/>
                  </a:cubicBezTo>
                  <a:cubicBezTo>
                    <a:pt x="9094" y="4564"/>
                    <a:pt x="9139" y="4275"/>
                    <a:pt x="9272" y="4053"/>
                  </a:cubicBezTo>
                  <a:cubicBezTo>
                    <a:pt x="9604" y="3277"/>
                    <a:pt x="9893" y="2479"/>
                    <a:pt x="10092" y="1680"/>
                  </a:cubicBezTo>
                  <a:cubicBezTo>
                    <a:pt x="10203" y="1303"/>
                    <a:pt x="10226" y="904"/>
                    <a:pt x="10181" y="527"/>
                  </a:cubicBezTo>
                  <a:cubicBezTo>
                    <a:pt x="10115" y="128"/>
                    <a:pt x="10070" y="39"/>
                    <a:pt x="9804" y="17"/>
                  </a:cubicBezTo>
                  <a:cubicBezTo>
                    <a:pt x="9675" y="6"/>
                    <a:pt x="9545" y="0"/>
                    <a:pt x="94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 rot="6136105">
              <a:off x="430729" y="3988457"/>
              <a:ext cx="285586" cy="158156"/>
            </a:xfrm>
            <a:custGeom>
              <a:avLst/>
              <a:gdLst/>
              <a:ahLst/>
              <a:cxnLst/>
              <a:rect l="l" t="t" r="r" b="b"/>
              <a:pathLst>
                <a:path w="11423" h="6326" extrusionOk="0">
                  <a:moveTo>
                    <a:pt x="10723" y="1"/>
                  </a:moveTo>
                  <a:cubicBezTo>
                    <a:pt x="9947" y="1"/>
                    <a:pt x="9190" y="93"/>
                    <a:pt x="8451" y="292"/>
                  </a:cubicBezTo>
                  <a:cubicBezTo>
                    <a:pt x="7674" y="470"/>
                    <a:pt x="6920" y="758"/>
                    <a:pt x="6210" y="1157"/>
                  </a:cubicBezTo>
                  <a:cubicBezTo>
                    <a:pt x="5190" y="1690"/>
                    <a:pt x="4214" y="2311"/>
                    <a:pt x="3305" y="3043"/>
                  </a:cubicBezTo>
                  <a:cubicBezTo>
                    <a:pt x="2994" y="3287"/>
                    <a:pt x="2684" y="3575"/>
                    <a:pt x="2418" y="3885"/>
                  </a:cubicBezTo>
                  <a:cubicBezTo>
                    <a:pt x="2351" y="3974"/>
                    <a:pt x="2262" y="4041"/>
                    <a:pt x="2152" y="4063"/>
                  </a:cubicBezTo>
                  <a:cubicBezTo>
                    <a:pt x="1575" y="4262"/>
                    <a:pt x="1043" y="4506"/>
                    <a:pt x="488" y="4750"/>
                  </a:cubicBezTo>
                  <a:cubicBezTo>
                    <a:pt x="355" y="4795"/>
                    <a:pt x="244" y="4861"/>
                    <a:pt x="155" y="4950"/>
                  </a:cubicBezTo>
                  <a:cubicBezTo>
                    <a:pt x="0" y="5083"/>
                    <a:pt x="22" y="5194"/>
                    <a:pt x="200" y="5283"/>
                  </a:cubicBezTo>
                  <a:cubicBezTo>
                    <a:pt x="289" y="5327"/>
                    <a:pt x="399" y="5349"/>
                    <a:pt x="488" y="5349"/>
                  </a:cubicBezTo>
                  <a:cubicBezTo>
                    <a:pt x="722" y="5375"/>
                    <a:pt x="948" y="5386"/>
                    <a:pt x="1171" y="5386"/>
                  </a:cubicBezTo>
                  <a:cubicBezTo>
                    <a:pt x="1329" y="5386"/>
                    <a:pt x="1485" y="5381"/>
                    <a:pt x="1641" y="5371"/>
                  </a:cubicBezTo>
                  <a:cubicBezTo>
                    <a:pt x="1885" y="5371"/>
                    <a:pt x="1885" y="5371"/>
                    <a:pt x="1863" y="5571"/>
                  </a:cubicBezTo>
                  <a:cubicBezTo>
                    <a:pt x="1819" y="5726"/>
                    <a:pt x="1797" y="5904"/>
                    <a:pt x="1797" y="6081"/>
                  </a:cubicBezTo>
                  <a:cubicBezTo>
                    <a:pt x="1797" y="6170"/>
                    <a:pt x="1863" y="6281"/>
                    <a:pt x="1952" y="6303"/>
                  </a:cubicBezTo>
                  <a:cubicBezTo>
                    <a:pt x="1996" y="6318"/>
                    <a:pt x="2041" y="6325"/>
                    <a:pt x="2084" y="6325"/>
                  </a:cubicBezTo>
                  <a:cubicBezTo>
                    <a:pt x="2171" y="6325"/>
                    <a:pt x="2255" y="6296"/>
                    <a:pt x="2329" y="6236"/>
                  </a:cubicBezTo>
                  <a:cubicBezTo>
                    <a:pt x="2462" y="6126"/>
                    <a:pt x="2573" y="5992"/>
                    <a:pt x="2640" y="5859"/>
                  </a:cubicBezTo>
                  <a:cubicBezTo>
                    <a:pt x="2839" y="5549"/>
                    <a:pt x="2972" y="5216"/>
                    <a:pt x="3083" y="4884"/>
                  </a:cubicBezTo>
                  <a:cubicBezTo>
                    <a:pt x="3150" y="4640"/>
                    <a:pt x="3150" y="4640"/>
                    <a:pt x="3460" y="4640"/>
                  </a:cubicBezTo>
                  <a:cubicBezTo>
                    <a:pt x="4281" y="4595"/>
                    <a:pt x="5101" y="4529"/>
                    <a:pt x="5922" y="4418"/>
                  </a:cubicBezTo>
                  <a:cubicBezTo>
                    <a:pt x="7231" y="4240"/>
                    <a:pt x="8451" y="3752"/>
                    <a:pt x="9493" y="2976"/>
                  </a:cubicBezTo>
                  <a:cubicBezTo>
                    <a:pt x="9559" y="2932"/>
                    <a:pt x="9582" y="2887"/>
                    <a:pt x="9670" y="2887"/>
                  </a:cubicBezTo>
                  <a:cubicBezTo>
                    <a:pt x="9715" y="2998"/>
                    <a:pt x="9781" y="3109"/>
                    <a:pt x="9870" y="3176"/>
                  </a:cubicBezTo>
                  <a:cubicBezTo>
                    <a:pt x="9900" y="3190"/>
                    <a:pt x="9932" y="3198"/>
                    <a:pt x="9963" y="3198"/>
                  </a:cubicBezTo>
                  <a:cubicBezTo>
                    <a:pt x="10025" y="3198"/>
                    <a:pt x="10084" y="3168"/>
                    <a:pt x="10114" y="3109"/>
                  </a:cubicBezTo>
                  <a:cubicBezTo>
                    <a:pt x="10158" y="2976"/>
                    <a:pt x="10158" y="2821"/>
                    <a:pt x="10136" y="2666"/>
                  </a:cubicBezTo>
                  <a:cubicBezTo>
                    <a:pt x="10114" y="2510"/>
                    <a:pt x="10158" y="2355"/>
                    <a:pt x="10291" y="2244"/>
                  </a:cubicBezTo>
                  <a:cubicBezTo>
                    <a:pt x="10668" y="1845"/>
                    <a:pt x="11001" y="1401"/>
                    <a:pt x="11245" y="913"/>
                  </a:cubicBezTo>
                  <a:cubicBezTo>
                    <a:pt x="11378" y="736"/>
                    <a:pt x="11423" y="492"/>
                    <a:pt x="11378" y="292"/>
                  </a:cubicBezTo>
                  <a:cubicBezTo>
                    <a:pt x="11312" y="71"/>
                    <a:pt x="11245" y="4"/>
                    <a:pt x="10979" y="4"/>
                  </a:cubicBezTo>
                  <a:cubicBezTo>
                    <a:pt x="10893" y="2"/>
                    <a:pt x="10808" y="1"/>
                    <a:pt x="10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 rot="6136105">
              <a:off x="386372" y="4122957"/>
              <a:ext cx="255110" cy="278036"/>
            </a:xfrm>
            <a:custGeom>
              <a:avLst/>
              <a:gdLst/>
              <a:ahLst/>
              <a:cxnLst/>
              <a:rect l="l" t="t" r="r" b="b"/>
              <a:pathLst>
                <a:path w="10204" h="11121" extrusionOk="0">
                  <a:moveTo>
                    <a:pt x="9392" y="1"/>
                  </a:moveTo>
                  <a:cubicBezTo>
                    <a:pt x="8742" y="1"/>
                    <a:pt x="8089" y="139"/>
                    <a:pt x="7497" y="416"/>
                  </a:cubicBezTo>
                  <a:cubicBezTo>
                    <a:pt x="6743" y="771"/>
                    <a:pt x="6056" y="1259"/>
                    <a:pt x="5479" y="1902"/>
                  </a:cubicBezTo>
                  <a:cubicBezTo>
                    <a:pt x="4525" y="2923"/>
                    <a:pt x="3660" y="4032"/>
                    <a:pt x="2928" y="5207"/>
                  </a:cubicBezTo>
                  <a:cubicBezTo>
                    <a:pt x="2618" y="5695"/>
                    <a:pt x="2352" y="6205"/>
                    <a:pt x="2152" y="6738"/>
                  </a:cubicBezTo>
                  <a:cubicBezTo>
                    <a:pt x="2108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23"/>
                    <a:pt x="112" y="8556"/>
                  </a:cubicBezTo>
                  <a:cubicBezTo>
                    <a:pt x="1" y="8756"/>
                    <a:pt x="23" y="9000"/>
                    <a:pt x="178" y="9155"/>
                  </a:cubicBezTo>
                  <a:cubicBezTo>
                    <a:pt x="267" y="9222"/>
                    <a:pt x="356" y="9288"/>
                    <a:pt x="466" y="9288"/>
                  </a:cubicBezTo>
                  <a:cubicBezTo>
                    <a:pt x="740" y="9343"/>
                    <a:pt x="1029" y="9383"/>
                    <a:pt x="1320" y="9383"/>
                  </a:cubicBezTo>
                  <a:cubicBezTo>
                    <a:pt x="1383" y="9383"/>
                    <a:pt x="1446" y="9381"/>
                    <a:pt x="1509" y="9377"/>
                  </a:cubicBezTo>
                  <a:cubicBezTo>
                    <a:pt x="1731" y="9377"/>
                    <a:pt x="1731" y="9377"/>
                    <a:pt x="1708" y="9732"/>
                  </a:cubicBezTo>
                  <a:cubicBezTo>
                    <a:pt x="1686" y="10042"/>
                    <a:pt x="1664" y="10353"/>
                    <a:pt x="1686" y="10663"/>
                  </a:cubicBezTo>
                  <a:cubicBezTo>
                    <a:pt x="1686" y="10841"/>
                    <a:pt x="1708" y="10996"/>
                    <a:pt x="1819" y="11085"/>
                  </a:cubicBezTo>
                  <a:cubicBezTo>
                    <a:pt x="1858" y="11108"/>
                    <a:pt x="1899" y="11120"/>
                    <a:pt x="1939" y="11120"/>
                  </a:cubicBezTo>
                  <a:cubicBezTo>
                    <a:pt x="2017" y="11120"/>
                    <a:pt x="2094" y="11075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6" y="9710"/>
                    <a:pt x="2707" y="9133"/>
                    <a:pt x="2795" y="8556"/>
                  </a:cubicBezTo>
                  <a:cubicBezTo>
                    <a:pt x="2840" y="8091"/>
                    <a:pt x="2840" y="8113"/>
                    <a:pt x="3128" y="8091"/>
                  </a:cubicBezTo>
                  <a:cubicBezTo>
                    <a:pt x="3882" y="8091"/>
                    <a:pt x="4636" y="8002"/>
                    <a:pt x="5368" y="7824"/>
                  </a:cubicBezTo>
                  <a:cubicBezTo>
                    <a:pt x="6588" y="7492"/>
                    <a:pt x="7675" y="6693"/>
                    <a:pt x="8562" y="5318"/>
                  </a:cubicBezTo>
                  <a:cubicBezTo>
                    <a:pt x="8606" y="5274"/>
                    <a:pt x="8628" y="5163"/>
                    <a:pt x="8717" y="5163"/>
                  </a:cubicBezTo>
                  <a:cubicBezTo>
                    <a:pt x="8717" y="5362"/>
                    <a:pt x="8784" y="5540"/>
                    <a:pt x="8895" y="5695"/>
                  </a:cubicBezTo>
                  <a:cubicBezTo>
                    <a:pt x="8930" y="5748"/>
                    <a:pt x="8965" y="5773"/>
                    <a:pt x="8997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9" y="5340"/>
                    <a:pt x="9139" y="5074"/>
                    <a:pt x="9116" y="4808"/>
                  </a:cubicBezTo>
                  <a:cubicBezTo>
                    <a:pt x="9072" y="4542"/>
                    <a:pt x="9116" y="4276"/>
                    <a:pt x="9227" y="4054"/>
                  </a:cubicBezTo>
                  <a:cubicBezTo>
                    <a:pt x="9582" y="3278"/>
                    <a:pt x="9870" y="2479"/>
                    <a:pt x="10070" y="1681"/>
                  </a:cubicBezTo>
                  <a:cubicBezTo>
                    <a:pt x="10181" y="1304"/>
                    <a:pt x="10203" y="904"/>
                    <a:pt x="10159" y="527"/>
                  </a:cubicBezTo>
                  <a:cubicBezTo>
                    <a:pt x="10092" y="128"/>
                    <a:pt x="10026" y="39"/>
                    <a:pt x="9782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6136105">
              <a:off x="944792" y="3763968"/>
              <a:ext cx="252760" cy="325937"/>
            </a:xfrm>
            <a:custGeom>
              <a:avLst/>
              <a:gdLst/>
              <a:ahLst/>
              <a:cxnLst/>
              <a:rect l="l" t="t" r="r" b="b"/>
              <a:pathLst>
                <a:path w="10110" h="13037" extrusionOk="0">
                  <a:moveTo>
                    <a:pt x="9399" y="0"/>
                  </a:moveTo>
                  <a:cubicBezTo>
                    <a:pt x="9330" y="0"/>
                    <a:pt x="9248" y="23"/>
                    <a:pt x="9138" y="62"/>
                  </a:cubicBezTo>
                  <a:cubicBezTo>
                    <a:pt x="7208" y="838"/>
                    <a:pt x="5589" y="2191"/>
                    <a:pt x="4502" y="3943"/>
                  </a:cubicBezTo>
                  <a:cubicBezTo>
                    <a:pt x="3682" y="5185"/>
                    <a:pt x="2994" y="6516"/>
                    <a:pt x="2440" y="7913"/>
                  </a:cubicBezTo>
                  <a:cubicBezTo>
                    <a:pt x="2218" y="8424"/>
                    <a:pt x="2063" y="8978"/>
                    <a:pt x="1974" y="9510"/>
                  </a:cubicBezTo>
                  <a:cubicBezTo>
                    <a:pt x="1930" y="9643"/>
                    <a:pt x="1863" y="9776"/>
                    <a:pt x="1774" y="9865"/>
                  </a:cubicBezTo>
                  <a:cubicBezTo>
                    <a:pt x="1264" y="10420"/>
                    <a:pt x="798" y="11041"/>
                    <a:pt x="333" y="11617"/>
                  </a:cubicBezTo>
                  <a:cubicBezTo>
                    <a:pt x="222" y="11750"/>
                    <a:pt x="133" y="11906"/>
                    <a:pt x="89" y="12083"/>
                  </a:cubicBezTo>
                  <a:cubicBezTo>
                    <a:pt x="0" y="12327"/>
                    <a:pt x="89" y="12460"/>
                    <a:pt x="355" y="12505"/>
                  </a:cubicBezTo>
                  <a:cubicBezTo>
                    <a:pt x="466" y="12505"/>
                    <a:pt x="599" y="12482"/>
                    <a:pt x="732" y="12438"/>
                  </a:cubicBezTo>
                  <a:cubicBezTo>
                    <a:pt x="1176" y="12305"/>
                    <a:pt x="1597" y="12127"/>
                    <a:pt x="2018" y="11928"/>
                  </a:cubicBezTo>
                  <a:cubicBezTo>
                    <a:pt x="2126" y="11874"/>
                    <a:pt x="2190" y="11842"/>
                    <a:pt x="2236" y="11842"/>
                  </a:cubicBezTo>
                  <a:cubicBezTo>
                    <a:pt x="2303" y="11842"/>
                    <a:pt x="2329" y="11911"/>
                    <a:pt x="2395" y="12083"/>
                  </a:cubicBezTo>
                  <a:cubicBezTo>
                    <a:pt x="2440" y="12327"/>
                    <a:pt x="2528" y="12571"/>
                    <a:pt x="2639" y="12793"/>
                  </a:cubicBezTo>
                  <a:cubicBezTo>
                    <a:pt x="2706" y="12926"/>
                    <a:pt x="2795" y="13037"/>
                    <a:pt x="2950" y="13037"/>
                  </a:cubicBezTo>
                  <a:cubicBezTo>
                    <a:pt x="3127" y="13037"/>
                    <a:pt x="3260" y="12926"/>
                    <a:pt x="3327" y="12771"/>
                  </a:cubicBezTo>
                  <a:cubicBezTo>
                    <a:pt x="3393" y="12549"/>
                    <a:pt x="3438" y="12305"/>
                    <a:pt x="3438" y="12083"/>
                  </a:cubicBezTo>
                  <a:cubicBezTo>
                    <a:pt x="3460" y="11573"/>
                    <a:pt x="3416" y="11063"/>
                    <a:pt x="3327" y="10553"/>
                  </a:cubicBezTo>
                  <a:cubicBezTo>
                    <a:pt x="3260" y="10176"/>
                    <a:pt x="3260" y="10176"/>
                    <a:pt x="3593" y="10020"/>
                  </a:cubicBezTo>
                  <a:cubicBezTo>
                    <a:pt x="4502" y="9577"/>
                    <a:pt x="5367" y="9089"/>
                    <a:pt x="6232" y="8534"/>
                  </a:cubicBezTo>
                  <a:cubicBezTo>
                    <a:pt x="7608" y="7625"/>
                    <a:pt x="8672" y="6339"/>
                    <a:pt x="9315" y="4808"/>
                  </a:cubicBezTo>
                  <a:cubicBezTo>
                    <a:pt x="9360" y="4742"/>
                    <a:pt x="9360" y="4653"/>
                    <a:pt x="9471" y="4609"/>
                  </a:cubicBezTo>
                  <a:cubicBezTo>
                    <a:pt x="9559" y="4764"/>
                    <a:pt x="9692" y="4875"/>
                    <a:pt x="9848" y="4919"/>
                  </a:cubicBezTo>
                  <a:cubicBezTo>
                    <a:pt x="9875" y="4927"/>
                    <a:pt x="9900" y="4931"/>
                    <a:pt x="9924" y="4931"/>
                  </a:cubicBezTo>
                  <a:cubicBezTo>
                    <a:pt x="10037" y="4931"/>
                    <a:pt x="10110" y="4848"/>
                    <a:pt x="10092" y="4720"/>
                  </a:cubicBezTo>
                  <a:cubicBezTo>
                    <a:pt x="10047" y="4498"/>
                    <a:pt x="9959" y="4298"/>
                    <a:pt x="9848" y="4121"/>
                  </a:cubicBezTo>
                  <a:cubicBezTo>
                    <a:pt x="9715" y="3921"/>
                    <a:pt x="9692" y="3677"/>
                    <a:pt x="9759" y="3455"/>
                  </a:cubicBezTo>
                  <a:cubicBezTo>
                    <a:pt x="9936" y="2701"/>
                    <a:pt x="10003" y="1947"/>
                    <a:pt x="10003" y="1171"/>
                  </a:cubicBezTo>
                  <a:cubicBezTo>
                    <a:pt x="10025" y="838"/>
                    <a:pt x="9936" y="528"/>
                    <a:pt x="9737" y="262"/>
                  </a:cubicBezTo>
                  <a:cubicBezTo>
                    <a:pt x="9608" y="75"/>
                    <a:pt x="9525" y="0"/>
                    <a:pt x="9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6136105">
              <a:off x="503979" y="3908475"/>
              <a:ext cx="475243" cy="365139"/>
            </a:xfrm>
            <a:custGeom>
              <a:avLst/>
              <a:gdLst/>
              <a:ahLst/>
              <a:cxnLst/>
              <a:rect l="l" t="t" r="r" b="b"/>
              <a:pathLst>
                <a:path w="19009" h="14605" extrusionOk="0">
                  <a:moveTo>
                    <a:pt x="18317" y="0"/>
                  </a:moveTo>
                  <a:cubicBezTo>
                    <a:pt x="18237" y="0"/>
                    <a:pt x="18143" y="9"/>
                    <a:pt x="18032" y="23"/>
                  </a:cubicBezTo>
                  <a:cubicBezTo>
                    <a:pt x="16502" y="289"/>
                    <a:pt x="14994" y="755"/>
                    <a:pt x="13596" y="1420"/>
                  </a:cubicBezTo>
                  <a:cubicBezTo>
                    <a:pt x="12243" y="2019"/>
                    <a:pt x="10979" y="2818"/>
                    <a:pt x="9826" y="3771"/>
                  </a:cubicBezTo>
                  <a:cubicBezTo>
                    <a:pt x="8185" y="5102"/>
                    <a:pt x="6654" y="6588"/>
                    <a:pt x="5257" y="8207"/>
                  </a:cubicBezTo>
                  <a:cubicBezTo>
                    <a:pt x="4769" y="8784"/>
                    <a:pt x="4325" y="9405"/>
                    <a:pt x="3948" y="10070"/>
                  </a:cubicBezTo>
                  <a:cubicBezTo>
                    <a:pt x="3837" y="10226"/>
                    <a:pt x="3704" y="10359"/>
                    <a:pt x="3527" y="10447"/>
                  </a:cubicBezTo>
                  <a:cubicBezTo>
                    <a:pt x="2573" y="11002"/>
                    <a:pt x="1664" y="11667"/>
                    <a:pt x="755" y="12288"/>
                  </a:cubicBezTo>
                  <a:cubicBezTo>
                    <a:pt x="555" y="12421"/>
                    <a:pt x="355" y="12577"/>
                    <a:pt x="222" y="12776"/>
                  </a:cubicBezTo>
                  <a:cubicBezTo>
                    <a:pt x="0" y="13064"/>
                    <a:pt x="89" y="13264"/>
                    <a:pt x="422" y="13353"/>
                  </a:cubicBezTo>
                  <a:cubicBezTo>
                    <a:pt x="539" y="13379"/>
                    <a:pt x="648" y="13390"/>
                    <a:pt x="754" y="13390"/>
                  </a:cubicBezTo>
                  <a:cubicBezTo>
                    <a:pt x="829" y="13390"/>
                    <a:pt x="903" y="13384"/>
                    <a:pt x="976" y="13375"/>
                  </a:cubicBezTo>
                  <a:cubicBezTo>
                    <a:pt x="1686" y="13308"/>
                    <a:pt x="2374" y="13175"/>
                    <a:pt x="3061" y="13020"/>
                  </a:cubicBezTo>
                  <a:cubicBezTo>
                    <a:pt x="3222" y="12982"/>
                    <a:pt x="3325" y="12957"/>
                    <a:pt x="3391" y="12957"/>
                  </a:cubicBezTo>
                  <a:cubicBezTo>
                    <a:pt x="3517" y="12957"/>
                    <a:pt x="3512" y="13047"/>
                    <a:pt x="3527" y="13308"/>
                  </a:cubicBezTo>
                  <a:cubicBezTo>
                    <a:pt x="3505" y="13619"/>
                    <a:pt x="3527" y="13929"/>
                    <a:pt x="3593" y="14240"/>
                  </a:cubicBezTo>
                  <a:cubicBezTo>
                    <a:pt x="3638" y="14417"/>
                    <a:pt x="3727" y="14573"/>
                    <a:pt x="3948" y="14595"/>
                  </a:cubicBezTo>
                  <a:cubicBezTo>
                    <a:pt x="3985" y="14601"/>
                    <a:pt x="4021" y="14605"/>
                    <a:pt x="4057" y="14605"/>
                  </a:cubicBezTo>
                  <a:cubicBezTo>
                    <a:pt x="4263" y="14605"/>
                    <a:pt x="4459" y="14502"/>
                    <a:pt x="4592" y="14351"/>
                  </a:cubicBezTo>
                  <a:cubicBezTo>
                    <a:pt x="4791" y="14107"/>
                    <a:pt x="4946" y="13841"/>
                    <a:pt x="5035" y="13552"/>
                  </a:cubicBezTo>
                  <a:cubicBezTo>
                    <a:pt x="5257" y="12931"/>
                    <a:pt x="5412" y="12288"/>
                    <a:pt x="5479" y="11645"/>
                  </a:cubicBezTo>
                  <a:cubicBezTo>
                    <a:pt x="5523" y="11157"/>
                    <a:pt x="5523" y="11179"/>
                    <a:pt x="6078" y="11046"/>
                  </a:cubicBezTo>
                  <a:cubicBezTo>
                    <a:pt x="7541" y="10713"/>
                    <a:pt x="9005" y="10270"/>
                    <a:pt x="10447" y="9782"/>
                  </a:cubicBezTo>
                  <a:cubicBezTo>
                    <a:pt x="12731" y="9006"/>
                    <a:pt x="14772" y="7675"/>
                    <a:pt x="16391" y="5901"/>
                  </a:cubicBezTo>
                  <a:cubicBezTo>
                    <a:pt x="16457" y="5812"/>
                    <a:pt x="16524" y="5701"/>
                    <a:pt x="16701" y="5679"/>
                  </a:cubicBezTo>
                  <a:cubicBezTo>
                    <a:pt x="16768" y="5878"/>
                    <a:pt x="16923" y="6034"/>
                    <a:pt x="17123" y="6145"/>
                  </a:cubicBezTo>
                  <a:cubicBezTo>
                    <a:pt x="17173" y="6161"/>
                    <a:pt x="17221" y="6169"/>
                    <a:pt x="17267" y="6169"/>
                  </a:cubicBezTo>
                  <a:cubicBezTo>
                    <a:pt x="17403" y="6169"/>
                    <a:pt x="17511" y="6095"/>
                    <a:pt x="17544" y="5945"/>
                  </a:cubicBezTo>
                  <a:cubicBezTo>
                    <a:pt x="17589" y="5679"/>
                    <a:pt x="17544" y="5390"/>
                    <a:pt x="17433" y="5146"/>
                  </a:cubicBezTo>
                  <a:cubicBezTo>
                    <a:pt x="17345" y="4858"/>
                    <a:pt x="17389" y="4548"/>
                    <a:pt x="17566" y="4304"/>
                  </a:cubicBezTo>
                  <a:cubicBezTo>
                    <a:pt x="18121" y="3461"/>
                    <a:pt x="18542" y="2529"/>
                    <a:pt x="18853" y="1576"/>
                  </a:cubicBezTo>
                  <a:cubicBezTo>
                    <a:pt x="19008" y="1199"/>
                    <a:pt x="19008" y="777"/>
                    <a:pt x="18853" y="400"/>
                  </a:cubicBezTo>
                  <a:cubicBezTo>
                    <a:pt x="18714" y="105"/>
                    <a:pt x="18602" y="0"/>
                    <a:pt x="183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 rot="6136105">
              <a:off x="845627" y="4060852"/>
              <a:ext cx="404815" cy="286811"/>
            </a:xfrm>
            <a:custGeom>
              <a:avLst/>
              <a:gdLst/>
              <a:ahLst/>
              <a:cxnLst/>
              <a:rect l="l" t="t" r="r" b="b"/>
              <a:pathLst>
                <a:path w="16192" h="11472" extrusionOk="0">
                  <a:moveTo>
                    <a:pt x="15615" y="1"/>
                  </a:moveTo>
                  <a:cubicBezTo>
                    <a:pt x="15557" y="1"/>
                    <a:pt x="15491" y="5"/>
                    <a:pt x="15415" y="13"/>
                  </a:cubicBezTo>
                  <a:cubicBezTo>
                    <a:pt x="14129" y="169"/>
                    <a:pt x="12865" y="501"/>
                    <a:pt x="11689" y="989"/>
                  </a:cubicBezTo>
                  <a:cubicBezTo>
                    <a:pt x="10536" y="1433"/>
                    <a:pt x="9449" y="2032"/>
                    <a:pt x="8473" y="2764"/>
                  </a:cubicBezTo>
                  <a:cubicBezTo>
                    <a:pt x="7054" y="3806"/>
                    <a:pt x="5745" y="4982"/>
                    <a:pt x="4525" y="6246"/>
                  </a:cubicBezTo>
                  <a:cubicBezTo>
                    <a:pt x="4104" y="6712"/>
                    <a:pt x="3705" y="7199"/>
                    <a:pt x="3372" y="7732"/>
                  </a:cubicBezTo>
                  <a:cubicBezTo>
                    <a:pt x="3283" y="7865"/>
                    <a:pt x="3150" y="7976"/>
                    <a:pt x="3017" y="8042"/>
                  </a:cubicBezTo>
                  <a:cubicBezTo>
                    <a:pt x="2197" y="8464"/>
                    <a:pt x="1420" y="8952"/>
                    <a:pt x="644" y="9417"/>
                  </a:cubicBezTo>
                  <a:cubicBezTo>
                    <a:pt x="467" y="9528"/>
                    <a:pt x="311" y="9661"/>
                    <a:pt x="178" y="9817"/>
                  </a:cubicBezTo>
                  <a:cubicBezTo>
                    <a:pt x="1" y="10038"/>
                    <a:pt x="67" y="10194"/>
                    <a:pt x="334" y="10305"/>
                  </a:cubicBezTo>
                  <a:cubicBezTo>
                    <a:pt x="425" y="10331"/>
                    <a:pt x="515" y="10341"/>
                    <a:pt x="606" y="10341"/>
                  </a:cubicBezTo>
                  <a:cubicBezTo>
                    <a:pt x="671" y="10341"/>
                    <a:pt x="735" y="10336"/>
                    <a:pt x="799" y="10327"/>
                  </a:cubicBezTo>
                  <a:cubicBezTo>
                    <a:pt x="1376" y="10305"/>
                    <a:pt x="1953" y="10238"/>
                    <a:pt x="2529" y="10127"/>
                  </a:cubicBezTo>
                  <a:cubicBezTo>
                    <a:pt x="2649" y="10106"/>
                    <a:pt x="2730" y="10092"/>
                    <a:pt x="2786" y="10092"/>
                  </a:cubicBezTo>
                  <a:cubicBezTo>
                    <a:pt x="2906" y="10092"/>
                    <a:pt x="2906" y="10159"/>
                    <a:pt x="2906" y="10371"/>
                  </a:cubicBezTo>
                  <a:cubicBezTo>
                    <a:pt x="2884" y="10615"/>
                    <a:pt x="2884" y="10881"/>
                    <a:pt x="2929" y="11147"/>
                  </a:cubicBezTo>
                  <a:cubicBezTo>
                    <a:pt x="2951" y="11280"/>
                    <a:pt x="3017" y="11414"/>
                    <a:pt x="3195" y="11458"/>
                  </a:cubicBezTo>
                  <a:cubicBezTo>
                    <a:pt x="3240" y="11467"/>
                    <a:pt x="3284" y="11471"/>
                    <a:pt x="3327" y="11471"/>
                  </a:cubicBezTo>
                  <a:cubicBezTo>
                    <a:pt x="3495" y="11471"/>
                    <a:pt x="3643" y="11404"/>
                    <a:pt x="3749" y="11280"/>
                  </a:cubicBezTo>
                  <a:cubicBezTo>
                    <a:pt x="3927" y="11081"/>
                    <a:pt x="4060" y="10859"/>
                    <a:pt x="4148" y="10615"/>
                  </a:cubicBezTo>
                  <a:cubicBezTo>
                    <a:pt x="4370" y="10127"/>
                    <a:pt x="4503" y="9617"/>
                    <a:pt x="4592" y="9085"/>
                  </a:cubicBezTo>
                  <a:cubicBezTo>
                    <a:pt x="4659" y="8685"/>
                    <a:pt x="4659" y="8685"/>
                    <a:pt x="5102" y="8597"/>
                  </a:cubicBezTo>
                  <a:cubicBezTo>
                    <a:pt x="6344" y="8397"/>
                    <a:pt x="7564" y="8109"/>
                    <a:pt x="8784" y="7754"/>
                  </a:cubicBezTo>
                  <a:cubicBezTo>
                    <a:pt x="10691" y="7222"/>
                    <a:pt x="12443" y="6201"/>
                    <a:pt x="13841" y="4804"/>
                  </a:cubicBezTo>
                  <a:cubicBezTo>
                    <a:pt x="13907" y="4738"/>
                    <a:pt x="13952" y="4649"/>
                    <a:pt x="14085" y="4627"/>
                  </a:cubicBezTo>
                  <a:cubicBezTo>
                    <a:pt x="14151" y="4804"/>
                    <a:pt x="14262" y="4937"/>
                    <a:pt x="14440" y="5026"/>
                  </a:cubicBezTo>
                  <a:cubicBezTo>
                    <a:pt x="14485" y="5045"/>
                    <a:pt x="14530" y="5055"/>
                    <a:pt x="14573" y="5055"/>
                  </a:cubicBezTo>
                  <a:cubicBezTo>
                    <a:pt x="14676" y="5055"/>
                    <a:pt x="14763" y="4996"/>
                    <a:pt x="14794" y="4871"/>
                  </a:cubicBezTo>
                  <a:cubicBezTo>
                    <a:pt x="14817" y="4649"/>
                    <a:pt x="14817" y="4427"/>
                    <a:pt x="14728" y="4205"/>
                  </a:cubicBezTo>
                  <a:cubicBezTo>
                    <a:pt x="14661" y="3983"/>
                    <a:pt x="14706" y="3717"/>
                    <a:pt x="14883" y="3540"/>
                  </a:cubicBezTo>
                  <a:cubicBezTo>
                    <a:pt x="15349" y="2852"/>
                    <a:pt x="15748" y="2098"/>
                    <a:pt x="16036" y="1322"/>
                  </a:cubicBezTo>
                  <a:cubicBezTo>
                    <a:pt x="16170" y="1011"/>
                    <a:pt x="16192" y="657"/>
                    <a:pt x="16081" y="346"/>
                  </a:cubicBezTo>
                  <a:cubicBezTo>
                    <a:pt x="15972" y="92"/>
                    <a:pt x="15878" y="1"/>
                    <a:pt x="156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 rot="6136105">
              <a:off x="37359" y="3766405"/>
              <a:ext cx="389840" cy="321062"/>
            </a:xfrm>
            <a:custGeom>
              <a:avLst/>
              <a:gdLst/>
              <a:ahLst/>
              <a:cxnLst/>
              <a:rect l="l" t="t" r="r" b="b"/>
              <a:pathLst>
                <a:path w="15593" h="12842" extrusionOk="0">
                  <a:moveTo>
                    <a:pt x="15026" y="0"/>
                  </a:moveTo>
                  <a:cubicBezTo>
                    <a:pt x="14946" y="0"/>
                    <a:pt x="14850" y="15"/>
                    <a:pt x="14727" y="41"/>
                  </a:cubicBezTo>
                  <a:cubicBezTo>
                    <a:pt x="13441" y="307"/>
                    <a:pt x="12199" y="750"/>
                    <a:pt x="11023" y="1371"/>
                  </a:cubicBezTo>
                  <a:cubicBezTo>
                    <a:pt x="9892" y="1926"/>
                    <a:pt x="8872" y="2635"/>
                    <a:pt x="7941" y="3500"/>
                  </a:cubicBezTo>
                  <a:cubicBezTo>
                    <a:pt x="6588" y="4676"/>
                    <a:pt x="5346" y="5985"/>
                    <a:pt x="4237" y="7404"/>
                  </a:cubicBezTo>
                  <a:cubicBezTo>
                    <a:pt x="3837" y="7914"/>
                    <a:pt x="3505" y="8446"/>
                    <a:pt x="3216" y="9023"/>
                  </a:cubicBezTo>
                  <a:cubicBezTo>
                    <a:pt x="3128" y="9178"/>
                    <a:pt x="3017" y="9289"/>
                    <a:pt x="2862" y="9378"/>
                  </a:cubicBezTo>
                  <a:cubicBezTo>
                    <a:pt x="2085" y="9888"/>
                    <a:pt x="1353" y="10465"/>
                    <a:pt x="599" y="11019"/>
                  </a:cubicBezTo>
                  <a:cubicBezTo>
                    <a:pt x="422" y="11130"/>
                    <a:pt x="267" y="11285"/>
                    <a:pt x="156" y="11463"/>
                  </a:cubicBezTo>
                  <a:cubicBezTo>
                    <a:pt x="0" y="11707"/>
                    <a:pt x="67" y="11862"/>
                    <a:pt x="355" y="11929"/>
                  </a:cubicBezTo>
                  <a:cubicBezTo>
                    <a:pt x="433" y="11940"/>
                    <a:pt x="516" y="11945"/>
                    <a:pt x="599" y="11945"/>
                  </a:cubicBezTo>
                  <a:cubicBezTo>
                    <a:pt x="682" y="11945"/>
                    <a:pt x="766" y="11940"/>
                    <a:pt x="843" y="11929"/>
                  </a:cubicBezTo>
                  <a:cubicBezTo>
                    <a:pt x="1420" y="11840"/>
                    <a:pt x="1997" y="11707"/>
                    <a:pt x="2573" y="11552"/>
                  </a:cubicBezTo>
                  <a:cubicBezTo>
                    <a:pt x="2704" y="11513"/>
                    <a:pt x="2789" y="11491"/>
                    <a:pt x="2846" y="11491"/>
                  </a:cubicBezTo>
                  <a:cubicBezTo>
                    <a:pt x="2953" y="11491"/>
                    <a:pt x="2958" y="11570"/>
                    <a:pt x="2972" y="11773"/>
                  </a:cubicBezTo>
                  <a:cubicBezTo>
                    <a:pt x="2972" y="12040"/>
                    <a:pt x="3017" y="12306"/>
                    <a:pt x="3083" y="12550"/>
                  </a:cubicBezTo>
                  <a:cubicBezTo>
                    <a:pt x="3128" y="12705"/>
                    <a:pt x="3194" y="12838"/>
                    <a:pt x="3394" y="12838"/>
                  </a:cubicBezTo>
                  <a:cubicBezTo>
                    <a:pt x="3414" y="12840"/>
                    <a:pt x="3434" y="12841"/>
                    <a:pt x="3454" y="12841"/>
                  </a:cubicBezTo>
                  <a:cubicBezTo>
                    <a:pt x="3633" y="12841"/>
                    <a:pt x="3806" y="12753"/>
                    <a:pt x="3926" y="12594"/>
                  </a:cubicBezTo>
                  <a:cubicBezTo>
                    <a:pt x="4081" y="12394"/>
                    <a:pt x="4192" y="12150"/>
                    <a:pt x="4281" y="11906"/>
                  </a:cubicBezTo>
                  <a:cubicBezTo>
                    <a:pt x="4436" y="11374"/>
                    <a:pt x="4525" y="10842"/>
                    <a:pt x="4569" y="10287"/>
                  </a:cubicBezTo>
                  <a:cubicBezTo>
                    <a:pt x="4591" y="9888"/>
                    <a:pt x="4591" y="9888"/>
                    <a:pt x="5035" y="9755"/>
                  </a:cubicBezTo>
                  <a:cubicBezTo>
                    <a:pt x="6277" y="9422"/>
                    <a:pt x="7497" y="9001"/>
                    <a:pt x="8717" y="8535"/>
                  </a:cubicBezTo>
                  <a:cubicBezTo>
                    <a:pt x="10602" y="7803"/>
                    <a:pt x="12288" y="6606"/>
                    <a:pt x="13574" y="5053"/>
                  </a:cubicBezTo>
                  <a:cubicBezTo>
                    <a:pt x="13641" y="4986"/>
                    <a:pt x="13685" y="4876"/>
                    <a:pt x="13818" y="4853"/>
                  </a:cubicBezTo>
                  <a:cubicBezTo>
                    <a:pt x="13885" y="5031"/>
                    <a:pt x="14018" y="5164"/>
                    <a:pt x="14195" y="5230"/>
                  </a:cubicBezTo>
                  <a:cubicBezTo>
                    <a:pt x="14237" y="5241"/>
                    <a:pt x="14278" y="5246"/>
                    <a:pt x="14316" y="5246"/>
                  </a:cubicBezTo>
                  <a:cubicBezTo>
                    <a:pt x="14438" y="5246"/>
                    <a:pt x="14533" y="5189"/>
                    <a:pt x="14550" y="5053"/>
                  </a:cubicBezTo>
                  <a:cubicBezTo>
                    <a:pt x="14572" y="4809"/>
                    <a:pt x="14528" y="4587"/>
                    <a:pt x="14417" y="4365"/>
                  </a:cubicBezTo>
                  <a:cubicBezTo>
                    <a:pt x="14328" y="4144"/>
                    <a:pt x="14373" y="3878"/>
                    <a:pt x="14506" y="3678"/>
                  </a:cubicBezTo>
                  <a:cubicBezTo>
                    <a:pt x="14927" y="2924"/>
                    <a:pt x="15260" y="2148"/>
                    <a:pt x="15482" y="1305"/>
                  </a:cubicBezTo>
                  <a:cubicBezTo>
                    <a:pt x="15592" y="994"/>
                    <a:pt x="15570" y="617"/>
                    <a:pt x="15437" y="307"/>
                  </a:cubicBezTo>
                  <a:cubicBezTo>
                    <a:pt x="15311" y="87"/>
                    <a:pt x="15219" y="0"/>
                    <a:pt x="15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 rot="4304122">
              <a:off x="682573" y="4422810"/>
              <a:ext cx="410892" cy="198221"/>
            </a:xfrm>
            <a:custGeom>
              <a:avLst/>
              <a:gdLst/>
              <a:ahLst/>
              <a:cxnLst/>
              <a:rect l="l" t="t" r="r" b="b"/>
              <a:pathLst>
                <a:path w="16436" h="7929" extrusionOk="0">
                  <a:moveTo>
                    <a:pt x="13388" y="0"/>
                  </a:moveTo>
                  <a:cubicBezTo>
                    <a:pt x="12036" y="0"/>
                    <a:pt x="10684" y="258"/>
                    <a:pt x="9405" y="770"/>
                  </a:cubicBezTo>
                  <a:cubicBezTo>
                    <a:pt x="7874" y="1347"/>
                    <a:pt x="6410" y="2101"/>
                    <a:pt x="5013" y="2966"/>
                  </a:cubicBezTo>
                  <a:cubicBezTo>
                    <a:pt x="4503" y="3298"/>
                    <a:pt x="4015" y="3675"/>
                    <a:pt x="3572" y="4097"/>
                  </a:cubicBezTo>
                  <a:cubicBezTo>
                    <a:pt x="3461" y="4186"/>
                    <a:pt x="3328" y="4252"/>
                    <a:pt x="3172" y="4274"/>
                  </a:cubicBezTo>
                  <a:cubicBezTo>
                    <a:pt x="2352" y="4430"/>
                    <a:pt x="1575" y="4674"/>
                    <a:pt x="777" y="4895"/>
                  </a:cubicBezTo>
                  <a:cubicBezTo>
                    <a:pt x="577" y="4940"/>
                    <a:pt x="422" y="5028"/>
                    <a:pt x="267" y="5139"/>
                  </a:cubicBezTo>
                  <a:cubicBezTo>
                    <a:pt x="23" y="5250"/>
                    <a:pt x="1" y="5561"/>
                    <a:pt x="222" y="5694"/>
                  </a:cubicBezTo>
                  <a:cubicBezTo>
                    <a:pt x="333" y="5783"/>
                    <a:pt x="444" y="5849"/>
                    <a:pt x="577" y="5893"/>
                  </a:cubicBezTo>
                  <a:cubicBezTo>
                    <a:pt x="1065" y="6049"/>
                    <a:pt x="1575" y="6182"/>
                    <a:pt x="2063" y="6270"/>
                  </a:cubicBezTo>
                  <a:cubicBezTo>
                    <a:pt x="2396" y="6315"/>
                    <a:pt x="2396" y="6315"/>
                    <a:pt x="2285" y="6647"/>
                  </a:cubicBezTo>
                  <a:cubicBezTo>
                    <a:pt x="2196" y="6891"/>
                    <a:pt x="2108" y="7158"/>
                    <a:pt x="2063" y="7446"/>
                  </a:cubicBezTo>
                  <a:cubicBezTo>
                    <a:pt x="2041" y="7601"/>
                    <a:pt x="2041" y="7756"/>
                    <a:pt x="2174" y="7845"/>
                  </a:cubicBezTo>
                  <a:cubicBezTo>
                    <a:pt x="2252" y="7901"/>
                    <a:pt x="2341" y="7928"/>
                    <a:pt x="2429" y="7928"/>
                  </a:cubicBezTo>
                  <a:cubicBezTo>
                    <a:pt x="2518" y="7928"/>
                    <a:pt x="2607" y="7901"/>
                    <a:pt x="2684" y="7845"/>
                  </a:cubicBezTo>
                  <a:cubicBezTo>
                    <a:pt x="2906" y="7712"/>
                    <a:pt x="3084" y="7535"/>
                    <a:pt x="3239" y="7313"/>
                  </a:cubicBezTo>
                  <a:cubicBezTo>
                    <a:pt x="3572" y="6869"/>
                    <a:pt x="3860" y="6404"/>
                    <a:pt x="4104" y="5893"/>
                  </a:cubicBezTo>
                  <a:cubicBezTo>
                    <a:pt x="4229" y="5628"/>
                    <a:pt x="4266" y="5549"/>
                    <a:pt x="4416" y="5549"/>
                  </a:cubicBezTo>
                  <a:cubicBezTo>
                    <a:pt x="4479" y="5549"/>
                    <a:pt x="4562" y="5563"/>
                    <a:pt x="4680" y="5583"/>
                  </a:cubicBezTo>
                  <a:cubicBezTo>
                    <a:pt x="5767" y="5783"/>
                    <a:pt x="6876" y="5916"/>
                    <a:pt x="7985" y="5960"/>
                  </a:cubicBezTo>
                  <a:cubicBezTo>
                    <a:pt x="8135" y="5967"/>
                    <a:pt x="8286" y="5971"/>
                    <a:pt x="8436" y="5971"/>
                  </a:cubicBezTo>
                  <a:cubicBezTo>
                    <a:pt x="10080" y="5971"/>
                    <a:pt x="11708" y="5527"/>
                    <a:pt x="13131" y="4674"/>
                  </a:cubicBezTo>
                  <a:cubicBezTo>
                    <a:pt x="13185" y="4619"/>
                    <a:pt x="13224" y="4551"/>
                    <a:pt x="13309" y="4551"/>
                  </a:cubicBezTo>
                  <a:cubicBezTo>
                    <a:pt x="13328" y="4551"/>
                    <a:pt x="13350" y="4554"/>
                    <a:pt x="13375" y="4563"/>
                  </a:cubicBezTo>
                  <a:cubicBezTo>
                    <a:pt x="13353" y="4740"/>
                    <a:pt x="13397" y="4918"/>
                    <a:pt x="13508" y="5073"/>
                  </a:cubicBezTo>
                  <a:cubicBezTo>
                    <a:pt x="13550" y="5137"/>
                    <a:pt x="13619" y="5170"/>
                    <a:pt x="13683" y="5170"/>
                  </a:cubicBezTo>
                  <a:cubicBezTo>
                    <a:pt x="13753" y="5170"/>
                    <a:pt x="13817" y="5131"/>
                    <a:pt x="13841" y="5051"/>
                  </a:cubicBezTo>
                  <a:cubicBezTo>
                    <a:pt x="13951" y="4829"/>
                    <a:pt x="14018" y="4607"/>
                    <a:pt x="14018" y="4363"/>
                  </a:cubicBezTo>
                  <a:cubicBezTo>
                    <a:pt x="14040" y="4097"/>
                    <a:pt x="14173" y="3875"/>
                    <a:pt x="14373" y="3720"/>
                  </a:cubicBezTo>
                  <a:cubicBezTo>
                    <a:pt x="15016" y="3165"/>
                    <a:pt x="15571" y="2544"/>
                    <a:pt x="16058" y="1857"/>
                  </a:cubicBezTo>
                  <a:cubicBezTo>
                    <a:pt x="16280" y="1568"/>
                    <a:pt x="16413" y="1236"/>
                    <a:pt x="16435" y="881"/>
                  </a:cubicBezTo>
                  <a:cubicBezTo>
                    <a:pt x="16435" y="504"/>
                    <a:pt x="16369" y="415"/>
                    <a:pt x="15992" y="326"/>
                  </a:cubicBezTo>
                  <a:cubicBezTo>
                    <a:pt x="15138" y="108"/>
                    <a:pt x="14263" y="0"/>
                    <a:pt x="13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 rot="6136105">
              <a:off x="126001" y="3448547"/>
              <a:ext cx="285586" cy="158156"/>
            </a:xfrm>
            <a:custGeom>
              <a:avLst/>
              <a:gdLst/>
              <a:ahLst/>
              <a:cxnLst/>
              <a:rect l="l" t="t" r="r" b="b"/>
              <a:pathLst>
                <a:path w="11423" h="6326" extrusionOk="0">
                  <a:moveTo>
                    <a:pt x="10723" y="1"/>
                  </a:moveTo>
                  <a:cubicBezTo>
                    <a:pt x="9947" y="1"/>
                    <a:pt x="9190" y="93"/>
                    <a:pt x="8451" y="292"/>
                  </a:cubicBezTo>
                  <a:cubicBezTo>
                    <a:pt x="7674" y="470"/>
                    <a:pt x="6920" y="758"/>
                    <a:pt x="6210" y="1157"/>
                  </a:cubicBezTo>
                  <a:cubicBezTo>
                    <a:pt x="5190" y="1690"/>
                    <a:pt x="4214" y="2311"/>
                    <a:pt x="3305" y="3043"/>
                  </a:cubicBezTo>
                  <a:cubicBezTo>
                    <a:pt x="2994" y="3287"/>
                    <a:pt x="2684" y="3575"/>
                    <a:pt x="2418" y="3885"/>
                  </a:cubicBezTo>
                  <a:cubicBezTo>
                    <a:pt x="2351" y="3974"/>
                    <a:pt x="2262" y="4041"/>
                    <a:pt x="2152" y="4063"/>
                  </a:cubicBezTo>
                  <a:cubicBezTo>
                    <a:pt x="1575" y="4262"/>
                    <a:pt x="1043" y="4506"/>
                    <a:pt x="488" y="4750"/>
                  </a:cubicBezTo>
                  <a:cubicBezTo>
                    <a:pt x="355" y="4795"/>
                    <a:pt x="244" y="4861"/>
                    <a:pt x="155" y="4950"/>
                  </a:cubicBezTo>
                  <a:cubicBezTo>
                    <a:pt x="0" y="5083"/>
                    <a:pt x="22" y="5194"/>
                    <a:pt x="200" y="5283"/>
                  </a:cubicBezTo>
                  <a:cubicBezTo>
                    <a:pt x="289" y="5327"/>
                    <a:pt x="399" y="5349"/>
                    <a:pt x="488" y="5349"/>
                  </a:cubicBezTo>
                  <a:cubicBezTo>
                    <a:pt x="722" y="5375"/>
                    <a:pt x="948" y="5386"/>
                    <a:pt x="1171" y="5386"/>
                  </a:cubicBezTo>
                  <a:cubicBezTo>
                    <a:pt x="1329" y="5386"/>
                    <a:pt x="1485" y="5381"/>
                    <a:pt x="1641" y="5371"/>
                  </a:cubicBezTo>
                  <a:cubicBezTo>
                    <a:pt x="1885" y="5371"/>
                    <a:pt x="1885" y="5371"/>
                    <a:pt x="1863" y="5571"/>
                  </a:cubicBezTo>
                  <a:cubicBezTo>
                    <a:pt x="1819" y="5726"/>
                    <a:pt x="1797" y="5904"/>
                    <a:pt x="1797" y="6081"/>
                  </a:cubicBezTo>
                  <a:cubicBezTo>
                    <a:pt x="1797" y="6170"/>
                    <a:pt x="1863" y="6281"/>
                    <a:pt x="1952" y="6303"/>
                  </a:cubicBezTo>
                  <a:cubicBezTo>
                    <a:pt x="1996" y="6318"/>
                    <a:pt x="2041" y="6325"/>
                    <a:pt x="2084" y="6325"/>
                  </a:cubicBezTo>
                  <a:cubicBezTo>
                    <a:pt x="2171" y="6325"/>
                    <a:pt x="2255" y="6296"/>
                    <a:pt x="2329" y="6236"/>
                  </a:cubicBezTo>
                  <a:cubicBezTo>
                    <a:pt x="2462" y="6126"/>
                    <a:pt x="2573" y="5992"/>
                    <a:pt x="2640" y="5859"/>
                  </a:cubicBezTo>
                  <a:cubicBezTo>
                    <a:pt x="2839" y="5549"/>
                    <a:pt x="2972" y="5216"/>
                    <a:pt x="3083" y="4884"/>
                  </a:cubicBezTo>
                  <a:cubicBezTo>
                    <a:pt x="3150" y="4640"/>
                    <a:pt x="3150" y="4640"/>
                    <a:pt x="3460" y="4640"/>
                  </a:cubicBezTo>
                  <a:cubicBezTo>
                    <a:pt x="4281" y="4595"/>
                    <a:pt x="5101" y="4529"/>
                    <a:pt x="5922" y="4418"/>
                  </a:cubicBezTo>
                  <a:cubicBezTo>
                    <a:pt x="7231" y="4240"/>
                    <a:pt x="8451" y="3752"/>
                    <a:pt x="9493" y="2976"/>
                  </a:cubicBezTo>
                  <a:cubicBezTo>
                    <a:pt x="9559" y="2932"/>
                    <a:pt x="9582" y="2887"/>
                    <a:pt x="9670" y="2887"/>
                  </a:cubicBezTo>
                  <a:cubicBezTo>
                    <a:pt x="9715" y="2998"/>
                    <a:pt x="9781" y="3109"/>
                    <a:pt x="9870" y="3176"/>
                  </a:cubicBezTo>
                  <a:cubicBezTo>
                    <a:pt x="9900" y="3190"/>
                    <a:pt x="9932" y="3198"/>
                    <a:pt x="9963" y="3198"/>
                  </a:cubicBezTo>
                  <a:cubicBezTo>
                    <a:pt x="10025" y="3198"/>
                    <a:pt x="10084" y="3168"/>
                    <a:pt x="10114" y="3109"/>
                  </a:cubicBezTo>
                  <a:cubicBezTo>
                    <a:pt x="10158" y="2976"/>
                    <a:pt x="10158" y="2821"/>
                    <a:pt x="10136" y="2666"/>
                  </a:cubicBezTo>
                  <a:cubicBezTo>
                    <a:pt x="10114" y="2510"/>
                    <a:pt x="10158" y="2355"/>
                    <a:pt x="10291" y="2244"/>
                  </a:cubicBezTo>
                  <a:cubicBezTo>
                    <a:pt x="10668" y="1845"/>
                    <a:pt x="11001" y="1401"/>
                    <a:pt x="11245" y="913"/>
                  </a:cubicBezTo>
                  <a:cubicBezTo>
                    <a:pt x="11378" y="736"/>
                    <a:pt x="11423" y="492"/>
                    <a:pt x="11378" y="292"/>
                  </a:cubicBezTo>
                  <a:cubicBezTo>
                    <a:pt x="11312" y="71"/>
                    <a:pt x="11245" y="4"/>
                    <a:pt x="10979" y="4"/>
                  </a:cubicBezTo>
                  <a:cubicBezTo>
                    <a:pt x="10893" y="2"/>
                    <a:pt x="10808" y="1"/>
                    <a:pt x="10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 rot="6136105">
              <a:off x="196600" y="3094543"/>
              <a:ext cx="255110" cy="278036"/>
            </a:xfrm>
            <a:custGeom>
              <a:avLst/>
              <a:gdLst/>
              <a:ahLst/>
              <a:cxnLst/>
              <a:rect l="l" t="t" r="r" b="b"/>
              <a:pathLst>
                <a:path w="10204" h="11121" extrusionOk="0">
                  <a:moveTo>
                    <a:pt x="9392" y="1"/>
                  </a:moveTo>
                  <a:cubicBezTo>
                    <a:pt x="8742" y="1"/>
                    <a:pt x="8089" y="139"/>
                    <a:pt x="7497" y="416"/>
                  </a:cubicBezTo>
                  <a:cubicBezTo>
                    <a:pt x="6743" y="771"/>
                    <a:pt x="6056" y="1259"/>
                    <a:pt x="5479" y="1902"/>
                  </a:cubicBezTo>
                  <a:cubicBezTo>
                    <a:pt x="4525" y="2923"/>
                    <a:pt x="3660" y="4032"/>
                    <a:pt x="2928" y="5207"/>
                  </a:cubicBezTo>
                  <a:cubicBezTo>
                    <a:pt x="2618" y="5695"/>
                    <a:pt x="2352" y="6205"/>
                    <a:pt x="2152" y="6738"/>
                  </a:cubicBezTo>
                  <a:cubicBezTo>
                    <a:pt x="2108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23"/>
                    <a:pt x="112" y="8556"/>
                  </a:cubicBezTo>
                  <a:cubicBezTo>
                    <a:pt x="1" y="8756"/>
                    <a:pt x="23" y="9000"/>
                    <a:pt x="178" y="9155"/>
                  </a:cubicBezTo>
                  <a:cubicBezTo>
                    <a:pt x="267" y="9222"/>
                    <a:pt x="356" y="9288"/>
                    <a:pt x="466" y="9288"/>
                  </a:cubicBezTo>
                  <a:cubicBezTo>
                    <a:pt x="740" y="9343"/>
                    <a:pt x="1029" y="9383"/>
                    <a:pt x="1320" y="9383"/>
                  </a:cubicBezTo>
                  <a:cubicBezTo>
                    <a:pt x="1383" y="9383"/>
                    <a:pt x="1446" y="9381"/>
                    <a:pt x="1509" y="9377"/>
                  </a:cubicBezTo>
                  <a:cubicBezTo>
                    <a:pt x="1731" y="9377"/>
                    <a:pt x="1731" y="9377"/>
                    <a:pt x="1708" y="9732"/>
                  </a:cubicBezTo>
                  <a:cubicBezTo>
                    <a:pt x="1686" y="10042"/>
                    <a:pt x="1664" y="10353"/>
                    <a:pt x="1686" y="10663"/>
                  </a:cubicBezTo>
                  <a:cubicBezTo>
                    <a:pt x="1686" y="10841"/>
                    <a:pt x="1708" y="10996"/>
                    <a:pt x="1819" y="11085"/>
                  </a:cubicBezTo>
                  <a:cubicBezTo>
                    <a:pt x="1858" y="11108"/>
                    <a:pt x="1899" y="11120"/>
                    <a:pt x="1939" y="11120"/>
                  </a:cubicBezTo>
                  <a:cubicBezTo>
                    <a:pt x="2017" y="11120"/>
                    <a:pt x="2094" y="11075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6" y="9710"/>
                    <a:pt x="2707" y="9133"/>
                    <a:pt x="2795" y="8556"/>
                  </a:cubicBezTo>
                  <a:cubicBezTo>
                    <a:pt x="2840" y="8091"/>
                    <a:pt x="2840" y="8113"/>
                    <a:pt x="3128" y="8091"/>
                  </a:cubicBezTo>
                  <a:cubicBezTo>
                    <a:pt x="3882" y="8091"/>
                    <a:pt x="4636" y="8002"/>
                    <a:pt x="5368" y="7824"/>
                  </a:cubicBezTo>
                  <a:cubicBezTo>
                    <a:pt x="6588" y="7492"/>
                    <a:pt x="7675" y="6693"/>
                    <a:pt x="8562" y="5318"/>
                  </a:cubicBezTo>
                  <a:cubicBezTo>
                    <a:pt x="8606" y="5274"/>
                    <a:pt x="8628" y="5163"/>
                    <a:pt x="8717" y="5163"/>
                  </a:cubicBezTo>
                  <a:cubicBezTo>
                    <a:pt x="8717" y="5362"/>
                    <a:pt x="8784" y="5540"/>
                    <a:pt x="8895" y="5695"/>
                  </a:cubicBezTo>
                  <a:cubicBezTo>
                    <a:pt x="8930" y="5748"/>
                    <a:pt x="8965" y="5773"/>
                    <a:pt x="8997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9" y="5340"/>
                    <a:pt x="9139" y="5074"/>
                    <a:pt x="9116" y="4808"/>
                  </a:cubicBezTo>
                  <a:cubicBezTo>
                    <a:pt x="9072" y="4542"/>
                    <a:pt x="9116" y="4276"/>
                    <a:pt x="9227" y="4054"/>
                  </a:cubicBezTo>
                  <a:cubicBezTo>
                    <a:pt x="9582" y="3278"/>
                    <a:pt x="9870" y="2479"/>
                    <a:pt x="10070" y="1681"/>
                  </a:cubicBezTo>
                  <a:cubicBezTo>
                    <a:pt x="10181" y="1304"/>
                    <a:pt x="10203" y="904"/>
                    <a:pt x="10159" y="527"/>
                  </a:cubicBezTo>
                  <a:cubicBezTo>
                    <a:pt x="10092" y="128"/>
                    <a:pt x="10026" y="39"/>
                    <a:pt x="9782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 rot="6136105">
              <a:off x="-186589" y="3263567"/>
              <a:ext cx="395940" cy="216733"/>
            </a:xfrm>
            <a:custGeom>
              <a:avLst/>
              <a:gdLst/>
              <a:ahLst/>
              <a:cxnLst/>
              <a:rect l="l" t="t" r="r" b="b"/>
              <a:pathLst>
                <a:path w="15837" h="8669" extrusionOk="0">
                  <a:moveTo>
                    <a:pt x="14734" y="0"/>
                  </a:moveTo>
                  <a:cubicBezTo>
                    <a:pt x="13727" y="0"/>
                    <a:pt x="12725" y="114"/>
                    <a:pt x="11755" y="342"/>
                  </a:cubicBezTo>
                  <a:cubicBezTo>
                    <a:pt x="10646" y="609"/>
                    <a:pt x="9604" y="1008"/>
                    <a:pt x="8628" y="1540"/>
                  </a:cubicBezTo>
                  <a:cubicBezTo>
                    <a:pt x="7209" y="2272"/>
                    <a:pt x="5856" y="3137"/>
                    <a:pt x="4591" y="4113"/>
                  </a:cubicBezTo>
                  <a:cubicBezTo>
                    <a:pt x="4148" y="4468"/>
                    <a:pt x="3726" y="4845"/>
                    <a:pt x="3349" y="5288"/>
                  </a:cubicBezTo>
                  <a:cubicBezTo>
                    <a:pt x="3239" y="5399"/>
                    <a:pt x="3128" y="5466"/>
                    <a:pt x="2972" y="5510"/>
                  </a:cubicBezTo>
                  <a:cubicBezTo>
                    <a:pt x="2174" y="5776"/>
                    <a:pt x="1420" y="6131"/>
                    <a:pt x="666" y="6442"/>
                  </a:cubicBezTo>
                  <a:cubicBezTo>
                    <a:pt x="488" y="6508"/>
                    <a:pt x="333" y="6597"/>
                    <a:pt x="178" y="6730"/>
                  </a:cubicBezTo>
                  <a:cubicBezTo>
                    <a:pt x="0" y="6908"/>
                    <a:pt x="23" y="7063"/>
                    <a:pt x="266" y="7174"/>
                  </a:cubicBezTo>
                  <a:cubicBezTo>
                    <a:pt x="400" y="7240"/>
                    <a:pt x="533" y="7262"/>
                    <a:pt x="666" y="7285"/>
                  </a:cubicBezTo>
                  <a:cubicBezTo>
                    <a:pt x="1055" y="7317"/>
                    <a:pt x="1445" y="7338"/>
                    <a:pt x="1826" y="7338"/>
                  </a:cubicBezTo>
                  <a:cubicBezTo>
                    <a:pt x="1965" y="7338"/>
                    <a:pt x="2104" y="7335"/>
                    <a:pt x="2240" y="7329"/>
                  </a:cubicBezTo>
                  <a:cubicBezTo>
                    <a:pt x="2617" y="7329"/>
                    <a:pt x="2595" y="7329"/>
                    <a:pt x="2551" y="7617"/>
                  </a:cubicBezTo>
                  <a:cubicBezTo>
                    <a:pt x="2507" y="7839"/>
                    <a:pt x="2462" y="8083"/>
                    <a:pt x="2462" y="8305"/>
                  </a:cubicBezTo>
                  <a:cubicBezTo>
                    <a:pt x="2462" y="8460"/>
                    <a:pt x="2551" y="8593"/>
                    <a:pt x="2684" y="8637"/>
                  </a:cubicBezTo>
                  <a:cubicBezTo>
                    <a:pt x="2741" y="8659"/>
                    <a:pt x="2798" y="8669"/>
                    <a:pt x="2854" y="8669"/>
                  </a:cubicBezTo>
                  <a:cubicBezTo>
                    <a:pt x="2973" y="8669"/>
                    <a:pt x="3089" y="8624"/>
                    <a:pt x="3194" y="8549"/>
                  </a:cubicBezTo>
                  <a:cubicBezTo>
                    <a:pt x="3372" y="8394"/>
                    <a:pt x="3527" y="8216"/>
                    <a:pt x="3638" y="8016"/>
                  </a:cubicBezTo>
                  <a:cubicBezTo>
                    <a:pt x="3904" y="7595"/>
                    <a:pt x="4103" y="7151"/>
                    <a:pt x="4237" y="6686"/>
                  </a:cubicBezTo>
                  <a:cubicBezTo>
                    <a:pt x="4347" y="6331"/>
                    <a:pt x="4347" y="6331"/>
                    <a:pt x="4769" y="6331"/>
                  </a:cubicBezTo>
                  <a:cubicBezTo>
                    <a:pt x="5922" y="6309"/>
                    <a:pt x="7053" y="6220"/>
                    <a:pt x="8207" y="6065"/>
                  </a:cubicBezTo>
                  <a:cubicBezTo>
                    <a:pt x="10003" y="5843"/>
                    <a:pt x="11711" y="5178"/>
                    <a:pt x="13175" y="4113"/>
                  </a:cubicBezTo>
                  <a:cubicBezTo>
                    <a:pt x="13219" y="4024"/>
                    <a:pt x="13308" y="3958"/>
                    <a:pt x="13419" y="3958"/>
                  </a:cubicBezTo>
                  <a:cubicBezTo>
                    <a:pt x="13441" y="4113"/>
                    <a:pt x="13530" y="4268"/>
                    <a:pt x="13663" y="4357"/>
                  </a:cubicBezTo>
                  <a:cubicBezTo>
                    <a:pt x="13716" y="4392"/>
                    <a:pt x="13773" y="4410"/>
                    <a:pt x="13825" y="4410"/>
                  </a:cubicBezTo>
                  <a:cubicBezTo>
                    <a:pt x="13902" y="4410"/>
                    <a:pt x="13969" y="4370"/>
                    <a:pt x="13995" y="4290"/>
                  </a:cubicBezTo>
                  <a:cubicBezTo>
                    <a:pt x="14062" y="4091"/>
                    <a:pt x="14084" y="3891"/>
                    <a:pt x="14040" y="3669"/>
                  </a:cubicBezTo>
                  <a:cubicBezTo>
                    <a:pt x="14018" y="3448"/>
                    <a:pt x="14106" y="3226"/>
                    <a:pt x="14262" y="3093"/>
                  </a:cubicBezTo>
                  <a:cubicBezTo>
                    <a:pt x="14794" y="2538"/>
                    <a:pt x="15237" y="1917"/>
                    <a:pt x="15615" y="1252"/>
                  </a:cubicBezTo>
                  <a:cubicBezTo>
                    <a:pt x="15770" y="1008"/>
                    <a:pt x="15836" y="697"/>
                    <a:pt x="15792" y="387"/>
                  </a:cubicBezTo>
                  <a:cubicBezTo>
                    <a:pt x="15703" y="76"/>
                    <a:pt x="15615" y="10"/>
                    <a:pt x="15237" y="10"/>
                  </a:cubicBezTo>
                  <a:cubicBezTo>
                    <a:pt x="15070" y="3"/>
                    <a:pt x="14902" y="0"/>
                    <a:pt x="14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 rot="6136105">
              <a:off x="-78544" y="2925531"/>
              <a:ext cx="394840" cy="219108"/>
            </a:xfrm>
            <a:custGeom>
              <a:avLst/>
              <a:gdLst/>
              <a:ahLst/>
              <a:cxnLst/>
              <a:rect l="l" t="t" r="r" b="b"/>
              <a:pathLst>
                <a:path w="15793" h="8764" extrusionOk="0">
                  <a:moveTo>
                    <a:pt x="14918" y="1"/>
                  </a:moveTo>
                  <a:cubicBezTo>
                    <a:pt x="13830" y="1"/>
                    <a:pt x="12761" y="133"/>
                    <a:pt x="11711" y="380"/>
                  </a:cubicBezTo>
                  <a:cubicBezTo>
                    <a:pt x="10602" y="646"/>
                    <a:pt x="9560" y="1045"/>
                    <a:pt x="8584" y="1578"/>
                  </a:cubicBezTo>
                  <a:cubicBezTo>
                    <a:pt x="7165" y="2332"/>
                    <a:pt x="5834" y="3219"/>
                    <a:pt x="4570" y="4217"/>
                  </a:cubicBezTo>
                  <a:cubicBezTo>
                    <a:pt x="4126" y="4550"/>
                    <a:pt x="3705" y="4949"/>
                    <a:pt x="3328" y="5393"/>
                  </a:cubicBezTo>
                  <a:cubicBezTo>
                    <a:pt x="3239" y="5504"/>
                    <a:pt x="3106" y="5570"/>
                    <a:pt x="2973" y="5614"/>
                  </a:cubicBezTo>
                  <a:cubicBezTo>
                    <a:pt x="2174" y="5903"/>
                    <a:pt x="1420" y="6235"/>
                    <a:pt x="666" y="6568"/>
                  </a:cubicBezTo>
                  <a:cubicBezTo>
                    <a:pt x="489" y="6635"/>
                    <a:pt x="333" y="6746"/>
                    <a:pt x="178" y="6856"/>
                  </a:cubicBezTo>
                  <a:cubicBezTo>
                    <a:pt x="1" y="7034"/>
                    <a:pt x="23" y="7189"/>
                    <a:pt x="267" y="7322"/>
                  </a:cubicBezTo>
                  <a:cubicBezTo>
                    <a:pt x="400" y="7367"/>
                    <a:pt x="533" y="7411"/>
                    <a:pt x="688" y="7411"/>
                  </a:cubicBezTo>
                  <a:cubicBezTo>
                    <a:pt x="1062" y="7443"/>
                    <a:pt x="1447" y="7464"/>
                    <a:pt x="1836" y="7464"/>
                  </a:cubicBezTo>
                  <a:cubicBezTo>
                    <a:pt x="1978" y="7464"/>
                    <a:pt x="2120" y="7461"/>
                    <a:pt x="2263" y="7455"/>
                  </a:cubicBezTo>
                  <a:cubicBezTo>
                    <a:pt x="2326" y="7451"/>
                    <a:pt x="2378" y="7449"/>
                    <a:pt x="2421" y="7449"/>
                  </a:cubicBezTo>
                  <a:cubicBezTo>
                    <a:pt x="2616" y="7449"/>
                    <a:pt x="2610" y="7503"/>
                    <a:pt x="2573" y="7721"/>
                  </a:cubicBezTo>
                  <a:cubicBezTo>
                    <a:pt x="2507" y="7943"/>
                    <a:pt x="2485" y="8187"/>
                    <a:pt x="2485" y="8409"/>
                  </a:cubicBezTo>
                  <a:cubicBezTo>
                    <a:pt x="2485" y="8564"/>
                    <a:pt x="2573" y="8697"/>
                    <a:pt x="2707" y="8742"/>
                  </a:cubicBezTo>
                  <a:cubicBezTo>
                    <a:pt x="2763" y="8756"/>
                    <a:pt x="2819" y="8763"/>
                    <a:pt x="2874" y="8763"/>
                  </a:cubicBezTo>
                  <a:cubicBezTo>
                    <a:pt x="2994" y="8763"/>
                    <a:pt x="3111" y="8729"/>
                    <a:pt x="3217" y="8653"/>
                  </a:cubicBezTo>
                  <a:cubicBezTo>
                    <a:pt x="3394" y="8498"/>
                    <a:pt x="3549" y="8320"/>
                    <a:pt x="3660" y="8098"/>
                  </a:cubicBezTo>
                  <a:cubicBezTo>
                    <a:pt x="3904" y="7699"/>
                    <a:pt x="4104" y="7234"/>
                    <a:pt x="4259" y="6768"/>
                  </a:cubicBezTo>
                  <a:cubicBezTo>
                    <a:pt x="4348" y="6413"/>
                    <a:pt x="4348" y="6435"/>
                    <a:pt x="4769" y="6413"/>
                  </a:cubicBezTo>
                  <a:cubicBezTo>
                    <a:pt x="5923" y="6391"/>
                    <a:pt x="7054" y="6280"/>
                    <a:pt x="8207" y="6125"/>
                  </a:cubicBezTo>
                  <a:cubicBezTo>
                    <a:pt x="9981" y="5881"/>
                    <a:pt x="11689" y="5193"/>
                    <a:pt x="13153" y="4106"/>
                  </a:cubicBezTo>
                  <a:cubicBezTo>
                    <a:pt x="13220" y="4062"/>
                    <a:pt x="13264" y="3973"/>
                    <a:pt x="13397" y="3973"/>
                  </a:cubicBezTo>
                  <a:cubicBezTo>
                    <a:pt x="13419" y="4151"/>
                    <a:pt x="13508" y="4284"/>
                    <a:pt x="13641" y="4395"/>
                  </a:cubicBezTo>
                  <a:cubicBezTo>
                    <a:pt x="13680" y="4426"/>
                    <a:pt x="13728" y="4441"/>
                    <a:pt x="13775" y="4441"/>
                  </a:cubicBezTo>
                  <a:cubicBezTo>
                    <a:pt x="13861" y="4441"/>
                    <a:pt x="13945" y="4392"/>
                    <a:pt x="13974" y="4306"/>
                  </a:cubicBezTo>
                  <a:cubicBezTo>
                    <a:pt x="14040" y="4106"/>
                    <a:pt x="14062" y="3884"/>
                    <a:pt x="14018" y="3685"/>
                  </a:cubicBezTo>
                  <a:cubicBezTo>
                    <a:pt x="13974" y="3463"/>
                    <a:pt x="14062" y="3241"/>
                    <a:pt x="14240" y="3108"/>
                  </a:cubicBezTo>
                  <a:cubicBezTo>
                    <a:pt x="14750" y="2554"/>
                    <a:pt x="15193" y="1933"/>
                    <a:pt x="15571" y="1267"/>
                  </a:cubicBezTo>
                  <a:cubicBezTo>
                    <a:pt x="15726" y="1001"/>
                    <a:pt x="15792" y="691"/>
                    <a:pt x="15726" y="380"/>
                  </a:cubicBezTo>
                  <a:cubicBezTo>
                    <a:pt x="15637" y="92"/>
                    <a:pt x="15571" y="25"/>
                    <a:pt x="15171" y="3"/>
                  </a:cubicBezTo>
                  <a:cubicBezTo>
                    <a:pt x="15087" y="1"/>
                    <a:pt x="15003" y="1"/>
                    <a:pt x="14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 rot="2294570">
              <a:off x="2428173" y="4578322"/>
              <a:ext cx="320527" cy="259252"/>
            </a:xfrm>
            <a:custGeom>
              <a:avLst/>
              <a:gdLst/>
              <a:ahLst/>
              <a:cxnLst/>
              <a:rect l="l" t="t" r="r" b="b"/>
              <a:pathLst>
                <a:path w="12821" h="10370" extrusionOk="0">
                  <a:moveTo>
                    <a:pt x="11104" y="0"/>
                  </a:moveTo>
                  <a:cubicBezTo>
                    <a:pt x="10728" y="0"/>
                    <a:pt x="10353" y="45"/>
                    <a:pt x="9982" y="133"/>
                  </a:cubicBezTo>
                  <a:cubicBezTo>
                    <a:pt x="9072" y="333"/>
                    <a:pt x="8229" y="710"/>
                    <a:pt x="7498" y="1264"/>
                  </a:cubicBezTo>
                  <a:cubicBezTo>
                    <a:pt x="6211" y="2129"/>
                    <a:pt x="5036" y="3127"/>
                    <a:pt x="3971" y="4236"/>
                  </a:cubicBezTo>
                  <a:cubicBezTo>
                    <a:pt x="3550" y="4680"/>
                    <a:pt x="3150" y="5168"/>
                    <a:pt x="2796" y="5678"/>
                  </a:cubicBezTo>
                  <a:cubicBezTo>
                    <a:pt x="2707" y="5811"/>
                    <a:pt x="2596" y="5900"/>
                    <a:pt x="2485" y="5944"/>
                  </a:cubicBezTo>
                  <a:cubicBezTo>
                    <a:pt x="1842" y="6188"/>
                    <a:pt x="1221" y="6543"/>
                    <a:pt x="600" y="6876"/>
                  </a:cubicBezTo>
                  <a:cubicBezTo>
                    <a:pt x="445" y="6942"/>
                    <a:pt x="311" y="7053"/>
                    <a:pt x="201" y="7208"/>
                  </a:cubicBezTo>
                  <a:cubicBezTo>
                    <a:pt x="23" y="7364"/>
                    <a:pt x="1" y="7652"/>
                    <a:pt x="134" y="7852"/>
                  </a:cubicBezTo>
                  <a:cubicBezTo>
                    <a:pt x="201" y="7940"/>
                    <a:pt x="289" y="8029"/>
                    <a:pt x="400" y="8051"/>
                  </a:cubicBezTo>
                  <a:cubicBezTo>
                    <a:pt x="755" y="8206"/>
                    <a:pt x="1110" y="8317"/>
                    <a:pt x="1509" y="8406"/>
                  </a:cubicBezTo>
                  <a:cubicBezTo>
                    <a:pt x="1753" y="8450"/>
                    <a:pt x="1753" y="8450"/>
                    <a:pt x="1642" y="8827"/>
                  </a:cubicBezTo>
                  <a:cubicBezTo>
                    <a:pt x="1554" y="9138"/>
                    <a:pt x="1465" y="9471"/>
                    <a:pt x="1398" y="9803"/>
                  </a:cubicBezTo>
                  <a:cubicBezTo>
                    <a:pt x="1354" y="9959"/>
                    <a:pt x="1376" y="10136"/>
                    <a:pt x="1465" y="10291"/>
                  </a:cubicBezTo>
                  <a:cubicBezTo>
                    <a:pt x="1516" y="10342"/>
                    <a:pt x="1571" y="10370"/>
                    <a:pt x="1629" y="10370"/>
                  </a:cubicBezTo>
                  <a:cubicBezTo>
                    <a:pt x="1698" y="10370"/>
                    <a:pt x="1770" y="10331"/>
                    <a:pt x="1842" y="10247"/>
                  </a:cubicBezTo>
                  <a:cubicBezTo>
                    <a:pt x="2019" y="10047"/>
                    <a:pt x="2175" y="9826"/>
                    <a:pt x="2308" y="9582"/>
                  </a:cubicBezTo>
                  <a:cubicBezTo>
                    <a:pt x="2596" y="9005"/>
                    <a:pt x="2862" y="8406"/>
                    <a:pt x="3084" y="7785"/>
                  </a:cubicBezTo>
                  <a:cubicBezTo>
                    <a:pt x="3197" y="7447"/>
                    <a:pt x="3227" y="7354"/>
                    <a:pt x="3346" y="7354"/>
                  </a:cubicBezTo>
                  <a:cubicBezTo>
                    <a:pt x="3391" y="7354"/>
                    <a:pt x="3448" y="7368"/>
                    <a:pt x="3527" y="7386"/>
                  </a:cubicBezTo>
                  <a:cubicBezTo>
                    <a:pt x="4246" y="7522"/>
                    <a:pt x="4981" y="7590"/>
                    <a:pt x="5703" y="7590"/>
                  </a:cubicBezTo>
                  <a:cubicBezTo>
                    <a:pt x="5806" y="7590"/>
                    <a:pt x="5909" y="7588"/>
                    <a:pt x="6012" y="7585"/>
                  </a:cubicBezTo>
                  <a:cubicBezTo>
                    <a:pt x="7409" y="7519"/>
                    <a:pt x="8740" y="6898"/>
                    <a:pt x="10026" y="5656"/>
                  </a:cubicBezTo>
                  <a:cubicBezTo>
                    <a:pt x="10046" y="5595"/>
                    <a:pt x="10103" y="5498"/>
                    <a:pt x="10180" y="5498"/>
                  </a:cubicBezTo>
                  <a:cubicBezTo>
                    <a:pt x="10188" y="5498"/>
                    <a:pt x="10196" y="5499"/>
                    <a:pt x="10203" y="5501"/>
                  </a:cubicBezTo>
                  <a:cubicBezTo>
                    <a:pt x="10181" y="5722"/>
                    <a:pt x="10203" y="5922"/>
                    <a:pt x="10270" y="6122"/>
                  </a:cubicBezTo>
                  <a:cubicBezTo>
                    <a:pt x="10300" y="6192"/>
                    <a:pt x="10339" y="6225"/>
                    <a:pt x="10381" y="6225"/>
                  </a:cubicBezTo>
                  <a:cubicBezTo>
                    <a:pt x="10432" y="6225"/>
                    <a:pt x="10487" y="6175"/>
                    <a:pt x="10536" y="6077"/>
                  </a:cubicBezTo>
                  <a:cubicBezTo>
                    <a:pt x="10625" y="5789"/>
                    <a:pt x="10691" y="5501"/>
                    <a:pt x="10714" y="5212"/>
                  </a:cubicBezTo>
                  <a:cubicBezTo>
                    <a:pt x="10736" y="4924"/>
                    <a:pt x="10847" y="4658"/>
                    <a:pt x="11024" y="4414"/>
                  </a:cubicBezTo>
                  <a:cubicBezTo>
                    <a:pt x="11579" y="3682"/>
                    <a:pt x="12044" y="2883"/>
                    <a:pt x="12444" y="2063"/>
                  </a:cubicBezTo>
                  <a:cubicBezTo>
                    <a:pt x="12643" y="1686"/>
                    <a:pt x="12776" y="1264"/>
                    <a:pt x="12798" y="843"/>
                  </a:cubicBezTo>
                  <a:cubicBezTo>
                    <a:pt x="12821" y="399"/>
                    <a:pt x="12776" y="288"/>
                    <a:pt x="12532" y="222"/>
                  </a:cubicBezTo>
                  <a:cubicBezTo>
                    <a:pt x="12061" y="73"/>
                    <a:pt x="11582" y="0"/>
                    <a:pt x="11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 rot="2294570">
              <a:off x="2386617" y="4922145"/>
              <a:ext cx="497954" cy="236477"/>
            </a:xfrm>
            <a:custGeom>
              <a:avLst/>
              <a:gdLst/>
              <a:ahLst/>
              <a:cxnLst/>
              <a:rect l="l" t="t" r="r" b="b"/>
              <a:pathLst>
                <a:path w="19918" h="9459" extrusionOk="0">
                  <a:moveTo>
                    <a:pt x="16127" y="0"/>
                  </a:moveTo>
                  <a:cubicBezTo>
                    <a:pt x="14529" y="0"/>
                    <a:pt x="12933" y="295"/>
                    <a:pt x="11423" y="886"/>
                  </a:cubicBezTo>
                  <a:cubicBezTo>
                    <a:pt x="9560" y="1596"/>
                    <a:pt x="7785" y="2461"/>
                    <a:pt x="6078" y="3504"/>
                  </a:cubicBezTo>
                  <a:cubicBezTo>
                    <a:pt x="5457" y="3903"/>
                    <a:pt x="4858" y="4346"/>
                    <a:pt x="4325" y="4834"/>
                  </a:cubicBezTo>
                  <a:cubicBezTo>
                    <a:pt x="4170" y="4967"/>
                    <a:pt x="4015" y="5034"/>
                    <a:pt x="3837" y="5056"/>
                  </a:cubicBezTo>
                  <a:cubicBezTo>
                    <a:pt x="2839" y="5256"/>
                    <a:pt x="1886" y="5544"/>
                    <a:pt x="932" y="5788"/>
                  </a:cubicBezTo>
                  <a:cubicBezTo>
                    <a:pt x="688" y="5855"/>
                    <a:pt x="488" y="5943"/>
                    <a:pt x="289" y="6076"/>
                  </a:cubicBezTo>
                  <a:cubicBezTo>
                    <a:pt x="23" y="6209"/>
                    <a:pt x="0" y="6564"/>
                    <a:pt x="244" y="6742"/>
                  </a:cubicBezTo>
                  <a:cubicBezTo>
                    <a:pt x="377" y="6853"/>
                    <a:pt x="533" y="6941"/>
                    <a:pt x="688" y="6986"/>
                  </a:cubicBezTo>
                  <a:cubicBezTo>
                    <a:pt x="1265" y="7185"/>
                    <a:pt x="1863" y="7341"/>
                    <a:pt x="2484" y="7452"/>
                  </a:cubicBezTo>
                  <a:cubicBezTo>
                    <a:pt x="2884" y="7518"/>
                    <a:pt x="2884" y="7518"/>
                    <a:pt x="2751" y="7895"/>
                  </a:cubicBezTo>
                  <a:cubicBezTo>
                    <a:pt x="2618" y="8206"/>
                    <a:pt x="2529" y="8538"/>
                    <a:pt x="2462" y="8871"/>
                  </a:cubicBezTo>
                  <a:cubicBezTo>
                    <a:pt x="2396" y="9048"/>
                    <a:pt x="2462" y="9248"/>
                    <a:pt x="2595" y="9359"/>
                  </a:cubicBezTo>
                  <a:cubicBezTo>
                    <a:pt x="2684" y="9425"/>
                    <a:pt x="2789" y="9459"/>
                    <a:pt x="2898" y="9459"/>
                  </a:cubicBezTo>
                  <a:cubicBezTo>
                    <a:pt x="3006" y="9459"/>
                    <a:pt x="3117" y="9425"/>
                    <a:pt x="3216" y="9359"/>
                  </a:cubicBezTo>
                  <a:cubicBezTo>
                    <a:pt x="3460" y="9204"/>
                    <a:pt x="3682" y="8982"/>
                    <a:pt x="3882" y="8738"/>
                  </a:cubicBezTo>
                  <a:cubicBezTo>
                    <a:pt x="4281" y="8206"/>
                    <a:pt x="4658" y="7629"/>
                    <a:pt x="4946" y="7008"/>
                  </a:cubicBezTo>
                  <a:cubicBezTo>
                    <a:pt x="5096" y="6695"/>
                    <a:pt x="5144" y="6602"/>
                    <a:pt x="5309" y="6602"/>
                  </a:cubicBezTo>
                  <a:cubicBezTo>
                    <a:pt x="5389" y="6602"/>
                    <a:pt x="5496" y="6624"/>
                    <a:pt x="5656" y="6653"/>
                  </a:cubicBezTo>
                  <a:cubicBezTo>
                    <a:pt x="6965" y="6897"/>
                    <a:pt x="8295" y="7052"/>
                    <a:pt x="9626" y="7141"/>
                  </a:cubicBezTo>
                  <a:cubicBezTo>
                    <a:pt x="9816" y="7151"/>
                    <a:pt x="10006" y="7155"/>
                    <a:pt x="10195" y="7155"/>
                  </a:cubicBezTo>
                  <a:cubicBezTo>
                    <a:pt x="12193" y="7155"/>
                    <a:pt x="14137" y="6624"/>
                    <a:pt x="15859" y="5611"/>
                  </a:cubicBezTo>
                  <a:cubicBezTo>
                    <a:pt x="15948" y="5575"/>
                    <a:pt x="16009" y="5510"/>
                    <a:pt x="16099" y="5510"/>
                  </a:cubicBezTo>
                  <a:cubicBezTo>
                    <a:pt x="16121" y="5510"/>
                    <a:pt x="16144" y="5513"/>
                    <a:pt x="16169" y="5522"/>
                  </a:cubicBezTo>
                  <a:cubicBezTo>
                    <a:pt x="16169" y="5744"/>
                    <a:pt x="16213" y="5966"/>
                    <a:pt x="16347" y="6143"/>
                  </a:cubicBezTo>
                  <a:cubicBezTo>
                    <a:pt x="16411" y="6218"/>
                    <a:pt x="16486" y="6257"/>
                    <a:pt x="16556" y="6257"/>
                  </a:cubicBezTo>
                  <a:cubicBezTo>
                    <a:pt x="16630" y="6257"/>
                    <a:pt x="16700" y="6212"/>
                    <a:pt x="16746" y="6121"/>
                  </a:cubicBezTo>
                  <a:cubicBezTo>
                    <a:pt x="16879" y="5855"/>
                    <a:pt x="16968" y="5566"/>
                    <a:pt x="16968" y="5278"/>
                  </a:cubicBezTo>
                  <a:cubicBezTo>
                    <a:pt x="16990" y="4990"/>
                    <a:pt x="17145" y="4701"/>
                    <a:pt x="17411" y="4524"/>
                  </a:cubicBezTo>
                  <a:cubicBezTo>
                    <a:pt x="18187" y="3858"/>
                    <a:pt x="18875" y="3104"/>
                    <a:pt x="19474" y="2284"/>
                  </a:cubicBezTo>
                  <a:cubicBezTo>
                    <a:pt x="19740" y="1951"/>
                    <a:pt x="19895" y="1530"/>
                    <a:pt x="19917" y="1086"/>
                  </a:cubicBezTo>
                  <a:cubicBezTo>
                    <a:pt x="19917" y="642"/>
                    <a:pt x="19829" y="532"/>
                    <a:pt x="19407" y="421"/>
                  </a:cubicBezTo>
                  <a:cubicBezTo>
                    <a:pt x="18331" y="140"/>
                    <a:pt x="17228" y="0"/>
                    <a:pt x="16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1"/>
          <p:cNvSpPr txBox="1">
            <a:spLocks noGrp="1"/>
          </p:cNvSpPr>
          <p:nvPr>
            <p:ph type="title" hasCustomPrompt="1"/>
          </p:nvPr>
        </p:nvSpPr>
        <p:spPr>
          <a:xfrm>
            <a:off x="2028400" y="744250"/>
            <a:ext cx="50871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6" name="Google Shape;596;p11"/>
          <p:cNvSpPr txBox="1">
            <a:spLocks noGrp="1"/>
          </p:cNvSpPr>
          <p:nvPr>
            <p:ph type="body" idx="1"/>
          </p:nvPr>
        </p:nvSpPr>
        <p:spPr>
          <a:xfrm>
            <a:off x="2028400" y="2146650"/>
            <a:ext cx="5087100" cy="4251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7" name="Google Shape;597;p11"/>
          <p:cNvSpPr/>
          <p:nvPr/>
        </p:nvSpPr>
        <p:spPr>
          <a:xfrm rot="8100309" flipH="1">
            <a:off x="-1145773" y="269196"/>
            <a:ext cx="4261900" cy="1099621"/>
          </a:xfrm>
          <a:custGeom>
            <a:avLst/>
            <a:gdLst/>
            <a:ahLst/>
            <a:cxnLst/>
            <a:rect l="l" t="t" r="r" b="b"/>
            <a:pathLst>
              <a:path w="216515" h="65616" extrusionOk="0">
                <a:moveTo>
                  <a:pt x="200533" y="0"/>
                </a:moveTo>
                <a:cubicBezTo>
                  <a:pt x="193298" y="0"/>
                  <a:pt x="185898" y="2115"/>
                  <a:pt x="179364" y="5375"/>
                </a:cubicBezTo>
                <a:cubicBezTo>
                  <a:pt x="168629" y="10742"/>
                  <a:pt x="159558" y="18882"/>
                  <a:pt x="149888" y="26002"/>
                </a:cubicBezTo>
                <a:cubicBezTo>
                  <a:pt x="137423" y="35184"/>
                  <a:pt x="123583" y="42880"/>
                  <a:pt x="108501" y="46429"/>
                </a:cubicBezTo>
                <a:cubicBezTo>
                  <a:pt x="102214" y="47913"/>
                  <a:pt x="95766" y="48638"/>
                  <a:pt x="89313" y="48638"/>
                </a:cubicBezTo>
                <a:cubicBezTo>
                  <a:pt x="76485" y="48638"/>
                  <a:pt x="63639" y="45775"/>
                  <a:pt x="52011" y="40329"/>
                </a:cubicBezTo>
                <a:cubicBezTo>
                  <a:pt x="41032" y="35139"/>
                  <a:pt x="31162" y="27865"/>
                  <a:pt x="22978" y="18904"/>
                </a:cubicBezTo>
                <a:cubicBezTo>
                  <a:pt x="19008" y="14557"/>
                  <a:pt x="16125" y="8125"/>
                  <a:pt x="11866" y="4266"/>
                </a:cubicBezTo>
                <a:cubicBezTo>
                  <a:pt x="10718" y="3217"/>
                  <a:pt x="9585" y="2776"/>
                  <a:pt x="8508" y="2776"/>
                </a:cubicBezTo>
                <a:cubicBezTo>
                  <a:pt x="5073" y="2776"/>
                  <a:pt x="2201" y="7267"/>
                  <a:pt x="1154" y="10897"/>
                </a:cubicBezTo>
                <a:cubicBezTo>
                  <a:pt x="1" y="14890"/>
                  <a:pt x="333" y="19170"/>
                  <a:pt x="1265" y="23207"/>
                </a:cubicBezTo>
                <a:cubicBezTo>
                  <a:pt x="5435" y="41483"/>
                  <a:pt x="21404" y="55411"/>
                  <a:pt x="39191" y="61311"/>
                </a:cubicBezTo>
                <a:cubicBezTo>
                  <a:pt x="48495" y="64412"/>
                  <a:pt x="58237" y="65616"/>
                  <a:pt x="68060" y="65616"/>
                </a:cubicBezTo>
                <a:cubicBezTo>
                  <a:pt x="76994" y="65616"/>
                  <a:pt x="85995" y="64620"/>
                  <a:pt x="94795" y="63152"/>
                </a:cubicBezTo>
                <a:cubicBezTo>
                  <a:pt x="137224" y="56054"/>
                  <a:pt x="177235" y="38644"/>
                  <a:pt x="211324" y="12450"/>
                </a:cubicBezTo>
                <a:cubicBezTo>
                  <a:pt x="213343" y="10897"/>
                  <a:pt x="215428" y="9190"/>
                  <a:pt x="216248" y="6794"/>
                </a:cubicBezTo>
                <a:cubicBezTo>
                  <a:pt x="216448" y="6306"/>
                  <a:pt x="216514" y="5774"/>
                  <a:pt x="216448" y="5264"/>
                </a:cubicBezTo>
                <a:cubicBezTo>
                  <a:pt x="216248" y="4111"/>
                  <a:pt x="215117" y="3401"/>
                  <a:pt x="214075" y="2913"/>
                </a:cubicBezTo>
                <a:cubicBezTo>
                  <a:pt x="209816" y="884"/>
                  <a:pt x="205209" y="0"/>
                  <a:pt x="200533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1"/>
          <p:cNvSpPr/>
          <p:nvPr/>
        </p:nvSpPr>
        <p:spPr>
          <a:xfrm rot="-8100000" flipH="1">
            <a:off x="6941827" y="535112"/>
            <a:ext cx="2115355" cy="892791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9" name="Google Shape;599;p11"/>
          <p:cNvGrpSpPr/>
          <p:nvPr/>
        </p:nvGrpSpPr>
        <p:grpSpPr>
          <a:xfrm>
            <a:off x="266772" y="339467"/>
            <a:ext cx="8687829" cy="4565849"/>
            <a:chOff x="266772" y="374167"/>
            <a:chExt cx="8687829" cy="4565849"/>
          </a:xfrm>
        </p:grpSpPr>
        <p:sp>
          <p:nvSpPr>
            <p:cNvPr id="600" name="Google Shape;600;p11"/>
            <p:cNvSpPr/>
            <p:nvPr/>
          </p:nvSpPr>
          <p:spPr>
            <a:xfrm rot="1974111" flipH="1">
              <a:off x="7550084" y="862387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77" y="0"/>
                  </a:moveTo>
                  <a:cubicBezTo>
                    <a:pt x="356" y="0"/>
                    <a:pt x="1" y="355"/>
                    <a:pt x="1" y="776"/>
                  </a:cubicBezTo>
                  <a:cubicBezTo>
                    <a:pt x="1" y="1220"/>
                    <a:pt x="356" y="1575"/>
                    <a:pt x="777" y="1575"/>
                  </a:cubicBezTo>
                  <a:cubicBezTo>
                    <a:pt x="1221" y="1575"/>
                    <a:pt x="1575" y="1220"/>
                    <a:pt x="1575" y="776"/>
                  </a:cubicBezTo>
                  <a:cubicBezTo>
                    <a:pt x="1575" y="355"/>
                    <a:pt x="1221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 rot="1974111" flipH="1">
              <a:off x="8393203" y="570480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 rot="1974111" flipH="1">
              <a:off x="8523779" y="2032672"/>
              <a:ext cx="59375" cy="59350"/>
            </a:xfrm>
            <a:custGeom>
              <a:avLst/>
              <a:gdLst/>
              <a:ahLst/>
              <a:cxnLst/>
              <a:rect l="l" t="t" r="r" b="b"/>
              <a:pathLst>
                <a:path w="2375" h="2374" extrusionOk="0">
                  <a:moveTo>
                    <a:pt x="1199" y="0"/>
                  </a:moveTo>
                  <a:cubicBezTo>
                    <a:pt x="533" y="0"/>
                    <a:pt x="1" y="533"/>
                    <a:pt x="1" y="1198"/>
                  </a:cubicBezTo>
                  <a:cubicBezTo>
                    <a:pt x="1" y="1841"/>
                    <a:pt x="533" y="2374"/>
                    <a:pt x="1199" y="2374"/>
                  </a:cubicBezTo>
                  <a:cubicBezTo>
                    <a:pt x="1842" y="2374"/>
                    <a:pt x="2374" y="1841"/>
                    <a:pt x="2374" y="1198"/>
                  </a:cubicBezTo>
                  <a:cubicBezTo>
                    <a:pt x="2374" y="533"/>
                    <a:pt x="1842" y="0"/>
                    <a:pt x="1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 rot="1974111" flipH="1">
              <a:off x="7351400" y="2689112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 rot="1974111" flipH="1">
              <a:off x="4668025" y="4724900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 rot="1974111" flipH="1">
              <a:off x="1791684" y="3320537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77" y="0"/>
                  </a:moveTo>
                  <a:cubicBezTo>
                    <a:pt x="356" y="0"/>
                    <a:pt x="1" y="355"/>
                    <a:pt x="1" y="776"/>
                  </a:cubicBezTo>
                  <a:cubicBezTo>
                    <a:pt x="1" y="1220"/>
                    <a:pt x="356" y="1575"/>
                    <a:pt x="777" y="1575"/>
                  </a:cubicBezTo>
                  <a:cubicBezTo>
                    <a:pt x="1221" y="1575"/>
                    <a:pt x="1575" y="1220"/>
                    <a:pt x="1575" y="776"/>
                  </a:cubicBezTo>
                  <a:cubicBezTo>
                    <a:pt x="1575" y="355"/>
                    <a:pt x="1221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 rot="1974111" flipH="1">
              <a:off x="579475" y="2266537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 rot="1974111" flipH="1">
              <a:off x="701409" y="413777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 rot="1974111" flipH="1">
              <a:off x="5553150" y="4568537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1"/>
            <p:cNvSpPr/>
            <p:nvPr/>
          </p:nvSpPr>
          <p:spPr>
            <a:xfrm rot="1974111" flipH="1">
              <a:off x="8766709" y="4227615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1"/>
            <p:cNvSpPr/>
            <p:nvPr/>
          </p:nvSpPr>
          <p:spPr>
            <a:xfrm rot="690462">
              <a:off x="2773187" y="3665179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 rot="690462">
              <a:off x="269412" y="1290979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 rot="690462">
              <a:off x="959862" y="2973179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 rot="690462">
              <a:off x="1190112" y="49079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 rot="1974111" flipH="1">
              <a:off x="3086684" y="413777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 rot="690462">
              <a:off x="8922562" y="3768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 rot="1974111" flipH="1">
              <a:off x="647084" y="4411502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1"/>
            <p:cNvSpPr/>
            <p:nvPr/>
          </p:nvSpPr>
          <p:spPr>
            <a:xfrm rot="690462">
              <a:off x="5048812" y="3768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11"/>
          <p:cNvGrpSpPr/>
          <p:nvPr/>
        </p:nvGrpSpPr>
        <p:grpSpPr>
          <a:xfrm>
            <a:off x="-140023" y="2990305"/>
            <a:ext cx="9557179" cy="4630395"/>
            <a:chOff x="-140023" y="2990305"/>
            <a:chExt cx="9557179" cy="4630395"/>
          </a:xfrm>
        </p:grpSpPr>
        <p:grpSp>
          <p:nvGrpSpPr>
            <p:cNvPr id="619" name="Google Shape;619;p11"/>
            <p:cNvGrpSpPr/>
            <p:nvPr/>
          </p:nvGrpSpPr>
          <p:grpSpPr>
            <a:xfrm>
              <a:off x="-140023" y="2990305"/>
              <a:ext cx="9557179" cy="4630395"/>
              <a:chOff x="-140023" y="2876155"/>
              <a:chExt cx="9557179" cy="4630395"/>
            </a:xfrm>
          </p:grpSpPr>
          <p:grpSp>
            <p:nvGrpSpPr>
              <p:cNvPr id="620" name="Google Shape;620;p11"/>
              <p:cNvGrpSpPr/>
              <p:nvPr/>
            </p:nvGrpSpPr>
            <p:grpSpPr>
              <a:xfrm>
                <a:off x="-140023" y="2876155"/>
                <a:ext cx="9557179" cy="4630395"/>
                <a:chOff x="-140023" y="2876155"/>
                <a:chExt cx="9557179" cy="4630395"/>
              </a:xfrm>
            </p:grpSpPr>
            <p:grpSp>
              <p:nvGrpSpPr>
                <p:cNvPr id="621" name="Google Shape;621;p11"/>
                <p:cNvGrpSpPr/>
                <p:nvPr/>
              </p:nvGrpSpPr>
              <p:grpSpPr>
                <a:xfrm>
                  <a:off x="-140023" y="2876155"/>
                  <a:ext cx="9557179" cy="4630395"/>
                  <a:chOff x="128902" y="-579845"/>
                  <a:chExt cx="9557179" cy="4630395"/>
                </a:xfrm>
              </p:grpSpPr>
              <p:sp>
                <p:nvSpPr>
                  <p:cNvPr id="622" name="Google Shape;622;p11"/>
                  <p:cNvSpPr/>
                  <p:nvPr/>
                </p:nvSpPr>
                <p:spPr>
                  <a:xfrm rot="4531973">
                    <a:off x="904621" y="-103383"/>
                    <a:ext cx="354590" cy="1963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23" h="6326" extrusionOk="0">
                        <a:moveTo>
                          <a:pt x="10723" y="1"/>
                        </a:moveTo>
                        <a:cubicBezTo>
                          <a:pt x="9947" y="1"/>
                          <a:pt x="9190" y="93"/>
                          <a:pt x="8451" y="292"/>
                        </a:cubicBezTo>
                        <a:cubicBezTo>
                          <a:pt x="7674" y="470"/>
                          <a:pt x="6920" y="758"/>
                          <a:pt x="6210" y="1157"/>
                        </a:cubicBezTo>
                        <a:cubicBezTo>
                          <a:pt x="5190" y="1690"/>
                          <a:pt x="4214" y="2311"/>
                          <a:pt x="3305" y="3043"/>
                        </a:cubicBezTo>
                        <a:cubicBezTo>
                          <a:pt x="2994" y="3287"/>
                          <a:pt x="2684" y="3575"/>
                          <a:pt x="2418" y="3885"/>
                        </a:cubicBezTo>
                        <a:cubicBezTo>
                          <a:pt x="2351" y="3974"/>
                          <a:pt x="2262" y="4041"/>
                          <a:pt x="2152" y="4063"/>
                        </a:cubicBezTo>
                        <a:cubicBezTo>
                          <a:pt x="1575" y="4262"/>
                          <a:pt x="1043" y="4506"/>
                          <a:pt x="488" y="4750"/>
                        </a:cubicBezTo>
                        <a:cubicBezTo>
                          <a:pt x="355" y="4795"/>
                          <a:pt x="244" y="4861"/>
                          <a:pt x="155" y="4950"/>
                        </a:cubicBezTo>
                        <a:cubicBezTo>
                          <a:pt x="0" y="5083"/>
                          <a:pt x="22" y="5194"/>
                          <a:pt x="200" y="5283"/>
                        </a:cubicBezTo>
                        <a:cubicBezTo>
                          <a:pt x="289" y="5327"/>
                          <a:pt x="399" y="5349"/>
                          <a:pt x="488" y="5349"/>
                        </a:cubicBezTo>
                        <a:cubicBezTo>
                          <a:pt x="722" y="5375"/>
                          <a:pt x="948" y="5386"/>
                          <a:pt x="1171" y="5386"/>
                        </a:cubicBezTo>
                        <a:cubicBezTo>
                          <a:pt x="1329" y="5386"/>
                          <a:pt x="1485" y="5381"/>
                          <a:pt x="1641" y="5371"/>
                        </a:cubicBezTo>
                        <a:cubicBezTo>
                          <a:pt x="1885" y="5371"/>
                          <a:pt x="1885" y="5371"/>
                          <a:pt x="1863" y="5571"/>
                        </a:cubicBezTo>
                        <a:cubicBezTo>
                          <a:pt x="1819" y="5726"/>
                          <a:pt x="1797" y="5904"/>
                          <a:pt x="1797" y="6081"/>
                        </a:cubicBezTo>
                        <a:cubicBezTo>
                          <a:pt x="1797" y="6170"/>
                          <a:pt x="1863" y="6281"/>
                          <a:pt x="1952" y="6303"/>
                        </a:cubicBezTo>
                        <a:cubicBezTo>
                          <a:pt x="1996" y="6318"/>
                          <a:pt x="2041" y="6325"/>
                          <a:pt x="2084" y="6325"/>
                        </a:cubicBezTo>
                        <a:cubicBezTo>
                          <a:pt x="2171" y="6325"/>
                          <a:pt x="2255" y="6296"/>
                          <a:pt x="2329" y="6236"/>
                        </a:cubicBezTo>
                        <a:cubicBezTo>
                          <a:pt x="2462" y="6126"/>
                          <a:pt x="2573" y="5992"/>
                          <a:pt x="2640" y="5859"/>
                        </a:cubicBezTo>
                        <a:cubicBezTo>
                          <a:pt x="2839" y="5549"/>
                          <a:pt x="2972" y="5216"/>
                          <a:pt x="3083" y="4884"/>
                        </a:cubicBezTo>
                        <a:cubicBezTo>
                          <a:pt x="3150" y="4640"/>
                          <a:pt x="3150" y="4640"/>
                          <a:pt x="3460" y="4640"/>
                        </a:cubicBezTo>
                        <a:cubicBezTo>
                          <a:pt x="4281" y="4595"/>
                          <a:pt x="5101" y="4529"/>
                          <a:pt x="5922" y="4418"/>
                        </a:cubicBezTo>
                        <a:cubicBezTo>
                          <a:pt x="7231" y="4240"/>
                          <a:pt x="8451" y="3752"/>
                          <a:pt x="9493" y="2976"/>
                        </a:cubicBezTo>
                        <a:cubicBezTo>
                          <a:pt x="9559" y="2932"/>
                          <a:pt x="9582" y="2887"/>
                          <a:pt x="9670" y="2887"/>
                        </a:cubicBezTo>
                        <a:cubicBezTo>
                          <a:pt x="9715" y="2998"/>
                          <a:pt x="9781" y="3109"/>
                          <a:pt x="9870" y="3176"/>
                        </a:cubicBezTo>
                        <a:cubicBezTo>
                          <a:pt x="9900" y="3190"/>
                          <a:pt x="9932" y="3198"/>
                          <a:pt x="9963" y="3198"/>
                        </a:cubicBezTo>
                        <a:cubicBezTo>
                          <a:pt x="10025" y="3198"/>
                          <a:pt x="10084" y="3168"/>
                          <a:pt x="10114" y="3109"/>
                        </a:cubicBezTo>
                        <a:cubicBezTo>
                          <a:pt x="10158" y="2976"/>
                          <a:pt x="10158" y="2821"/>
                          <a:pt x="10136" y="2666"/>
                        </a:cubicBezTo>
                        <a:cubicBezTo>
                          <a:pt x="10114" y="2510"/>
                          <a:pt x="10158" y="2355"/>
                          <a:pt x="10291" y="2244"/>
                        </a:cubicBezTo>
                        <a:cubicBezTo>
                          <a:pt x="10668" y="1845"/>
                          <a:pt x="11001" y="1401"/>
                          <a:pt x="11245" y="913"/>
                        </a:cubicBezTo>
                        <a:cubicBezTo>
                          <a:pt x="11378" y="736"/>
                          <a:pt x="11423" y="492"/>
                          <a:pt x="11378" y="292"/>
                        </a:cubicBezTo>
                        <a:cubicBezTo>
                          <a:pt x="11312" y="71"/>
                          <a:pt x="11245" y="4"/>
                          <a:pt x="10979" y="4"/>
                        </a:cubicBezTo>
                        <a:cubicBezTo>
                          <a:pt x="10893" y="2"/>
                          <a:pt x="10808" y="1"/>
                          <a:pt x="1072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3" name="Google Shape;623;p11"/>
                  <p:cNvSpPr/>
                  <p:nvPr/>
                </p:nvSpPr>
                <p:spPr>
                  <a:xfrm rot="4531973">
                    <a:off x="76729" y="-210936"/>
                    <a:ext cx="490243" cy="272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93" h="8764" extrusionOk="0">
                        <a:moveTo>
                          <a:pt x="14918" y="1"/>
                        </a:moveTo>
                        <a:cubicBezTo>
                          <a:pt x="13830" y="1"/>
                          <a:pt x="12761" y="133"/>
                          <a:pt x="11711" y="380"/>
                        </a:cubicBezTo>
                        <a:cubicBezTo>
                          <a:pt x="10602" y="646"/>
                          <a:pt x="9560" y="1045"/>
                          <a:pt x="8584" y="1578"/>
                        </a:cubicBezTo>
                        <a:cubicBezTo>
                          <a:pt x="7165" y="2332"/>
                          <a:pt x="5834" y="3219"/>
                          <a:pt x="4570" y="4217"/>
                        </a:cubicBezTo>
                        <a:cubicBezTo>
                          <a:pt x="4126" y="4550"/>
                          <a:pt x="3705" y="4949"/>
                          <a:pt x="3328" y="5393"/>
                        </a:cubicBezTo>
                        <a:cubicBezTo>
                          <a:pt x="3239" y="5504"/>
                          <a:pt x="3106" y="5570"/>
                          <a:pt x="2973" y="5614"/>
                        </a:cubicBezTo>
                        <a:cubicBezTo>
                          <a:pt x="2174" y="5903"/>
                          <a:pt x="1420" y="6235"/>
                          <a:pt x="666" y="6568"/>
                        </a:cubicBezTo>
                        <a:cubicBezTo>
                          <a:pt x="489" y="6635"/>
                          <a:pt x="333" y="6746"/>
                          <a:pt x="178" y="6856"/>
                        </a:cubicBezTo>
                        <a:cubicBezTo>
                          <a:pt x="1" y="7034"/>
                          <a:pt x="23" y="7189"/>
                          <a:pt x="267" y="7322"/>
                        </a:cubicBezTo>
                        <a:cubicBezTo>
                          <a:pt x="400" y="7367"/>
                          <a:pt x="533" y="7411"/>
                          <a:pt x="688" y="7411"/>
                        </a:cubicBezTo>
                        <a:cubicBezTo>
                          <a:pt x="1062" y="7443"/>
                          <a:pt x="1447" y="7464"/>
                          <a:pt x="1836" y="7464"/>
                        </a:cubicBezTo>
                        <a:cubicBezTo>
                          <a:pt x="1978" y="7464"/>
                          <a:pt x="2120" y="7461"/>
                          <a:pt x="2263" y="7455"/>
                        </a:cubicBezTo>
                        <a:cubicBezTo>
                          <a:pt x="2326" y="7451"/>
                          <a:pt x="2378" y="7449"/>
                          <a:pt x="2421" y="7449"/>
                        </a:cubicBezTo>
                        <a:cubicBezTo>
                          <a:pt x="2616" y="7449"/>
                          <a:pt x="2610" y="7503"/>
                          <a:pt x="2573" y="7721"/>
                        </a:cubicBezTo>
                        <a:cubicBezTo>
                          <a:pt x="2507" y="7943"/>
                          <a:pt x="2485" y="8187"/>
                          <a:pt x="2485" y="8409"/>
                        </a:cubicBezTo>
                        <a:cubicBezTo>
                          <a:pt x="2485" y="8564"/>
                          <a:pt x="2573" y="8697"/>
                          <a:pt x="2707" y="8742"/>
                        </a:cubicBezTo>
                        <a:cubicBezTo>
                          <a:pt x="2763" y="8756"/>
                          <a:pt x="2819" y="8763"/>
                          <a:pt x="2874" y="8763"/>
                        </a:cubicBezTo>
                        <a:cubicBezTo>
                          <a:pt x="2994" y="8763"/>
                          <a:pt x="3111" y="8729"/>
                          <a:pt x="3217" y="8653"/>
                        </a:cubicBezTo>
                        <a:cubicBezTo>
                          <a:pt x="3394" y="8498"/>
                          <a:pt x="3549" y="8320"/>
                          <a:pt x="3660" y="8098"/>
                        </a:cubicBezTo>
                        <a:cubicBezTo>
                          <a:pt x="3904" y="7699"/>
                          <a:pt x="4104" y="7234"/>
                          <a:pt x="4259" y="6768"/>
                        </a:cubicBezTo>
                        <a:cubicBezTo>
                          <a:pt x="4348" y="6413"/>
                          <a:pt x="4348" y="6435"/>
                          <a:pt x="4769" y="6413"/>
                        </a:cubicBezTo>
                        <a:cubicBezTo>
                          <a:pt x="5923" y="6391"/>
                          <a:pt x="7054" y="6280"/>
                          <a:pt x="8207" y="6125"/>
                        </a:cubicBezTo>
                        <a:cubicBezTo>
                          <a:pt x="9981" y="5881"/>
                          <a:pt x="11689" y="5193"/>
                          <a:pt x="13153" y="4106"/>
                        </a:cubicBezTo>
                        <a:cubicBezTo>
                          <a:pt x="13220" y="4062"/>
                          <a:pt x="13264" y="3973"/>
                          <a:pt x="13397" y="3973"/>
                        </a:cubicBezTo>
                        <a:cubicBezTo>
                          <a:pt x="13419" y="4151"/>
                          <a:pt x="13508" y="4284"/>
                          <a:pt x="13641" y="4395"/>
                        </a:cubicBezTo>
                        <a:cubicBezTo>
                          <a:pt x="13680" y="4426"/>
                          <a:pt x="13728" y="4441"/>
                          <a:pt x="13775" y="4441"/>
                        </a:cubicBezTo>
                        <a:cubicBezTo>
                          <a:pt x="13861" y="4441"/>
                          <a:pt x="13945" y="4392"/>
                          <a:pt x="13974" y="4306"/>
                        </a:cubicBezTo>
                        <a:cubicBezTo>
                          <a:pt x="14040" y="4106"/>
                          <a:pt x="14062" y="3884"/>
                          <a:pt x="14018" y="3685"/>
                        </a:cubicBezTo>
                        <a:cubicBezTo>
                          <a:pt x="13974" y="3463"/>
                          <a:pt x="14062" y="3241"/>
                          <a:pt x="14240" y="3108"/>
                        </a:cubicBezTo>
                        <a:cubicBezTo>
                          <a:pt x="14750" y="2554"/>
                          <a:pt x="15193" y="1933"/>
                          <a:pt x="15571" y="1267"/>
                        </a:cubicBezTo>
                        <a:cubicBezTo>
                          <a:pt x="15726" y="1001"/>
                          <a:pt x="15792" y="691"/>
                          <a:pt x="15726" y="380"/>
                        </a:cubicBezTo>
                        <a:cubicBezTo>
                          <a:pt x="15637" y="92"/>
                          <a:pt x="15571" y="25"/>
                          <a:pt x="15171" y="3"/>
                        </a:cubicBezTo>
                        <a:cubicBezTo>
                          <a:pt x="15087" y="1"/>
                          <a:pt x="15003" y="1"/>
                          <a:pt x="14918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624" name="Google Shape;624;p11"/>
                  <p:cNvGrpSpPr/>
                  <p:nvPr/>
                </p:nvGrpSpPr>
                <p:grpSpPr>
                  <a:xfrm>
                    <a:off x="590571" y="-579845"/>
                    <a:ext cx="9095510" cy="4630395"/>
                    <a:chOff x="590571" y="-579845"/>
                    <a:chExt cx="9095510" cy="4630395"/>
                  </a:xfrm>
                </p:grpSpPr>
                <p:grpSp>
                  <p:nvGrpSpPr>
                    <p:cNvPr id="625" name="Google Shape;625;p11"/>
                    <p:cNvGrpSpPr/>
                    <p:nvPr/>
                  </p:nvGrpSpPr>
                  <p:grpSpPr>
                    <a:xfrm>
                      <a:off x="590571" y="-579845"/>
                      <a:ext cx="9095510" cy="4630395"/>
                      <a:chOff x="2207581" y="-647022"/>
                      <a:chExt cx="7325046" cy="3729077"/>
                    </a:xfrm>
                  </p:grpSpPr>
                  <p:sp>
                    <p:nvSpPr>
                      <p:cNvPr id="626" name="Google Shape;626;p11"/>
                      <p:cNvSpPr/>
                      <p:nvPr/>
                    </p:nvSpPr>
                    <p:spPr>
                      <a:xfrm rot="690462">
                        <a:off x="6196322" y="-428297"/>
                        <a:ext cx="473476" cy="26877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939" h="10751" extrusionOk="0">
                            <a:moveTo>
                              <a:pt x="390" y="0"/>
                            </a:moveTo>
                            <a:cubicBezTo>
                              <a:pt x="123" y="0"/>
                              <a:pt x="0" y="174"/>
                              <a:pt x="20" y="473"/>
                            </a:cubicBezTo>
                            <a:cubicBezTo>
                              <a:pt x="42" y="628"/>
                              <a:pt x="109" y="806"/>
                              <a:pt x="197" y="939"/>
                            </a:cubicBezTo>
                            <a:cubicBezTo>
                              <a:pt x="508" y="1471"/>
                              <a:pt x="863" y="1981"/>
                              <a:pt x="1240" y="2447"/>
                            </a:cubicBezTo>
                            <a:cubicBezTo>
                              <a:pt x="1506" y="2780"/>
                              <a:pt x="1506" y="2780"/>
                              <a:pt x="1151" y="2979"/>
                            </a:cubicBezTo>
                            <a:cubicBezTo>
                              <a:pt x="863" y="3134"/>
                              <a:pt x="575" y="3312"/>
                              <a:pt x="308" y="3534"/>
                            </a:cubicBezTo>
                            <a:cubicBezTo>
                              <a:pt x="153" y="3645"/>
                              <a:pt x="20" y="3800"/>
                              <a:pt x="87" y="3999"/>
                            </a:cubicBezTo>
                            <a:cubicBezTo>
                              <a:pt x="153" y="4221"/>
                              <a:pt x="331" y="4376"/>
                              <a:pt x="552" y="4399"/>
                            </a:cubicBezTo>
                            <a:cubicBezTo>
                              <a:pt x="662" y="4414"/>
                              <a:pt x="772" y="4422"/>
                              <a:pt x="881" y="4422"/>
                            </a:cubicBezTo>
                            <a:cubicBezTo>
                              <a:pt x="1080" y="4422"/>
                              <a:pt x="1276" y="4397"/>
                              <a:pt x="1462" y="4354"/>
                            </a:cubicBezTo>
                            <a:cubicBezTo>
                              <a:pt x="2127" y="4221"/>
                              <a:pt x="2792" y="4022"/>
                              <a:pt x="3413" y="3733"/>
                            </a:cubicBezTo>
                            <a:cubicBezTo>
                              <a:pt x="3610" y="3649"/>
                              <a:pt x="3723" y="3601"/>
                              <a:pt x="3810" y="3601"/>
                            </a:cubicBezTo>
                            <a:cubicBezTo>
                              <a:pt x="3930" y="3601"/>
                              <a:pt x="4001" y="3692"/>
                              <a:pt x="4168" y="3911"/>
                            </a:cubicBezTo>
                            <a:cubicBezTo>
                              <a:pt x="5010" y="4975"/>
                              <a:pt x="5920" y="5951"/>
                              <a:pt x="6873" y="6883"/>
                            </a:cubicBezTo>
                            <a:cubicBezTo>
                              <a:pt x="8448" y="8413"/>
                              <a:pt x="10444" y="9411"/>
                              <a:pt x="12596" y="9788"/>
                            </a:cubicBezTo>
                            <a:cubicBezTo>
                              <a:pt x="12618" y="9788"/>
                              <a:pt x="12643" y="9787"/>
                              <a:pt x="12669" y="9787"/>
                            </a:cubicBezTo>
                            <a:cubicBezTo>
                              <a:pt x="12748" y="9787"/>
                              <a:pt x="12840" y="9799"/>
                              <a:pt x="12906" y="9899"/>
                            </a:cubicBezTo>
                            <a:cubicBezTo>
                              <a:pt x="12751" y="10054"/>
                              <a:pt x="12640" y="10254"/>
                              <a:pt x="12618" y="10476"/>
                            </a:cubicBezTo>
                            <a:cubicBezTo>
                              <a:pt x="12618" y="10646"/>
                              <a:pt x="12696" y="10750"/>
                              <a:pt x="12822" y="10750"/>
                            </a:cubicBezTo>
                            <a:cubicBezTo>
                              <a:pt x="12861" y="10750"/>
                              <a:pt x="12904" y="10741"/>
                              <a:pt x="12951" y="10720"/>
                            </a:cubicBezTo>
                            <a:cubicBezTo>
                              <a:pt x="13217" y="10609"/>
                              <a:pt x="13461" y="10454"/>
                              <a:pt x="13682" y="10232"/>
                            </a:cubicBezTo>
                            <a:cubicBezTo>
                              <a:pt x="13865" y="10029"/>
                              <a:pt x="14141" y="9918"/>
                              <a:pt x="14425" y="9918"/>
                            </a:cubicBezTo>
                            <a:cubicBezTo>
                              <a:pt x="14451" y="9918"/>
                              <a:pt x="14477" y="9919"/>
                              <a:pt x="14503" y="9921"/>
                            </a:cubicBezTo>
                            <a:cubicBezTo>
                              <a:pt x="15523" y="9921"/>
                              <a:pt x="16544" y="9810"/>
                              <a:pt x="17519" y="9566"/>
                            </a:cubicBezTo>
                            <a:cubicBezTo>
                              <a:pt x="17941" y="9478"/>
                              <a:pt x="18340" y="9278"/>
                              <a:pt x="18628" y="8968"/>
                            </a:cubicBezTo>
                            <a:cubicBezTo>
                              <a:pt x="18917" y="8613"/>
                              <a:pt x="18939" y="8480"/>
                              <a:pt x="18695" y="8103"/>
                            </a:cubicBezTo>
                            <a:cubicBezTo>
                              <a:pt x="17897" y="6971"/>
                              <a:pt x="16943" y="5996"/>
                              <a:pt x="15856" y="5175"/>
                            </a:cubicBezTo>
                            <a:cubicBezTo>
                              <a:pt x="14769" y="4354"/>
                              <a:pt x="13594" y="3733"/>
                              <a:pt x="12307" y="3290"/>
                            </a:cubicBezTo>
                            <a:cubicBezTo>
                              <a:pt x="10444" y="2602"/>
                              <a:pt x="8515" y="2114"/>
                              <a:pt x="6563" y="1804"/>
                            </a:cubicBezTo>
                            <a:cubicBezTo>
                              <a:pt x="5989" y="1699"/>
                              <a:pt x="5401" y="1663"/>
                              <a:pt x="4820" y="1663"/>
                            </a:cubicBezTo>
                            <a:cubicBezTo>
                              <a:pt x="4661" y="1663"/>
                              <a:pt x="4503" y="1666"/>
                              <a:pt x="4345" y="1671"/>
                            </a:cubicBezTo>
                            <a:cubicBezTo>
                              <a:pt x="4168" y="1671"/>
                              <a:pt x="3990" y="1626"/>
                              <a:pt x="3835" y="1515"/>
                            </a:cubicBezTo>
                            <a:cubicBezTo>
                              <a:pt x="2948" y="1027"/>
                              <a:pt x="2038" y="628"/>
                              <a:pt x="1151" y="185"/>
                            </a:cubicBezTo>
                            <a:cubicBezTo>
                              <a:pt x="929" y="74"/>
                              <a:pt x="708" y="29"/>
                              <a:pt x="486" y="7"/>
                            </a:cubicBezTo>
                            <a:cubicBezTo>
                              <a:pt x="452" y="3"/>
                              <a:pt x="420" y="0"/>
                              <a:pt x="390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27" name="Google Shape;627;p11"/>
                      <p:cNvSpPr/>
                      <p:nvPr/>
                    </p:nvSpPr>
                    <p:spPr>
                      <a:xfrm rot="690462">
                        <a:off x="6405662" y="-538266"/>
                        <a:ext cx="500476" cy="31577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019" h="12631" extrusionOk="0">
                            <a:moveTo>
                              <a:pt x="319" y="1"/>
                            </a:moveTo>
                            <a:cubicBezTo>
                              <a:pt x="88" y="1"/>
                              <a:pt x="1" y="158"/>
                              <a:pt x="57" y="459"/>
                            </a:cubicBezTo>
                            <a:cubicBezTo>
                              <a:pt x="101" y="637"/>
                              <a:pt x="168" y="814"/>
                              <a:pt x="279" y="970"/>
                            </a:cubicBezTo>
                            <a:cubicBezTo>
                              <a:pt x="656" y="1568"/>
                              <a:pt x="1055" y="2145"/>
                              <a:pt x="1499" y="2677"/>
                            </a:cubicBezTo>
                            <a:cubicBezTo>
                              <a:pt x="1809" y="3054"/>
                              <a:pt x="1787" y="3054"/>
                              <a:pt x="1476" y="3232"/>
                            </a:cubicBezTo>
                            <a:cubicBezTo>
                              <a:pt x="1188" y="3343"/>
                              <a:pt x="900" y="3520"/>
                              <a:pt x="656" y="3698"/>
                            </a:cubicBezTo>
                            <a:cubicBezTo>
                              <a:pt x="501" y="3808"/>
                              <a:pt x="434" y="3986"/>
                              <a:pt x="478" y="4186"/>
                            </a:cubicBezTo>
                            <a:cubicBezTo>
                              <a:pt x="567" y="4407"/>
                              <a:pt x="745" y="4585"/>
                              <a:pt x="989" y="4651"/>
                            </a:cubicBezTo>
                            <a:cubicBezTo>
                              <a:pt x="1189" y="4694"/>
                              <a:pt x="1390" y="4719"/>
                              <a:pt x="1590" y="4719"/>
                            </a:cubicBezTo>
                            <a:cubicBezTo>
                              <a:pt x="1700" y="4719"/>
                              <a:pt x="1810" y="4711"/>
                              <a:pt x="1920" y="4696"/>
                            </a:cubicBezTo>
                            <a:cubicBezTo>
                              <a:pt x="2563" y="4629"/>
                              <a:pt x="3206" y="4474"/>
                              <a:pt x="3805" y="4252"/>
                            </a:cubicBezTo>
                            <a:cubicBezTo>
                              <a:pt x="3978" y="4194"/>
                              <a:pt x="4084" y="4158"/>
                              <a:pt x="4167" y="4158"/>
                            </a:cubicBezTo>
                            <a:cubicBezTo>
                              <a:pt x="4307" y="4158"/>
                              <a:pt x="4381" y="4262"/>
                              <a:pt x="4604" y="4540"/>
                            </a:cubicBezTo>
                            <a:cubicBezTo>
                              <a:pt x="5557" y="5716"/>
                              <a:pt x="6578" y="6847"/>
                              <a:pt x="7664" y="7934"/>
                            </a:cubicBezTo>
                            <a:cubicBezTo>
                              <a:pt x="9350" y="9664"/>
                              <a:pt x="11457" y="10906"/>
                              <a:pt x="13764" y="11593"/>
                            </a:cubicBezTo>
                            <a:cubicBezTo>
                              <a:pt x="13852" y="11616"/>
                              <a:pt x="13963" y="11616"/>
                              <a:pt x="14074" y="11749"/>
                            </a:cubicBezTo>
                            <a:cubicBezTo>
                              <a:pt x="13919" y="11904"/>
                              <a:pt x="13830" y="12104"/>
                              <a:pt x="13852" y="12325"/>
                            </a:cubicBezTo>
                            <a:cubicBezTo>
                              <a:pt x="13871" y="12508"/>
                              <a:pt x="13965" y="12631"/>
                              <a:pt x="14109" y="12631"/>
                            </a:cubicBezTo>
                            <a:cubicBezTo>
                              <a:pt x="14139" y="12631"/>
                              <a:pt x="14172" y="12625"/>
                              <a:pt x="14207" y="12614"/>
                            </a:cubicBezTo>
                            <a:cubicBezTo>
                              <a:pt x="14451" y="12525"/>
                              <a:pt x="14695" y="12392"/>
                              <a:pt x="14873" y="12170"/>
                            </a:cubicBezTo>
                            <a:cubicBezTo>
                              <a:pt x="15028" y="12015"/>
                              <a:pt x="15251" y="11926"/>
                              <a:pt x="15478" y="11926"/>
                            </a:cubicBezTo>
                            <a:cubicBezTo>
                              <a:pt x="15542" y="11926"/>
                              <a:pt x="15607" y="11934"/>
                              <a:pt x="15671" y="11948"/>
                            </a:cubicBezTo>
                            <a:cubicBezTo>
                              <a:pt x="16110" y="11986"/>
                              <a:pt x="16546" y="12008"/>
                              <a:pt x="16978" y="12008"/>
                            </a:cubicBezTo>
                            <a:cubicBezTo>
                              <a:pt x="17551" y="12008"/>
                              <a:pt x="18119" y="11970"/>
                              <a:pt x="18688" y="11882"/>
                            </a:cubicBezTo>
                            <a:cubicBezTo>
                              <a:pt x="19109" y="11837"/>
                              <a:pt x="19486" y="11660"/>
                              <a:pt x="19752" y="11349"/>
                            </a:cubicBezTo>
                            <a:cubicBezTo>
                              <a:pt x="20018" y="11017"/>
                              <a:pt x="20018" y="10884"/>
                              <a:pt x="19730" y="10462"/>
                            </a:cubicBezTo>
                            <a:cubicBezTo>
                              <a:pt x="18821" y="9198"/>
                              <a:pt x="17734" y="8045"/>
                              <a:pt x="16536" y="7069"/>
                            </a:cubicBezTo>
                            <a:cubicBezTo>
                              <a:pt x="15405" y="6115"/>
                              <a:pt x="14119" y="5317"/>
                              <a:pt x="12766" y="4718"/>
                            </a:cubicBezTo>
                            <a:cubicBezTo>
                              <a:pt x="10858" y="3808"/>
                              <a:pt x="8840" y="3099"/>
                              <a:pt x="6799" y="2544"/>
                            </a:cubicBezTo>
                            <a:cubicBezTo>
                              <a:pt x="6068" y="2345"/>
                              <a:pt x="5313" y="2234"/>
                              <a:pt x="4537" y="2189"/>
                            </a:cubicBezTo>
                            <a:cubicBezTo>
                              <a:pt x="4360" y="2167"/>
                              <a:pt x="4160" y="2101"/>
                              <a:pt x="4005" y="1968"/>
                            </a:cubicBezTo>
                            <a:cubicBezTo>
                              <a:pt x="3073" y="1369"/>
                              <a:pt x="2120" y="836"/>
                              <a:pt x="1166" y="282"/>
                            </a:cubicBezTo>
                            <a:cubicBezTo>
                              <a:pt x="944" y="149"/>
                              <a:pt x="700" y="60"/>
                              <a:pt x="456" y="16"/>
                            </a:cubicBezTo>
                            <a:cubicBezTo>
                              <a:pt x="406" y="6"/>
                              <a:pt x="360" y="1"/>
                              <a:pt x="319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28" name="Google Shape;628;p11"/>
                      <p:cNvSpPr/>
                      <p:nvPr/>
                    </p:nvSpPr>
                    <p:spPr>
                      <a:xfrm rot="690462">
                        <a:off x="6149496" y="-136547"/>
                        <a:ext cx="457451" cy="1818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298" h="7272" extrusionOk="0">
                            <a:moveTo>
                              <a:pt x="1611" y="1"/>
                            </a:moveTo>
                            <a:cubicBezTo>
                              <a:pt x="1515" y="1"/>
                              <a:pt x="1421" y="12"/>
                              <a:pt x="1331" y="32"/>
                            </a:cubicBezTo>
                            <a:cubicBezTo>
                              <a:pt x="1020" y="32"/>
                              <a:pt x="776" y="276"/>
                              <a:pt x="754" y="564"/>
                            </a:cubicBezTo>
                            <a:cubicBezTo>
                              <a:pt x="732" y="697"/>
                              <a:pt x="754" y="830"/>
                              <a:pt x="821" y="963"/>
                            </a:cubicBezTo>
                            <a:cubicBezTo>
                              <a:pt x="1020" y="1385"/>
                              <a:pt x="1264" y="1784"/>
                              <a:pt x="1553" y="2139"/>
                            </a:cubicBezTo>
                            <a:cubicBezTo>
                              <a:pt x="1752" y="2383"/>
                              <a:pt x="1752" y="2383"/>
                              <a:pt x="1353" y="2649"/>
                            </a:cubicBezTo>
                            <a:cubicBezTo>
                              <a:pt x="998" y="2871"/>
                              <a:pt x="666" y="3092"/>
                              <a:pt x="333" y="3336"/>
                            </a:cubicBezTo>
                            <a:cubicBezTo>
                              <a:pt x="155" y="3492"/>
                              <a:pt x="0" y="3647"/>
                              <a:pt x="22" y="3846"/>
                            </a:cubicBezTo>
                            <a:cubicBezTo>
                              <a:pt x="22" y="4024"/>
                              <a:pt x="155" y="4113"/>
                              <a:pt x="399" y="4113"/>
                            </a:cubicBezTo>
                            <a:cubicBezTo>
                              <a:pt x="710" y="4068"/>
                              <a:pt x="1043" y="4002"/>
                              <a:pt x="1331" y="3869"/>
                            </a:cubicBezTo>
                            <a:cubicBezTo>
                              <a:pt x="2063" y="3580"/>
                              <a:pt x="2773" y="3248"/>
                              <a:pt x="3460" y="2848"/>
                            </a:cubicBezTo>
                            <a:cubicBezTo>
                              <a:pt x="3726" y="2704"/>
                              <a:pt x="3859" y="2632"/>
                              <a:pt x="3954" y="2632"/>
                            </a:cubicBezTo>
                            <a:cubicBezTo>
                              <a:pt x="4048" y="2632"/>
                              <a:pt x="4103" y="2704"/>
                              <a:pt x="4214" y="2848"/>
                            </a:cubicBezTo>
                            <a:cubicBezTo>
                              <a:pt x="4835" y="3647"/>
                              <a:pt x="5523" y="4357"/>
                              <a:pt x="6321" y="5000"/>
                            </a:cubicBezTo>
                            <a:cubicBezTo>
                              <a:pt x="7489" y="5950"/>
                              <a:pt x="8975" y="6441"/>
                              <a:pt x="10826" y="6441"/>
                            </a:cubicBezTo>
                            <a:cubicBezTo>
                              <a:pt x="11049" y="6441"/>
                              <a:pt x="11277" y="6434"/>
                              <a:pt x="11511" y="6419"/>
                            </a:cubicBezTo>
                            <a:cubicBezTo>
                              <a:pt x="11572" y="6407"/>
                              <a:pt x="11632" y="6388"/>
                              <a:pt x="11686" y="6388"/>
                            </a:cubicBezTo>
                            <a:cubicBezTo>
                              <a:pt x="11730" y="6388"/>
                              <a:pt x="11769" y="6401"/>
                              <a:pt x="11799" y="6441"/>
                            </a:cubicBezTo>
                            <a:cubicBezTo>
                              <a:pt x="11622" y="6619"/>
                              <a:pt x="11467" y="6818"/>
                              <a:pt x="11378" y="7062"/>
                            </a:cubicBezTo>
                            <a:cubicBezTo>
                              <a:pt x="11348" y="7197"/>
                              <a:pt x="11389" y="7271"/>
                              <a:pt x="11486" y="7271"/>
                            </a:cubicBezTo>
                            <a:cubicBezTo>
                              <a:pt x="11534" y="7271"/>
                              <a:pt x="11594" y="7254"/>
                              <a:pt x="11666" y="7218"/>
                            </a:cubicBezTo>
                            <a:cubicBezTo>
                              <a:pt x="11955" y="7040"/>
                              <a:pt x="12243" y="6841"/>
                              <a:pt x="12509" y="6597"/>
                            </a:cubicBezTo>
                            <a:cubicBezTo>
                              <a:pt x="12753" y="6353"/>
                              <a:pt x="13064" y="6175"/>
                              <a:pt x="13419" y="6109"/>
                            </a:cubicBezTo>
                            <a:cubicBezTo>
                              <a:pt x="14505" y="5865"/>
                              <a:pt x="15570" y="5532"/>
                              <a:pt x="16590" y="5088"/>
                            </a:cubicBezTo>
                            <a:cubicBezTo>
                              <a:pt x="17078" y="4911"/>
                              <a:pt x="17522" y="4623"/>
                              <a:pt x="17877" y="4268"/>
                            </a:cubicBezTo>
                            <a:cubicBezTo>
                              <a:pt x="18254" y="3869"/>
                              <a:pt x="18298" y="3736"/>
                              <a:pt x="18121" y="3447"/>
                            </a:cubicBezTo>
                            <a:cubicBezTo>
                              <a:pt x="17566" y="2560"/>
                              <a:pt x="16812" y="1850"/>
                              <a:pt x="15880" y="1340"/>
                            </a:cubicBezTo>
                            <a:cubicBezTo>
                              <a:pt x="14905" y="808"/>
                              <a:pt x="13818" y="497"/>
                              <a:pt x="12709" y="386"/>
                            </a:cubicBezTo>
                            <a:cubicBezTo>
                              <a:pt x="11661" y="274"/>
                              <a:pt x="10613" y="218"/>
                              <a:pt x="9569" y="218"/>
                            </a:cubicBezTo>
                            <a:cubicBezTo>
                              <a:pt x="8757" y="218"/>
                              <a:pt x="7947" y="252"/>
                              <a:pt x="7142" y="320"/>
                            </a:cubicBezTo>
                            <a:cubicBezTo>
                              <a:pt x="6388" y="386"/>
                              <a:pt x="5634" y="520"/>
                              <a:pt x="4902" y="697"/>
                            </a:cubicBezTo>
                            <a:cubicBezTo>
                              <a:pt x="4832" y="717"/>
                              <a:pt x="4758" y="728"/>
                              <a:pt x="4683" y="728"/>
                            </a:cubicBezTo>
                            <a:cubicBezTo>
                              <a:pt x="4591" y="728"/>
                              <a:pt x="4499" y="711"/>
                              <a:pt x="4414" y="675"/>
                            </a:cubicBezTo>
                            <a:cubicBezTo>
                              <a:pt x="3638" y="409"/>
                              <a:pt x="2795" y="253"/>
                              <a:pt x="1974" y="54"/>
                            </a:cubicBezTo>
                            <a:cubicBezTo>
                              <a:pt x="1852" y="17"/>
                              <a:pt x="1730" y="1"/>
                              <a:pt x="1611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29" name="Google Shape;629;p11"/>
                      <p:cNvSpPr/>
                      <p:nvPr/>
                    </p:nvSpPr>
                    <p:spPr>
                      <a:xfrm rot="690462">
                        <a:off x="6954976" y="-266381"/>
                        <a:ext cx="474051" cy="26877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962" h="10751" extrusionOk="0">
                            <a:moveTo>
                              <a:pt x="391" y="1"/>
                            </a:moveTo>
                            <a:cubicBezTo>
                              <a:pt x="124" y="1"/>
                              <a:pt x="1" y="174"/>
                              <a:pt x="21" y="473"/>
                            </a:cubicBezTo>
                            <a:cubicBezTo>
                              <a:pt x="43" y="628"/>
                              <a:pt x="110" y="784"/>
                              <a:pt x="198" y="939"/>
                            </a:cubicBezTo>
                            <a:cubicBezTo>
                              <a:pt x="509" y="1471"/>
                              <a:pt x="864" y="1981"/>
                              <a:pt x="1263" y="2447"/>
                            </a:cubicBezTo>
                            <a:cubicBezTo>
                              <a:pt x="1529" y="2780"/>
                              <a:pt x="1507" y="2780"/>
                              <a:pt x="1174" y="2979"/>
                            </a:cubicBezTo>
                            <a:cubicBezTo>
                              <a:pt x="864" y="3135"/>
                              <a:pt x="575" y="3312"/>
                              <a:pt x="309" y="3512"/>
                            </a:cubicBezTo>
                            <a:cubicBezTo>
                              <a:pt x="176" y="3645"/>
                              <a:pt x="43" y="3800"/>
                              <a:pt x="110" y="3978"/>
                            </a:cubicBezTo>
                            <a:cubicBezTo>
                              <a:pt x="154" y="4199"/>
                              <a:pt x="331" y="4355"/>
                              <a:pt x="553" y="4399"/>
                            </a:cubicBezTo>
                            <a:cubicBezTo>
                              <a:pt x="657" y="4406"/>
                              <a:pt x="760" y="4411"/>
                              <a:pt x="863" y="4411"/>
                            </a:cubicBezTo>
                            <a:cubicBezTo>
                              <a:pt x="1068" y="4411"/>
                              <a:pt x="1270" y="4392"/>
                              <a:pt x="1462" y="4332"/>
                            </a:cubicBezTo>
                            <a:cubicBezTo>
                              <a:pt x="2128" y="4199"/>
                              <a:pt x="2793" y="4000"/>
                              <a:pt x="3414" y="3734"/>
                            </a:cubicBezTo>
                            <a:cubicBezTo>
                              <a:pt x="3610" y="3649"/>
                              <a:pt x="3724" y="3601"/>
                              <a:pt x="3813" y="3601"/>
                            </a:cubicBezTo>
                            <a:cubicBezTo>
                              <a:pt x="3935" y="3601"/>
                              <a:pt x="4011" y="3693"/>
                              <a:pt x="4191" y="3911"/>
                            </a:cubicBezTo>
                            <a:cubicBezTo>
                              <a:pt x="5011" y="4953"/>
                              <a:pt x="5921" y="5951"/>
                              <a:pt x="6896" y="6883"/>
                            </a:cubicBezTo>
                            <a:cubicBezTo>
                              <a:pt x="8471" y="8391"/>
                              <a:pt x="10467" y="9411"/>
                              <a:pt x="12619" y="9789"/>
                            </a:cubicBezTo>
                            <a:cubicBezTo>
                              <a:pt x="12707" y="9789"/>
                              <a:pt x="12840" y="9789"/>
                              <a:pt x="12929" y="9899"/>
                            </a:cubicBezTo>
                            <a:cubicBezTo>
                              <a:pt x="12752" y="10055"/>
                              <a:pt x="12663" y="10254"/>
                              <a:pt x="12641" y="10476"/>
                            </a:cubicBezTo>
                            <a:cubicBezTo>
                              <a:pt x="12641" y="10646"/>
                              <a:pt x="12719" y="10751"/>
                              <a:pt x="12845" y="10751"/>
                            </a:cubicBezTo>
                            <a:cubicBezTo>
                              <a:pt x="12884" y="10751"/>
                              <a:pt x="12927" y="10741"/>
                              <a:pt x="12974" y="10720"/>
                            </a:cubicBezTo>
                            <a:cubicBezTo>
                              <a:pt x="13240" y="10609"/>
                              <a:pt x="13484" y="10454"/>
                              <a:pt x="13683" y="10232"/>
                            </a:cubicBezTo>
                            <a:cubicBezTo>
                              <a:pt x="13886" y="10029"/>
                              <a:pt x="14164" y="9919"/>
                              <a:pt x="14448" y="9919"/>
                            </a:cubicBezTo>
                            <a:cubicBezTo>
                              <a:pt x="14474" y="9919"/>
                              <a:pt x="14500" y="9920"/>
                              <a:pt x="14526" y="9922"/>
                            </a:cubicBezTo>
                            <a:cubicBezTo>
                              <a:pt x="15524" y="9922"/>
                              <a:pt x="16544" y="9811"/>
                              <a:pt x="17542" y="9567"/>
                            </a:cubicBezTo>
                            <a:cubicBezTo>
                              <a:pt x="17964" y="9478"/>
                              <a:pt x="18341" y="9278"/>
                              <a:pt x="18651" y="8968"/>
                            </a:cubicBezTo>
                            <a:cubicBezTo>
                              <a:pt x="18940" y="8613"/>
                              <a:pt x="18962" y="8480"/>
                              <a:pt x="18696" y="8103"/>
                            </a:cubicBezTo>
                            <a:cubicBezTo>
                              <a:pt x="17143" y="5863"/>
                              <a:pt x="14903" y="4177"/>
                              <a:pt x="12330" y="3290"/>
                            </a:cubicBezTo>
                            <a:cubicBezTo>
                              <a:pt x="10467" y="2602"/>
                              <a:pt x="8538" y="2114"/>
                              <a:pt x="6564" y="1804"/>
                            </a:cubicBezTo>
                            <a:cubicBezTo>
                              <a:pt x="5989" y="1700"/>
                              <a:pt x="5415" y="1663"/>
                              <a:pt x="4830" y="1663"/>
                            </a:cubicBezTo>
                            <a:cubicBezTo>
                              <a:pt x="4669" y="1663"/>
                              <a:pt x="4508" y="1666"/>
                              <a:pt x="4346" y="1671"/>
                            </a:cubicBezTo>
                            <a:cubicBezTo>
                              <a:pt x="4168" y="1671"/>
                              <a:pt x="3991" y="1627"/>
                              <a:pt x="3836" y="1516"/>
                            </a:cubicBezTo>
                            <a:cubicBezTo>
                              <a:pt x="2971" y="1028"/>
                              <a:pt x="2061" y="628"/>
                              <a:pt x="1152" y="185"/>
                            </a:cubicBezTo>
                            <a:cubicBezTo>
                              <a:pt x="952" y="74"/>
                              <a:pt x="708" y="30"/>
                              <a:pt x="487" y="7"/>
                            </a:cubicBezTo>
                            <a:cubicBezTo>
                              <a:pt x="453" y="3"/>
                              <a:pt x="421" y="1"/>
                              <a:pt x="391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30" name="Google Shape;630;p11"/>
                      <p:cNvSpPr/>
                      <p:nvPr/>
                    </p:nvSpPr>
                    <p:spPr>
                      <a:xfrm rot="690462">
                        <a:off x="6678869" y="57529"/>
                        <a:ext cx="497776" cy="31890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9911" h="12756" extrusionOk="0">
                            <a:moveTo>
                              <a:pt x="322" y="1"/>
                            </a:moveTo>
                            <a:cubicBezTo>
                              <a:pt x="90" y="1"/>
                              <a:pt x="0" y="158"/>
                              <a:pt x="38" y="460"/>
                            </a:cubicBezTo>
                            <a:cubicBezTo>
                              <a:pt x="82" y="637"/>
                              <a:pt x="171" y="814"/>
                              <a:pt x="282" y="970"/>
                            </a:cubicBezTo>
                            <a:cubicBezTo>
                              <a:pt x="637" y="1569"/>
                              <a:pt x="1036" y="2145"/>
                              <a:pt x="1480" y="2678"/>
                            </a:cubicBezTo>
                            <a:cubicBezTo>
                              <a:pt x="1768" y="3055"/>
                              <a:pt x="1768" y="3055"/>
                              <a:pt x="1435" y="3232"/>
                            </a:cubicBezTo>
                            <a:cubicBezTo>
                              <a:pt x="1147" y="3343"/>
                              <a:pt x="881" y="3498"/>
                              <a:pt x="637" y="3698"/>
                            </a:cubicBezTo>
                            <a:cubicBezTo>
                              <a:pt x="459" y="3787"/>
                              <a:pt x="393" y="3986"/>
                              <a:pt x="459" y="4164"/>
                            </a:cubicBezTo>
                            <a:cubicBezTo>
                              <a:pt x="526" y="4408"/>
                              <a:pt x="725" y="4585"/>
                              <a:pt x="947" y="4652"/>
                            </a:cubicBezTo>
                            <a:cubicBezTo>
                              <a:pt x="1148" y="4694"/>
                              <a:pt x="1348" y="4719"/>
                              <a:pt x="1549" y="4719"/>
                            </a:cubicBezTo>
                            <a:cubicBezTo>
                              <a:pt x="1659" y="4719"/>
                              <a:pt x="1769" y="4712"/>
                              <a:pt x="1879" y="4696"/>
                            </a:cubicBezTo>
                            <a:cubicBezTo>
                              <a:pt x="2522" y="4629"/>
                              <a:pt x="3165" y="4496"/>
                              <a:pt x="3764" y="4274"/>
                            </a:cubicBezTo>
                            <a:cubicBezTo>
                              <a:pt x="3937" y="4217"/>
                              <a:pt x="4046" y="4180"/>
                              <a:pt x="4131" y="4180"/>
                            </a:cubicBezTo>
                            <a:cubicBezTo>
                              <a:pt x="4276" y="4180"/>
                              <a:pt x="4353" y="4284"/>
                              <a:pt x="4562" y="4563"/>
                            </a:cubicBezTo>
                            <a:cubicBezTo>
                              <a:pt x="5516" y="5760"/>
                              <a:pt x="6514" y="6892"/>
                              <a:pt x="7579" y="8001"/>
                            </a:cubicBezTo>
                            <a:cubicBezTo>
                              <a:pt x="9242" y="9731"/>
                              <a:pt x="11327" y="10995"/>
                              <a:pt x="13634" y="11705"/>
                            </a:cubicBezTo>
                            <a:cubicBezTo>
                              <a:pt x="13745" y="11727"/>
                              <a:pt x="13856" y="11727"/>
                              <a:pt x="13967" y="11860"/>
                            </a:cubicBezTo>
                            <a:cubicBezTo>
                              <a:pt x="13811" y="12015"/>
                              <a:pt x="13723" y="12215"/>
                              <a:pt x="13723" y="12436"/>
                            </a:cubicBezTo>
                            <a:cubicBezTo>
                              <a:pt x="13742" y="12630"/>
                              <a:pt x="13845" y="12755"/>
                              <a:pt x="14003" y="12755"/>
                            </a:cubicBezTo>
                            <a:cubicBezTo>
                              <a:pt x="14027" y="12755"/>
                              <a:pt x="14052" y="12753"/>
                              <a:pt x="14077" y="12747"/>
                            </a:cubicBezTo>
                            <a:cubicBezTo>
                              <a:pt x="14344" y="12658"/>
                              <a:pt x="14565" y="12503"/>
                              <a:pt x="14765" y="12303"/>
                            </a:cubicBezTo>
                            <a:cubicBezTo>
                              <a:pt x="14926" y="12124"/>
                              <a:pt x="15160" y="12046"/>
                              <a:pt x="15395" y="12046"/>
                            </a:cubicBezTo>
                            <a:cubicBezTo>
                              <a:pt x="15452" y="12046"/>
                              <a:pt x="15508" y="12051"/>
                              <a:pt x="15563" y="12059"/>
                            </a:cubicBezTo>
                            <a:cubicBezTo>
                              <a:pt x="16021" y="12120"/>
                              <a:pt x="16484" y="12149"/>
                              <a:pt x="16946" y="12149"/>
                            </a:cubicBezTo>
                            <a:cubicBezTo>
                              <a:pt x="17493" y="12149"/>
                              <a:pt x="18039" y="12109"/>
                              <a:pt x="18580" y="12037"/>
                            </a:cubicBezTo>
                            <a:cubicBezTo>
                              <a:pt x="18979" y="12015"/>
                              <a:pt x="19356" y="11838"/>
                              <a:pt x="19644" y="11527"/>
                            </a:cubicBezTo>
                            <a:cubicBezTo>
                              <a:pt x="19911" y="11194"/>
                              <a:pt x="19911" y="11061"/>
                              <a:pt x="19622" y="10640"/>
                            </a:cubicBezTo>
                            <a:cubicBezTo>
                              <a:pt x="18735" y="9354"/>
                              <a:pt x="17670" y="8200"/>
                              <a:pt x="16473" y="7202"/>
                            </a:cubicBezTo>
                            <a:cubicBezTo>
                              <a:pt x="15342" y="6248"/>
                              <a:pt x="14077" y="5450"/>
                              <a:pt x="12724" y="4829"/>
                            </a:cubicBezTo>
                            <a:cubicBezTo>
                              <a:pt x="10817" y="3920"/>
                              <a:pt x="8821" y="3165"/>
                              <a:pt x="6780" y="2611"/>
                            </a:cubicBezTo>
                            <a:cubicBezTo>
                              <a:pt x="6049" y="2411"/>
                              <a:pt x="5294" y="2278"/>
                              <a:pt x="4518" y="2212"/>
                            </a:cubicBezTo>
                            <a:cubicBezTo>
                              <a:pt x="4341" y="2212"/>
                              <a:pt x="4141" y="2123"/>
                              <a:pt x="3986" y="2012"/>
                            </a:cubicBezTo>
                            <a:cubicBezTo>
                              <a:pt x="3076" y="1391"/>
                              <a:pt x="2101" y="859"/>
                              <a:pt x="1169" y="282"/>
                            </a:cubicBezTo>
                            <a:cubicBezTo>
                              <a:pt x="947" y="149"/>
                              <a:pt x="703" y="60"/>
                              <a:pt x="459" y="16"/>
                            </a:cubicBezTo>
                            <a:cubicBezTo>
                              <a:pt x="409" y="6"/>
                              <a:pt x="363" y="1"/>
                              <a:pt x="322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31" name="Google Shape;631;p11"/>
                      <p:cNvSpPr/>
                      <p:nvPr/>
                    </p:nvSpPr>
                    <p:spPr>
                      <a:xfrm rot="690462">
                        <a:off x="6623371" y="-98962"/>
                        <a:ext cx="458026" cy="1819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321" h="7277" extrusionOk="0">
                            <a:moveTo>
                              <a:pt x="1589" y="0"/>
                            </a:moveTo>
                            <a:cubicBezTo>
                              <a:pt x="1501" y="0"/>
                              <a:pt x="1414" y="6"/>
                              <a:pt x="1331" y="15"/>
                            </a:cubicBezTo>
                            <a:cubicBezTo>
                              <a:pt x="1021" y="37"/>
                              <a:pt x="777" y="281"/>
                              <a:pt x="755" y="569"/>
                            </a:cubicBezTo>
                            <a:cubicBezTo>
                              <a:pt x="733" y="724"/>
                              <a:pt x="755" y="858"/>
                              <a:pt x="821" y="968"/>
                            </a:cubicBezTo>
                            <a:cubicBezTo>
                              <a:pt x="1021" y="1390"/>
                              <a:pt x="1265" y="1789"/>
                              <a:pt x="1553" y="2144"/>
                            </a:cubicBezTo>
                            <a:cubicBezTo>
                              <a:pt x="1753" y="2388"/>
                              <a:pt x="1753" y="2388"/>
                              <a:pt x="1354" y="2654"/>
                            </a:cubicBezTo>
                            <a:cubicBezTo>
                              <a:pt x="999" y="2876"/>
                              <a:pt x="666" y="3098"/>
                              <a:pt x="356" y="3364"/>
                            </a:cubicBezTo>
                            <a:cubicBezTo>
                              <a:pt x="156" y="3519"/>
                              <a:pt x="1" y="3674"/>
                              <a:pt x="23" y="3852"/>
                            </a:cubicBezTo>
                            <a:cubicBezTo>
                              <a:pt x="23" y="4029"/>
                              <a:pt x="156" y="4140"/>
                              <a:pt x="400" y="4140"/>
                            </a:cubicBezTo>
                            <a:cubicBezTo>
                              <a:pt x="733" y="4096"/>
                              <a:pt x="1043" y="4007"/>
                              <a:pt x="1354" y="3874"/>
                            </a:cubicBezTo>
                            <a:cubicBezTo>
                              <a:pt x="2086" y="3586"/>
                              <a:pt x="2795" y="3253"/>
                              <a:pt x="3461" y="2854"/>
                            </a:cubicBezTo>
                            <a:cubicBezTo>
                              <a:pt x="3727" y="2710"/>
                              <a:pt x="3860" y="2637"/>
                              <a:pt x="3954" y="2637"/>
                            </a:cubicBezTo>
                            <a:cubicBezTo>
                              <a:pt x="4048" y="2637"/>
                              <a:pt x="4104" y="2710"/>
                              <a:pt x="4215" y="2854"/>
                            </a:cubicBezTo>
                            <a:cubicBezTo>
                              <a:pt x="4836" y="3652"/>
                              <a:pt x="5545" y="4384"/>
                              <a:pt x="6322" y="5027"/>
                            </a:cubicBezTo>
                            <a:cubicBezTo>
                              <a:pt x="7489" y="5957"/>
                              <a:pt x="8992" y="6446"/>
                              <a:pt x="10831" y="6446"/>
                            </a:cubicBezTo>
                            <a:cubicBezTo>
                              <a:pt x="11053" y="6446"/>
                              <a:pt x="11280" y="6439"/>
                              <a:pt x="11512" y="6425"/>
                            </a:cubicBezTo>
                            <a:cubicBezTo>
                              <a:pt x="11572" y="6412"/>
                              <a:pt x="11640" y="6394"/>
                              <a:pt x="11695" y="6394"/>
                            </a:cubicBezTo>
                            <a:cubicBezTo>
                              <a:pt x="11742" y="6394"/>
                              <a:pt x="11780" y="6407"/>
                              <a:pt x="11800" y="6447"/>
                            </a:cubicBezTo>
                            <a:cubicBezTo>
                              <a:pt x="11623" y="6602"/>
                              <a:pt x="11467" y="6824"/>
                              <a:pt x="11379" y="7068"/>
                            </a:cubicBezTo>
                            <a:cubicBezTo>
                              <a:pt x="11349" y="7202"/>
                              <a:pt x="11389" y="7276"/>
                              <a:pt x="11487" y="7276"/>
                            </a:cubicBezTo>
                            <a:cubicBezTo>
                              <a:pt x="11534" y="7276"/>
                              <a:pt x="11595" y="7259"/>
                              <a:pt x="11667" y="7223"/>
                            </a:cubicBezTo>
                            <a:cubicBezTo>
                              <a:pt x="11977" y="7046"/>
                              <a:pt x="12266" y="6824"/>
                              <a:pt x="12510" y="6580"/>
                            </a:cubicBezTo>
                            <a:cubicBezTo>
                              <a:pt x="12754" y="6336"/>
                              <a:pt x="13086" y="6181"/>
                              <a:pt x="13419" y="6114"/>
                            </a:cubicBezTo>
                            <a:cubicBezTo>
                              <a:pt x="14506" y="5870"/>
                              <a:pt x="15571" y="5537"/>
                              <a:pt x="16613" y="5094"/>
                            </a:cubicBezTo>
                            <a:cubicBezTo>
                              <a:pt x="17079" y="4894"/>
                              <a:pt x="17522" y="4628"/>
                              <a:pt x="17877" y="4251"/>
                            </a:cubicBezTo>
                            <a:cubicBezTo>
                              <a:pt x="18254" y="3874"/>
                              <a:pt x="18321" y="3741"/>
                              <a:pt x="18143" y="3453"/>
                            </a:cubicBezTo>
                            <a:cubicBezTo>
                              <a:pt x="17589" y="2565"/>
                              <a:pt x="16813" y="1833"/>
                              <a:pt x="15881" y="1346"/>
                            </a:cubicBezTo>
                            <a:cubicBezTo>
                              <a:pt x="14905" y="813"/>
                              <a:pt x="13818" y="481"/>
                              <a:pt x="12709" y="392"/>
                            </a:cubicBezTo>
                            <a:cubicBezTo>
                              <a:pt x="11655" y="277"/>
                              <a:pt x="10594" y="214"/>
                              <a:pt x="9529" y="214"/>
                            </a:cubicBezTo>
                            <a:cubicBezTo>
                              <a:pt x="8735" y="214"/>
                              <a:pt x="7939" y="249"/>
                              <a:pt x="7142" y="325"/>
                            </a:cubicBezTo>
                            <a:cubicBezTo>
                              <a:pt x="6388" y="392"/>
                              <a:pt x="5634" y="503"/>
                              <a:pt x="4902" y="702"/>
                            </a:cubicBezTo>
                            <a:cubicBezTo>
                              <a:pt x="4832" y="722"/>
                              <a:pt x="4758" y="733"/>
                              <a:pt x="4684" y="733"/>
                            </a:cubicBezTo>
                            <a:cubicBezTo>
                              <a:pt x="4592" y="733"/>
                              <a:pt x="4500" y="717"/>
                              <a:pt x="4414" y="680"/>
                            </a:cubicBezTo>
                            <a:cubicBezTo>
                              <a:pt x="3638" y="414"/>
                              <a:pt x="2795" y="237"/>
                              <a:pt x="1975" y="37"/>
                            </a:cubicBezTo>
                            <a:cubicBezTo>
                              <a:pt x="1845" y="11"/>
                              <a:pt x="1715" y="0"/>
                              <a:pt x="1589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32" name="Google Shape;632;p11"/>
                      <p:cNvSpPr/>
                      <p:nvPr/>
                    </p:nvSpPr>
                    <p:spPr>
                      <a:xfrm rot="690462">
                        <a:off x="7018321" y="109995"/>
                        <a:ext cx="501026" cy="31577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041" h="12631" extrusionOk="0">
                            <a:moveTo>
                              <a:pt x="319" y="1"/>
                            </a:moveTo>
                            <a:cubicBezTo>
                              <a:pt x="88" y="1"/>
                              <a:pt x="0" y="158"/>
                              <a:pt x="57" y="459"/>
                            </a:cubicBezTo>
                            <a:cubicBezTo>
                              <a:pt x="101" y="637"/>
                              <a:pt x="168" y="814"/>
                              <a:pt x="279" y="969"/>
                            </a:cubicBezTo>
                            <a:cubicBezTo>
                              <a:pt x="656" y="1546"/>
                              <a:pt x="1055" y="2123"/>
                              <a:pt x="1499" y="2677"/>
                            </a:cubicBezTo>
                            <a:cubicBezTo>
                              <a:pt x="1809" y="3032"/>
                              <a:pt x="1787" y="3032"/>
                              <a:pt x="1454" y="3232"/>
                            </a:cubicBezTo>
                            <a:cubicBezTo>
                              <a:pt x="1188" y="3343"/>
                              <a:pt x="900" y="3498"/>
                              <a:pt x="656" y="3697"/>
                            </a:cubicBezTo>
                            <a:cubicBezTo>
                              <a:pt x="500" y="3808"/>
                              <a:pt x="434" y="3986"/>
                              <a:pt x="478" y="4185"/>
                            </a:cubicBezTo>
                            <a:cubicBezTo>
                              <a:pt x="567" y="4407"/>
                              <a:pt x="744" y="4585"/>
                              <a:pt x="988" y="4651"/>
                            </a:cubicBezTo>
                            <a:cubicBezTo>
                              <a:pt x="1189" y="4694"/>
                              <a:pt x="1389" y="4719"/>
                              <a:pt x="1590" y="4719"/>
                            </a:cubicBezTo>
                            <a:cubicBezTo>
                              <a:pt x="1700" y="4719"/>
                              <a:pt x="1810" y="4711"/>
                              <a:pt x="1920" y="4695"/>
                            </a:cubicBezTo>
                            <a:cubicBezTo>
                              <a:pt x="2563" y="4629"/>
                              <a:pt x="3206" y="4474"/>
                              <a:pt x="3805" y="4252"/>
                            </a:cubicBezTo>
                            <a:cubicBezTo>
                              <a:pt x="3971" y="4185"/>
                              <a:pt x="4075" y="4147"/>
                              <a:pt x="4159" y="4147"/>
                            </a:cubicBezTo>
                            <a:cubicBezTo>
                              <a:pt x="4299" y="4147"/>
                              <a:pt x="4382" y="4254"/>
                              <a:pt x="4604" y="4518"/>
                            </a:cubicBezTo>
                            <a:cubicBezTo>
                              <a:pt x="5557" y="5716"/>
                              <a:pt x="6578" y="6847"/>
                              <a:pt x="7664" y="7934"/>
                            </a:cubicBezTo>
                            <a:cubicBezTo>
                              <a:pt x="9350" y="9664"/>
                              <a:pt x="11435" y="10906"/>
                              <a:pt x="13764" y="11593"/>
                            </a:cubicBezTo>
                            <a:cubicBezTo>
                              <a:pt x="13875" y="11593"/>
                              <a:pt x="13985" y="11660"/>
                              <a:pt x="14074" y="11749"/>
                            </a:cubicBezTo>
                            <a:cubicBezTo>
                              <a:pt x="13919" y="11904"/>
                              <a:pt x="13830" y="12103"/>
                              <a:pt x="13852" y="12325"/>
                            </a:cubicBezTo>
                            <a:cubicBezTo>
                              <a:pt x="13852" y="12508"/>
                              <a:pt x="13958" y="12631"/>
                              <a:pt x="14095" y="12631"/>
                            </a:cubicBezTo>
                            <a:cubicBezTo>
                              <a:pt x="14124" y="12631"/>
                              <a:pt x="14154" y="12625"/>
                              <a:pt x="14185" y="12614"/>
                            </a:cubicBezTo>
                            <a:cubicBezTo>
                              <a:pt x="14451" y="12525"/>
                              <a:pt x="14695" y="12370"/>
                              <a:pt x="14873" y="12170"/>
                            </a:cubicBezTo>
                            <a:cubicBezTo>
                              <a:pt x="15029" y="11996"/>
                              <a:pt x="15253" y="11904"/>
                              <a:pt x="15481" y="11904"/>
                            </a:cubicBezTo>
                            <a:cubicBezTo>
                              <a:pt x="15545" y="11904"/>
                              <a:pt x="15608" y="11911"/>
                              <a:pt x="15671" y="11926"/>
                            </a:cubicBezTo>
                            <a:cubicBezTo>
                              <a:pt x="16087" y="11972"/>
                              <a:pt x="16507" y="11995"/>
                              <a:pt x="16927" y="11995"/>
                            </a:cubicBezTo>
                            <a:cubicBezTo>
                              <a:pt x="17515" y="11995"/>
                              <a:pt x="18105" y="11950"/>
                              <a:pt x="18687" y="11859"/>
                            </a:cubicBezTo>
                            <a:cubicBezTo>
                              <a:pt x="19109" y="11837"/>
                              <a:pt x="19486" y="11638"/>
                              <a:pt x="19752" y="11349"/>
                            </a:cubicBezTo>
                            <a:cubicBezTo>
                              <a:pt x="20018" y="11017"/>
                              <a:pt x="20040" y="10861"/>
                              <a:pt x="19730" y="10462"/>
                            </a:cubicBezTo>
                            <a:cubicBezTo>
                              <a:pt x="18821" y="9176"/>
                              <a:pt x="17734" y="8045"/>
                              <a:pt x="16536" y="7046"/>
                            </a:cubicBezTo>
                            <a:cubicBezTo>
                              <a:pt x="15383" y="6115"/>
                              <a:pt x="14119" y="5317"/>
                              <a:pt x="12766" y="4695"/>
                            </a:cubicBezTo>
                            <a:cubicBezTo>
                              <a:pt x="10836" y="3808"/>
                              <a:pt x="8840" y="3076"/>
                              <a:pt x="6799" y="2544"/>
                            </a:cubicBezTo>
                            <a:cubicBezTo>
                              <a:pt x="6045" y="2344"/>
                              <a:pt x="5313" y="2211"/>
                              <a:pt x="4537" y="2167"/>
                            </a:cubicBezTo>
                            <a:cubicBezTo>
                              <a:pt x="4360" y="2145"/>
                              <a:pt x="4160" y="2078"/>
                              <a:pt x="4005" y="1967"/>
                            </a:cubicBezTo>
                            <a:cubicBezTo>
                              <a:pt x="3073" y="1346"/>
                              <a:pt x="2120" y="814"/>
                              <a:pt x="1166" y="282"/>
                            </a:cubicBezTo>
                            <a:cubicBezTo>
                              <a:pt x="944" y="149"/>
                              <a:pt x="700" y="60"/>
                              <a:pt x="456" y="16"/>
                            </a:cubicBezTo>
                            <a:cubicBezTo>
                              <a:pt x="406" y="6"/>
                              <a:pt x="360" y="1"/>
                              <a:pt x="319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33" name="Google Shape;633;p11"/>
                      <p:cNvSpPr/>
                      <p:nvPr/>
                    </p:nvSpPr>
                    <p:spPr>
                      <a:xfrm rot="690462">
                        <a:off x="7464593" y="340479"/>
                        <a:ext cx="474051" cy="26877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962" h="10751" extrusionOk="0">
                            <a:moveTo>
                              <a:pt x="390" y="0"/>
                            </a:moveTo>
                            <a:cubicBezTo>
                              <a:pt x="124" y="0"/>
                              <a:pt x="0" y="174"/>
                              <a:pt x="20" y="473"/>
                            </a:cubicBezTo>
                            <a:cubicBezTo>
                              <a:pt x="43" y="628"/>
                              <a:pt x="109" y="805"/>
                              <a:pt x="198" y="938"/>
                            </a:cubicBezTo>
                            <a:cubicBezTo>
                              <a:pt x="508" y="1471"/>
                              <a:pt x="863" y="1981"/>
                              <a:pt x="1262" y="2447"/>
                            </a:cubicBezTo>
                            <a:cubicBezTo>
                              <a:pt x="1529" y="2779"/>
                              <a:pt x="1506" y="2779"/>
                              <a:pt x="1174" y="2979"/>
                            </a:cubicBezTo>
                            <a:cubicBezTo>
                              <a:pt x="863" y="3134"/>
                              <a:pt x="575" y="3312"/>
                              <a:pt x="309" y="3511"/>
                            </a:cubicBezTo>
                            <a:cubicBezTo>
                              <a:pt x="176" y="3644"/>
                              <a:pt x="43" y="3800"/>
                              <a:pt x="109" y="3977"/>
                            </a:cubicBezTo>
                            <a:cubicBezTo>
                              <a:pt x="153" y="4199"/>
                              <a:pt x="331" y="4376"/>
                              <a:pt x="553" y="4398"/>
                            </a:cubicBezTo>
                            <a:cubicBezTo>
                              <a:pt x="656" y="4406"/>
                              <a:pt x="760" y="4411"/>
                              <a:pt x="863" y="4411"/>
                            </a:cubicBezTo>
                            <a:cubicBezTo>
                              <a:pt x="1070" y="4411"/>
                              <a:pt x="1277" y="4391"/>
                              <a:pt x="1484" y="4332"/>
                            </a:cubicBezTo>
                            <a:cubicBezTo>
                              <a:pt x="2150" y="4199"/>
                              <a:pt x="2793" y="3999"/>
                              <a:pt x="3414" y="3733"/>
                            </a:cubicBezTo>
                            <a:cubicBezTo>
                              <a:pt x="3610" y="3649"/>
                              <a:pt x="3724" y="3600"/>
                              <a:pt x="3812" y="3600"/>
                            </a:cubicBezTo>
                            <a:cubicBezTo>
                              <a:pt x="3935" y="3600"/>
                              <a:pt x="4010" y="3692"/>
                              <a:pt x="4190" y="3910"/>
                            </a:cubicBezTo>
                            <a:cubicBezTo>
                              <a:pt x="5011" y="4953"/>
                              <a:pt x="5920" y="5951"/>
                              <a:pt x="6896" y="6882"/>
                            </a:cubicBezTo>
                            <a:cubicBezTo>
                              <a:pt x="8471" y="8391"/>
                              <a:pt x="10467" y="9389"/>
                              <a:pt x="12618" y="9766"/>
                            </a:cubicBezTo>
                            <a:cubicBezTo>
                              <a:pt x="12729" y="9788"/>
                              <a:pt x="12840" y="9766"/>
                              <a:pt x="12929" y="9899"/>
                            </a:cubicBezTo>
                            <a:cubicBezTo>
                              <a:pt x="12773" y="10054"/>
                              <a:pt x="12663" y="10254"/>
                              <a:pt x="12640" y="10475"/>
                            </a:cubicBezTo>
                            <a:cubicBezTo>
                              <a:pt x="12640" y="10645"/>
                              <a:pt x="12718" y="10750"/>
                              <a:pt x="12845" y="10750"/>
                            </a:cubicBezTo>
                            <a:cubicBezTo>
                              <a:pt x="12883" y="10750"/>
                              <a:pt x="12926" y="10740"/>
                              <a:pt x="12973" y="10719"/>
                            </a:cubicBezTo>
                            <a:cubicBezTo>
                              <a:pt x="13239" y="10609"/>
                              <a:pt x="13483" y="10453"/>
                              <a:pt x="13683" y="10231"/>
                            </a:cubicBezTo>
                            <a:cubicBezTo>
                              <a:pt x="13886" y="10028"/>
                              <a:pt x="14164" y="9918"/>
                              <a:pt x="14448" y="9918"/>
                            </a:cubicBezTo>
                            <a:cubicBezTo>
                              <a:pt x="14474" y="9918"/>
                              <a:pt x="14500" y="9919"/>
                              <a:pt x="14526" y="9921"/>
                            </a:cubicBezTo>
                            <a:cubicBezTo>
                              <a:pt x="15546" y="9921"/>
                              <a:pt x="16544" y="9810"/>
                              <a:pt x="17542" y="9566"/>
                            </a:cubicBezTo>
                            <a:cubicBezTo>
                              <a:pt x="17963" y="9477"/>
                              <a:pt x="18363" y="9278"/>
                              <a:pt x="18651" y="8967"/>
                            </a:cubicBezTo>
                            <a:cubicBezTo>
                              <a:pt x="18917" y="8612"/>
                              <a:pt x="18961" y="8479"/>
                              <a:pt x="18695" y="8102"/>
                            </a:cubicBezTo>
                            <a:cubicBezTo>
                              <a:pt x="17143" y="5862"/>
                              <a:pt x="14903" y="4177"/>
                              <a:pt x="12330" y="3289"/>
                            </a:cubicBezTo>
                            <a:cubicBezTo>
                              <a:pt x="10467" y="2602"/>
                              <a:pt x="8537" y="2114"/>
                              <a:pt x="6563" y="1803"/>
                            </a:cubicBezTo>
                            <a:cubicBezTo>
                              <a:pt x="5953" y="1711"/>
                              <a:pt x="5343" y="1665"/>
                              <a:pt x="4721" y="1665"/>
                            </a:cubicBezTo>
                            <a:cubicBezTo>
                              <a:pt x="4596" y="1665"/>
                              <a:pt x="4471" y="1667"/>
                              <a:pt x="4345" y="1670"/>
                            </a:cubicBezTo>
                            <a:cubicBezTo>
                              <a:pt x="4168" y="1670"/>
                              <a:pt x="3990" y="1626"/>
                              <a:pt x="3835" y="1515"/>
                            </a:cubicBezTo>
                            <a:cubicBezTo>
                              <a:pt x="2970" y="1027"/>
                              <a:pt x="2061" y="628"/>
                              <a:pt x="1152" y="184"/>
                            </a:cubicBezTo>
                            <a:cubicBezTo>
                              <a:pt x="952" y="73"/>
                              <a:pt x="730" y="29"/>
                              <a:pt x="486" y="7"/>
                            </a:cubicBezTo>
                            <a:cubicBezTo>
                              <a:pt x="452" y="2"/>
                              <a:pt x="420" y="0"/>
                              <a:pt x="390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34" name="Google Shape;634;p11"/>
                      <p:cNvSpPr/>
                      <p:nvPr/>
                    </p:nvSpPr>
                    <p:spPr>
                      <a:xfrm rot="690462">
                        <a:off x="7187990" y="664394"/>
                        <a:ext cx="498801" cy="31910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9952" h="12764" extrusionOk="0">
                            <a:moveTo>
                              <a:pt x="339" y="0"/>
                            </a:moveTo>
                            <a:cubicBezTo>
                              <a:pt x="103" y="0"/>
                              <a:pt x="0" y="158"/>
                              <a:pt x="57" y="459"/>
                            </a:cubicBezTo>
                            <a:cubicBezTo>
                              <a:pt x="101" y="636"/>
                              <a:pt x="167" y="814"/>
                              <a:pt x="278" y="969"/>
                            </a:cubicBezTo>
                            <a:cubicBezTo>
                              <a:pt x="655" y="1568"/>
                              <a:pt x="1055" y="2145"/>
                              <a:pt x="1498" y="2677"/>
                            </a:cubicBezTo>
                            <a:cubicBezTo>
                              <a:pt x="1786" y="3054"/>
                              <a:pt x="1786" y="3054"/>
                              <a:pt x="1454" y="3231"/>
                            </a:cubicBezTo>
                            <a:cubicBezTo>
                              <a:pt x="1165" y="3342"/>
                              <a:pt x="877" y="3498"/>
                              <a:pt x="633" y="3697"/>
                            </a:cubicBezTo>
                            <a:cubicBezTo>
                              <a:pt x="478" y="3786"/>
                              <a:pt x="411" y="3986"/>
                              <a:pt x="456" y="4163"/>
                            </a:cubicBezTo>
                            <a:cubicBezTo>
                              <a:pt x="544" y="4407"/>
                              <a:pt x="722" y="4584"/>
                              <a:pt x="966" y="4651"/>
                            </a:cubicBezTo>
                            <a:cubicBezTo>
                              <a:pt x="1152" y="4694"/>
                              <a:pt x="1357" y="4718"/>
                              <a:pt x="1562" y="4718"/>
                            </a:cubicBezTo>
                            <a:cubicBezTo>
                              <a:pt x="1675" y="4718"/>
                              <a:pt x="1787" y="4711"/>
                              <a:pt x="1897" y="4695"/>
                            </a:cubicBezTo>
                            <a:cubicBezTo>
                              <a:pt x="2541" y="4629"/>
                              <a:pt x="3162" y="4496"/>
                              <a:pt x="3783" y="4274"/>
                            </a:cubicBezTo>
                            <a:cubicBezTo>
                              <a:pt x="3956" y="4216"/>
                              <a:pt x="4061" y="4180"/>
                              <a:pt x="4144" y="4180"/>
                            </a:cubicBezTo>
                            <a:cubicBezTo>
                              <a:pt x="4284" y="4180"/>
                              <a:pt x="4358" y="4283"/>
                              <a:pt x="4581" y="4562"/>
                            </a:cubicBezTo>
                            <a:cubicBezTo>
                              <a:pt x="5513" y="5760"/>
                              <a:pt x="6533" y="6891"/>
                              <a:pt x="7597" y="8000"/>
                            </a:cubicBezTo>
                            <a:cubicBezTo>
                              <a:pt x="9261" y="9730"/>
                              <a:pt x="11346" y="10994"/>
                              <a:pt x="13652" y="11704"/>
                            </a:cubicBezTo>
                            <a:cubicBezTo>
                              <a:pt x="13763" y="11726"/>
                              <a:pt x="13874" y="11726"/>
                              <a:pt x="13985" y="11881"/>
                            </a:cubicBezTo>
                            <a:cubicBezTo>
                              <a:pt x="13830" y="12037"/>
                              <a:pt x="13741" y="12236"/>
                              <a:pt x="13741" y="12458"/>
                            </a:cubicBezTo>
                            <a:cubicBezTo>
                              <a:pt x="13741" y="12641"/>
                              <a:pt x="13862" y="12764"/>
                              <a:pt x="14004" y="12764"/>
                            </a:cubicBezTo>
                            <a:cubicBezTo>
                              <a:pt x="14034" y="12764"/>
                              <a:pt x="14065" y="12758"/>
                              <a:pt x="14096" y="12746"/>
                            </a:cubicBezTo>
                            <a:cubicBezTo>
                              <a:pt x="14362" y="12680"/>
                              <a:pt x="14584" y="12525"/>
                              <a:pt x="14784" y="12325"/>
                            </a:cubicBezTo>
                            <a:cubicBezTo>
                              <a:pt x="14940" y="12151"/>
                              <a:pt x="15164" y="12059"/>
                              <a:pt x="15392" y="12059"/>
                            </a:cubicBezTo>
                            <a:cubicBezTo>
                              <a:pt x="15455" y="12059"/>
                              <a:pt x="15519" y="12066"/>
                              <a:pt x="15582" y="12081"/>
                            </a:cubicBezTo>
                            <a:cubicBezTo>
                              <a:pt x="16040" y="12142"/>
                              <a:pt x="16502" y="12170"/>
                              <a:pt x="16965" y="12170"/>
                            </a:cubicBezTo>
                            <a:cubicBezTo>
                              <a:pt x="17511" y="12170"/>
                              <a:pt x="18058" y="12131"/>
                              <a:pt x="18598" y="12059"/>
                            </a:cubicBezTo>
                            <a:cubicBezTo>
                              <a:pt x="18998" y="12037"/>
                              <a:pt x="19397" y="11837"/>
                              <a:pt x="19663" y="11549"/>
                            </a:cubicBezTo>
                            <a:cubicBezTo>
                              <a:pt x="19929" y="11216"/>
                              <a:pt x="19951" y="11083"/>
                              <a:pt x="19641" y="10661"/>
                            </a:cubicBezTo>
                            <a:cubicBezTo>
                              <a:pt x="18754" y="9375"/>
                              <a:pt x="17689" y="8222"/>
                              <a:pt x="16491" y="7224"/>
                            </a:cubicBezTo>
                            <a:cubicBezTo>
                              <a:pt x="15360" y="6248"/>
                              <a:pt x="14096" y="5449"/>
                              <a:pt x="12743" y="4828"/>
                            </a:cubicBezTo>
                            <a:cubicBezTo>
                              <a:pt x="10836" y="3897"/>
                              <a:pt x="8839" y="3165"/>
                              <a:pt x="6777" y="2610"/>
                            </a:cubicBezTo>
                            <a:cubicBezTo>
                              <a:pt x="6045" y="2411"/>
                              <a:pt x="5291" y="2278"/>
                              <a:pt x="4537" y="2211"/>
                            </a:cubicBezTo>
                            <a:cubicBezTo>
                              <a:pt x="4337" y="2211"/>
                              <a:pt x="4160" y="2122"/>
                              <a:pt x="4004" y="2012"/>
                            </a:cubicBezTo>
                            <a:cubicBezTo>
                              <a:pt x="3073" y="1391"/>
                              <a:pt x="2119" y="858"/>
                              <a:pt x="1165" y="282"/>
                            </a:cubicBezTo>
                            <a:cubicBezTo>
                              <a:pt x="966" y="149"/>
                              <a:pt x="722" y="60"/>
                              <a:pt x="478" y="15"/>
                            </a:cubicBezTo>
                            <a:cubicBezTo>
                              <a:pt x="428" y="5"/>
                              <a:pt x="381" y="0"/>
                              <a:pt x="339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35" name="Google Shape;635;p11"/>
                      <p:cNvSpPr/>
                      <p:nvPr/>
                    </p:nvSpPr>
                    <p:spPr>
                      <a:xfrm rot="690462">
                        <a:off x="7133538" y="508028"/>
                        <a:ext cx="457476" cy="1817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299" h="7269" extrusionOk="0">
                            <a:moveTo>
                              <a:pt x="1639" y="0"/>
                            </a:moveTo>
                            <a:cubicBezTo>
                              <a:pt x="1531" y="0"/>
                              <a:pt x="1420" y="11"/>
                              <a:pt x="1309" y="33"/>
                            </a:cubicBezTo>
                            <a:cubicBezTo>
                              <a:pt x="1021" y="33"/>
                              <a:pt x="777" y="277"/>
                              <a:pt x="732" y="566"/>
                            </a:cubicBezTo>
                            <a:cubicBezTo>
                              <a:pt x="710" y="699"/>
                              <a:pt x="755" y="832"/>
                              <a:pt x="821" y="965"/>
                            </a:cubicBezTo>
                            <a:cubicBezTo>
                              <a:pt x="998" y="1386"/>
                              <a:pt x="1265" y="1785"/>
                              <a:pt x="1553" y="2140"/>
                            </a:cubicBezTo>
                            <a:cubicBezTo>
                              <a:pt x="1730" y="2384"/>
                              <a:pt x="1730" y="2384"/>
                              <a:pt x="1331" y="2650"/>
                            </a:cubicBezTo>
                            <a:cubicBezTo>
                              <a:pt x="998" y="2850"/>
                              <a:pt x="644" y="3094"/>
                              <a:pt x="333" y="3338"/>
                            </a:cubicBezTo>
                            <a:cubicBezTo>
                              <a:pt x="156" y="3493"/>
                              <a:pt x="0" y="3649"/>
                              <a:pt x="0" y="3848"/>
                            </a:cubicBezTo>
                            <a:cubicBezTo>
                              <a:pt x="21" y="4010"/>
                              <a:pt x="134" y="4117"/>
                              <a:pt x="323" y="4117"/>
                            </a:cubicBezTo>
                            <a:cubicBezTo>
                              <a:pt x="340" y="4117"/>
                              <a:pt x="359" y="4116"/>
                              <a:pt x="377" y="4114"/>
                            </a:cubicBezTo>
                            <a:cubicBezTo>
                              <a:pt x="710" y="4070"/>
                              <a:pt x="1021" y="3981"/>
                              <a:pt x="1331" y="3870"/>
                            </a:cubicBezTo>
                            <a:cubicBezTo>
                              <a:pt x="2063" y="3582"/>
                              <a:pt x="2773" y="3227"/>
                              <a:pt x="3460" y="2850"/>
                            </a:cubicBezTo>
                            <a:cubicBezTo>
                              <a:pt x="3722" y="2698"/>
                              <a:pt x="3849" y="2625"/>
                              <a:pt x="3940" y="2625"/>
                            </a:cubicBezTo>
                            <a:cubicBezTo>
                              <a:pt x="4035" y="2625"/>
                              <a:pt x="4090" y="2703"/>
                              <a:pt x="4214" y="2850"/>
                            </a:cubicBezTo>
                            <a:cubicBezTo>
                              <a:pt x="4813" y="3649"/>
                              <a:pt x="5523" y="4358"/>
                              <a:pt x="6299" y="5001"/>
                            </a:cubicBezTo>
                            <a:cubicBezTo>
                              <a:pt x="7453" y="5921"/>
                              <a:pt x="8935" y="6426"/>
                              <a:pt x="10760" y="6426"/>
                            </a:cubicBezTo>
                            <a:cubicBezTo>
                              <a:pt x="11004" y="6426"/>
                              <a:pt x="11255" y="6417"/>
                              <a:pt x="11511" y="6399"/>
                            </a:cubicBezTo>
                            <a:cubicBezTo>
                              <a:pt x="11556" y="6399"/>
                              <a:pt x="11611" y="6388"/>
                              <a:pt x="11664" y="6388"/>
                            </a:cubicBezTo>
                            <a:cubicBezTo>
                              <a:pt x="11717" y="6388"/>
                              <a:pt x="11767" y="6399"/>
                              <a:pt x="11800" y="6443"/>
                            </a:cubicBezTo>
                            <a:cubicBezTo>
                              <a:pt x="11600" y="6598"/>
                              <a:pt x="11445" y="6820"/>
                              <a:pt x="11356" y="7064"/>
                            </a:cubicBezTo>
                            <a:cubicBezTo>
                              <a:pt x="11325" y="7188"/>
                              <a:pt x="11370" y="7268"/>
                              <a:pt x="11475" y="7268"/>
                            </a:cubicBezTo>
                            <a:cubicBezTo>
                              <a:pt x="11520" y="7268"/>
                              <a:pt x="11577" y="7253"/>
                              <a:pt x="11645" y="7219"/>
                            </a:cubicBezTo>
                            <a:cubicBezTo>
                              <a:pt x="11955" y="7042"/>
                              <a:pt x="12243" y="6842"/>
                              <a:pt x="12510" y="6598"/>
                            </a:cubicBezTo>
                            <a:cubicBezTo>
                              <a:pt x="12753" y="6332"/>
                              <a:pt x="13064" y="6177"/>
                              <a:pt x="13419" y="6110"/>
                            </a:cubicBezTo>
                            <a:cubicBezTo>
                              <a:pt x="14506" y="5866"/>
                              <a:pt x="15570" y="5534"/>
                              <a:pt x="16591" y="5090"/>
                            </a:cubicBezTo>
                            <a:cubicBezTo>
                              <a:pt x="17078" y="4891"/>
                              <a:pt x="17500" y="4624"/>
                              <a:pt x="17877" y="4247"/>
                            </a:cubicBezTo>
                            <a:cubicBezTo>
                              <a:pt x="18254" y="3870"/>
                              <a:pt x="18298" y="3737"/>
                              <a:pt x="18121" y="3449"/>
                            </a:cubicBezTo>
                            <a:cubicBezTo>
                              <a:pt x="17566" y="2562"/>
                              <a:pt x="16790" y="1830"/>
                              <a:pt x="15881" y="1342"/>
                            </a:cubicBezTo>
                            <a:cubicBezTo>
                              <a:pt x="14905" y="810"/>
                              <a:pt x="13818" y="477"/>
                              <a:pt x="12687" y="388"/>
                            </a:cubicBezTo>
                            <a:cubicBezTo>
                              <a:pt x="11651" y="276"/>
                              <a:pt x="10609" y="220"/>
                              <a:pt x="9563" y="220"/>
                            </a:cubicBezTo>
                            <a:cubicBezTo>
                              <a:pt x="8750" y="220"/>
                              <a:pt x="7935" y="254"/>
                              <a:pt x="7120" y="322"/>
                            </a:cubicBezTo>
                            <a:cubicBezTo>
                              <a:pt x="6366" y="388"/>
                              <a:pt x="5634" y="521"/>
                              <a:pt x="4902" y="699"/>
                            </a:cubicBezTo>
                            <a:cubicBezTo>
                              <a:pt x="4822" y="719"/>
                              <a:pt x="4743" y="730"/>
                              <a:pt x="4665" y="730"/>
                            </a:cubicBezTo>
                            <a:cubicBezTo>
                              <a:pt x="4570" y="730"/>
                              <a:pt x="4477" y="713"/>
                              <a:pt x="4392" y="677"/>
                            </a:cubicBezTo>
                            <a:cubicBezTo>
                              <a:pt x="3616" y="410"/>
                              <a:pt x="2773" y="233"/>
                              <a:pt x="1952" y="33"/>
                            </a:cubicBezTo>
                            <a:cubicBezTo>
                              <a:pt x="1852" y="11"/>
                              <a:pt x="1747" y="0"/>
                              <a:pt x="1639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36" name="Google Shape;636;p11"/>
                      <p:cNvSpPr/>
                      <p:nvPr/>
                    </p:nvSpPr>
                    <p:spPr>
                      <a:xfrm rot="690462">
                        <a:off x="7567994" y="703222"/>
                        <a:ext cx="415601" cy="25800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624" h="10320" extrusionOk="0">
                            <a:moveTo>
                              <a:pt x="265" y="0"/>
                            </a:moveTo>
                            <a:cubicBezTo>
                              <a:pt x="83" y="0"/>
                              <a:pt x="0" y="133"/>
                              <a:pt x="56" y="372"/>
                            </a:cubicBezTo>
                            <a:cubicBezTo>
                              <a:pt x="100" y="527"/>
                              <a:pt x="167" y="660"/>
                              <a:pt x="255" y="793"/>
                            </a:cubicBezTo>
                            <a:cubicBezTo>
                              <a:pt x="566" y="1281"/>
                              <a:pt x="898" y="1747"/>
                              <a:pt x="1276" y="2213"/>
                            </a:cubicBezTo>
                            <a:cubicBezTo>
                              <a:pt x="1520" y="2501"/>
                              <a:pt x="1520" y="2501"/>
                              <a:pt x="1253" y="2656"/>
                            </a:cubicBezTo>
                            <a:cubicBezTo>
                              <a:pt x="1009" y="2745"/>
                              <a:pt x="788" y="2878"/>
                              <a:pt x="566" y="3056"/>
                            </a:cubicBezTo>
                            <a:cubicBezTo>
                              <a:pt x="455" y="3122"/>
                              <a:pt x="388" y="3300"/>
                              <a:pt x="433" y="3433"/>
                            </a:cubicBezTo>
                            <a:cubicBezTo>
                              <a:pt x="499" y="3632"/>
                              <a:pt x="655" y="3788"/>
                              <a:pt x="854" y="3832"/>
                            </a:cubicBezTo>
                            <a:cubicBezTo>
                              <a:pt x="1001" y="3869"/>
                              <a:pt x="1140" y="3885"/>
                              <a:pt x="1281" y="3885"/>
                            </a:cubicBezTo>
                            <a:cubicBezTo>
                              <a:pt x="1396" y="3885"/>
                              <a:pt x="1511" y="3874"/>
                              <a:pt x="1630" y="3854"/>
                            </a:cubicBezTo>
                            <a:cubicBezTo>
                              <a:pt x="2163" y="3810"/>
                              <a:pt x="2673" y="3677"/>
                              <a:pt x="3183" y="3477"/>
                            </a:cubicBezTo>
                            <a:cubicBezTo>
                              <a:pt x="3326" y="3427"/>
                              <a:pt x="3415" y="3395"/>
                              <a:pt x="3486" y="3395"/>
                            </a:cubicBezTo>
                            <a:cubicBezTo>
                              <a:pt x="3602" y="3395"/>
                              <a:pt x="3670" y="3479"/>
                              <a:pt x="3848" y="3699"/>
                            </a:cubicBezTo>
                            <a:cubicBezTo>
                              <a:pt x="4647" y="4675"/>
                              <a:pt x="5490" y="5606"/>
                              <a:pt x="6377" y="6493"/>
                            </a:cubicBezTo>
                            <a:cubicBezTo>
                              <a:pt x="7796" y="7913"/>
                              <a:pt x="9526" y="8933"/>
                              <a:pt x="11456" y="9465"/>
                            </a:cubicBezTo>
                            <a:cubicBezTo>
                              <a:pt x="11545" y="9465"/>
                              <a:pt x="11633" y="9510"/>
                              <a:pt x="11722" y="9576"/>
                            </a:cubicBezTo>
                            <a:cubicBezTo>
                              <a:pt x="11589" y="9709"/>
                              <a:pt x="11522" y="9887"/>
                              <a:pt x="11522" y="10064"/>
                            </a:cubicBezTo>
                            <a:cubicBezTo>
                              <a:pt x="11541" y="10230"/>
                              <a:pt x="11636" y="10319"/>
                              <a:pt x="11756" y="10319"/>
                            </a:cubicBezTo>
                            <a:cubicBezTo>
                              <a:pt x="11781" y="10319"/>
                              <a:pt x="11807" y="10316"/>
                              <a:pt x="11833" y="10308"/>
                            </a:cubicBezTo>
                            <a:cubicBezTo>
                              <a:pt x="12032" y="10242"/>
                              <a:pt x="12232" y="10109"/>
                              <a:pt x="12387" y="9953"/>
                            </a:cubicBezTo>
                            <a:cubicBezTo>
                              <a:pt x="12516" y="9806"/>
                              <a:pt x="12721" y="9720"/>
                              <a:pt x="12926" y="9720"/>
                            </a:cubicBezTo>
                            <a:cubicBezTo>
                              <a:pt x="12968" y="9720"/>
                              <a:pt x="13011" y="9724"/>
                              <a:pt x="13053" y="9732"/>
                            </a:cubicBezTo>
                            <a:cubicBezTo>
                              <a:pt x="13381" y="9767"/>
                              <a:pt x="13713" y="9785"/>
                              <a:pt x="14045" y="9785"/>
                            </a:cubicBezTo>
                            <a:cubicBezTo>
                              <a:pt x="14544" y="9785"/>
                              <a:pt x="15044" y="9745"/>
                              <a:pt x="15537" y="9665"/>
                            </a:cubicBezTo>
                            <a:cubicBezTo>
                              <a:pt x="15869" y="9643"/>
                              <a:pt x="16180" y="9488"/>
                              <a:pt x="16424" y="9222"/>
                            </a:cubicBezTo>
                            <a:cubicBezTo>
                              <a:pt x="16624" y="8955"/>
                              <a:pt x="16624" y="8844"/>
                              <a:pt x="16380" y="8490"/>
                            </a:cubicBezTo>
                            <a:cubicBezTo>
                              <a:pt x="15626" y="7447"/>
                              <a:pt x="14738" y="6516"/>
                              <a:pt x="13718" y="5717"/>
                            </a:cubicBezTo>
                            <a:cubicBezTo>
                              <a:pt x="12764" y="4941"/>
                              <a:pt x="11722" y="4298"/>
                              <a:pt x="10591" y="3810"/>
                            </a:cubicBezTo>
                            <a:cubicBezTo>
                              <a:pt x="8994" y="3078"/>
                              <a:pt x="7353" y="2479"/>
                              <a:pt x="5645" y="2058"/>
                            </a:cubicBezTo>
                            <a:cubicBezTo>
                              <a:pt x="5024" y="1902"/>
                              <a:pt x="4403" y="1814"/>
                              <a:pt x="3782" y="1769"/>
                            </a:cubicBezTo>
                            <a:cubicBezTo>
                              <a:pt x="3627" y="1769"/>
                              <a:pt x="3471" y="1703"/>
                              <a:pt x="3338" y="1614"/>
                            </a:cubicBezTo>
                            <a:cubicBezTo>
                              <a:pt x="2562" y="1104"/>
                              <a:pt x="1763" y="682"/>
                              <a:pt x="965" y="217"/>
                            </a:cubicBezTo>
                            <a:cubicBezTo>
                              <a:pt x="788" y="106"/>
                              <a:pt x="588" y="39"/>
                              <a:pt x="388" y="17"/>
                            </a:cubicBezTo>
                            <a:cubicBezTo>
                              <a:pt x="343" y="6"/>
                              <a:pt x="302" y="0"/>
                              <a:pt x="265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37" name="Google Shape;637;p11"/>
                      <p:cNvSpPr/>
                      <p:nvPr/>
                    </p:nvSpPr>
                    <p:spPr>
                      <a:xfrm rot="690462">
                        <a:off x="7449112" y="1072932"/>
                        <a:ext cx="287226" cy="29802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489" h="11921" extrusionOk="0">
                            <a:moveTo>
                              <a:pt x="2684" y="0"/>
                            </a:moveTo>
                            <a:cubicBezTo>
                              <a:pt x="2567" y="0"/>
                              <a:pt x="2451" y="39"/>
                              <a:pt x="2351" y="117"/>
                            </a:cubicBezTo>
                            <a:cubicBezTo>
                              <a:pt x="2285" y="183"/>
                              <a:pt x="2218" y="272"/>
                              <a:pt x="2174" y="383"/>
                            </a:cubicBezTo>
                            <a:cubicBezTo>
                              <a:pt x="2063" y="760"/>
                              <a:pt x="1996" y="1137"/>
                              <a:pt x="1974" y="1514"/>
                            </a:cubicBezTo>
                            <a:cubicBezTo>
                              <a:pt x="1959" y="1691"/>
                              <a:pt x="1954" y="1751"/>
                              <a:pt x="1834" y="1751"/>
                            </a:cubicBezTo>
                            <a:cubicBezTo>
                              <a:pt x="1774" y="1751"/>
                              <a:pt x="1686" y="1736"/>
                              <a:pt x="1553" y="1714"/>
                            </a:cubicBezTo>
                            <a:cubicBezTo>
                              <a:pt x="1242" y="1647"/>
                              <a:pt x="909" y="1603"/>
                              <a:pt x="555" y="1581"/>
                            </a:cubicBezTo>
                            <a:cubicBezTo>
                              <a:pt x="355" y="1581"/>
                              <a:pt x="178" y="1581"/>
                              <a:pt x="89" y="1691"/>
                            </a:cubicBezTo>
                            <a:cubicBezTo>
                              <a:pt x="0" y="1802"/>
                              <a:pt x="22" y="1958"/>
                              <a:pt x="155" y="2069"/>
                            </a:cubicBezTo>
                            <a:cubicBezTo>
                              <a:pt x="377" y="2224"/>
                              <a:pt x="621" y="2357"/>
                              <a:pt x="887" y="2446"/>
                            </a:cubicBezTo>
                            <a:cubicBezTo>
                              <a:pt x="1486" y="2690"/>
                              <a:pt x="2107" y="2867"/>
                              <a:pt x="2750" y="3022"/>
                            </a:cubicBezTo>
                            <a:cubicBezTo>
                              <a:pt x="3238" y="3133"/>
                              <a:pt x="3238" y="3133"/>
                              <a:pt x="3216" y="3421"/>
                            </a:cubicBezTo>
                            <a:cubicBezTo>
                              <a:pt x="3150" y="4264"/>
                              <a:pt x="3172" y="5085"/>
                              <a:pt x="3283" y="5928"/>
                            </a:cubicBezTo>
                            <a:cubicBezTo>
                              <a:pt x="3504" y="7303"/>
                              <a:pt x="4259" y="8567"/>
                              <a:pt x="5678" y="9676"/>
                            </a:cubicBezTo>
                            <a:cubicBezTo>
                              <a:pt x="5722" y="9720"/>
                              <a:pt x="5833" y="9765"/>
                              <a:pt x="5811" y="9853"/>
                            </a:cubicBezTo>
                            <a:cubicBezTo>
                              <a:pt x="5589" y="9853"/>
                              <a:pt x="5390" y="9898"/>
                              <a:pt x="5212" y="10009"/>
                            </a:cubicBezTo>
                            <a:cubicBezTo>
                              <a:pt x="5057" y="10097"/>
                              <a:pt x="5101" y="10208"/>
                              <a:pt x="5279" y="10253"/>
                            </a:cubicBezTo>
                            <a:cubicBezTo>
                              <a:pt x="5567" y="10319"/>
                              <a:pt x="5855" y="10341"/>
                              <a:pt x="6144" y="10341"/>
                            </a:cubicBezTo>
                            <a:cubicBezTo>
                              <a:pt x="6454" y="10341"/>
                              <a:pt x="6743" y="10408"/>
                              <a:pt x="6987" y="10563"/>
                            </a:cubicBezTo>
                            <a:cubicBezTo>
                              <a:pt x="7785" y="11029"/>
                              <a:pt x="8628" y="11406"/>
                              <a:pt x="9493" y="11717"/>
                            </a:cubicBezTo>
                            <a:cubicBezTo>
                              <a:pt x="9842" y="11852"/>
                              <a:pt x="10208" y="11920"/>
                              <a:pt x="10577" y="11920"/>
                            </a:cubicBezTo>
                            <a:cubicBezTo>
                              <a:pt x="10630" y="11920"/>
                              <a:pt x="10682" y="11919"/>
                              <a:pt x="10735" y="11916"/>
                            </a:cubicBezTo>
                            <a:cubicBezTo>
                              <a:pt x="11178" y="11894"/>
                              <a:pt x="11289" y="11850"/>
                              <a:pt x="11334" y="11561"/>
                            </a:cubicBezTo>
                            <a:cubicBezTo>
                              <a:pt x="11489" y="10718"/>
                              <a:pt x="11422" y="9853"/>
                              <a:pt x="11134" y="9033"/>
                            </a:cubicBezTo>
                            <a:cubicBezTo>
                              <a:pt x="10846" y="8168"/>
                              <a:pt x="10358" y="7369"/>
                              <a:pt x="9737" y="6682"/>
                            </a:cubicBezTo>
                            <a:cubicBezTo>
                              <a:pt x="8717" y="5528"/>
                              <a:pt x="7608" y="4464"/>
                              <a:pt x="6388" y="3532"/>
                            </a:cubicBezTo>
                            <a:cubicBezTo>
                              <a:pt x="5878" y="3155"/>
                              <a:pt x="5368" y="2800"/>
                              <a:pt x="4813" y="2512"/>
                            </a:cubicBezTo>
                            <a:cubicBezTo>
                              <a:pt x="4680" y="2446"/>
                              <a:pt x="4591" y="2357"/>
                              <a:pt x="4525" y="2246"/>
                            </a:cubicBezTo>
                            <a:cubicBezTo>
                              <a:pt x="4192" y="1647"/>
                              <a:pt x="3793" y="1070"/>
                              <a:pt x="3394" y="494"/>
                            </a:cubicBezTo>
                            <a:cubicBezTo>
                              <a:pt x="3305" y="339"/>
                              <a:pt x="3172" y="205"/>
                              <a:pt x="3017" y="117"/>
                            </a:cubicBezTo>
                            <a:cubicBezTo>
                              <a:pt x="2917" y="39"/>
                              <a:pt x="2800" y="0"/>
                              <a:pt x="2684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38" name="Google Shape;638;p11"/>
                      <p:cNvSpPr/>
                      <p:nvPr/>
                    </p:nvSpPr>
                    <p:spPr>
                      <a:xfrm rot="690462">
                        <a:off x="7939066" y="890152"/>
                        <a:ext cx="392526" cy="2199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701" h="8798" extrusionOk="0">
                            <a:moveTo>
                              <a:pt x="359" y="1"/>
                            </a:moveTo>
                            <a:cubicBezTo>
                              <a:pt x="113" y="1"/>
                              <a:pt x="1" y="133"/>
                              <a:pt x="42" y="380"/>
                            </a:cubicBezTo>
                            <a:cubicBezTo>
                              <a:pt x="64" y="535"/>
                              <a:pt x="109" y="646"/>
                              <a:pt x="175" y="779"/>
                            </a:cubicBezTo>
                            <a:cubicBezTo>
                              <a:pt x="441" y="1201"/>
                              <a:pt x="730" y="1622"/>
                              <a:pt x="1062" y="2021"/>
                            </a:cubicBezTo>
                            <a:cubicBezTo>
                              <a:pt x="1284" y="2288"/>
                              <a:pt x="1284" y="2288"/>
                              <a:pt x="996" y="2443"/>
                            </a:cubicBezTo>
                            <a:cubicBezTo>
                              <a:pt x="752" y="2576"/>
                              <a:pt x="508" y="2731"/>
                              <a:pt x="286" y="2909"/>
                            </a:cubicBezTo>
                            <a:cubicBezTo>
                              <a:pt x="175" y="3020"/>
                              <a:pt x="64" y="3130"/>
                              <a:pt x="109" y="3286"/>
                            </a:cubicBezTo>
                            <a:cubicBezTo>
                              <a:pt x="153" y="3485"/>
                              <a:pt x="308" y="3618"/>
                              <a:pt x="486" y="3618"/>
                            </a:cubicBezTo>
                            <a:cubicBezTo>
                              <a:pt x="580" y="3634"/>
                              <a:pt x="671" y="3641"/>
                              <a:pt x="762" y="3641"/>
                            </a:cubicBezTo>
                            <a:cubicBezTo>
                              <a:pt x="927" y="3641"/>
                              <a:pt x="1090" y="3617"/>
                              <a:pt x="1262" y="3574"/>
                            </a:cubicBezTo>
                            <a:cubicBezTo>
                              <a:pt x="1794" y="3463"/>
                              <a:pt x="2326" y="3286"/>
                              <a:pt x="2837" y="3064"/>
                            </a:cubicBezTo>
                            <a:cubicBezTo>
                              <a:pt x="3008" y="2988"/>
                              <a:pt x="3106" y="2944"/>
                              <a:pt x="3182" y="2944"/>
                            </a:cubicBezTo>
                            <a:cubicBezTo>
                              <a:pt x="3281" y="2944"/>
                              <a:pt x="3341" y="3020"/>
                              <a:pt x="3480" y="3197"/>
                            </a:cubicBezTo>
                            <a:cubicBezTo>
                              <a:pt x="4190" y="4062"/>
                              <a:pt x="4944" y="4883"/>
                              <a:pt x="5742" y="5637"/>
                            </a:cubicBezTo>
                            <a:cubicBezTo>
                              <a:pt x="7051" y="6879"/>
                              <a:pt x="8714" y="7699"/>
                              <a:pt x="10488" y="7988"/>
                            </a:cubicBezTo>
                            <a:cubicBezTo>
                              <a:pt x="10555" y="8010"/>
                              <a:pt x="10666" y="8010"/>
                              <a:pt x="10732" y="8099"/>
                            </a:cubicBezTo>
                            <a:cubicBezTo>
                              <a:pt x="10599" y="8232"/>
                              <a:pt x="10511" y="8387"/>
                              <a:pt x="10488" y="8587"/>
                            </a:cubicBezTo>
                            <a:cubicBezTo>
                              <a:pt x="10488" y="8715"/>
                              <a:pt x="10564" y="8798"/>
                              <a:pt x="10690" y="8798"/>
                            </a:cubicBezTo>
                            <a:cubicBezTo>
                              <a:pt x="10717" y="8798"/>
                              <a:pt x="10746" y="8794"/>
                              <a:pt x="10777" y="8786"/>
                            </a:cubicBezTo>
                            <a:cubicBezTo>
                              <a:pt x="10999" y="8697"/>
                              <a:pt x="11198" y="8542"/>
                              <a:pt x="11376" y="8365"/>
                            </a:cubicBezTo>
                            <a:cubicBezTo>
                              <a:pt x="11553" y="8187"/>
                              <a:pt x="11797" y="8099"/>
                              <a:pt x="12041" y="8099"/>
                            </a:cubicBezTo>
                            <a:cubicBezTo>
                              <a:pt x="12884" y="8099"/>
                              <a:pt x="13727" y="7988"/>
                              <a:pt x="14547" y="7788"/>
                            </a:cubicBezTo>
                            <a:cubicBezTo>
                              <a:pt x="14902" y="7722"/>
                              <a:pt x="15213" y="7544"/>
                              <a:pt x="15457" y="7278"/>
                            </a:cubicBezTo>
                            <a:cubicBezTo>
                              <a:pt x="15701" y="7012"/>
                              <a:pt x="15701" y="6879"/>
                              <a:pt x="15501" y="6590"/>
                            </a:cubicBezTo>
                            <a:cubicBezTo>
                              <a:pt x="14192" y="4750"/>
                              <a:pt x="12329" y="3352"/>
                              <a:pt x="10200" y="2642"/>
                            </a:cubicBezTo>
                            <a:cubicBezTo>
                              <a:pt x="8648" y="2088"/>
                              <a:pt x="7051" y="1689"/>
                              <a:pt x="5432" y="1445"/>
                            </a:cubicBezTo>
                            <a:cubicBezTo>
                              <a:pt x="4993" y="1380"/>
                              <a:pt x="4543" y="1339"/>
                              <a:pt x="4098" y="1339"/>
                            </a:cubicBezTo>
                            <a:cubicBezTo>
                              <a:pt x="3935" y="1339"/>
                              <a:pt x="3773" y="1344"/>
                              <a:pt x="3613" y="1356"/>
                            </a:cubicBezTo>
                            <a:cubicBezTo>
                              <a:pt x="3458" y="1356"/>
                              <a:pt x="3302" y="1312"/>
                              <a:pt x="3191" y="1245"/>
                            </a:cubicBezTo>
                            <a:cubicBezTo>
                              <a:pt x="2460" y="824"/>
                              <a:pt x="1705" y="491"/>
                              <a:pt x="974" y="136"/>
                            </a:cubicBezTo>
                            <a:cubicBezTo>
                              <a:pt x="796" y="70"/>
                              <a:pt x="597" y="3"/>
                              <a:pt x="419" y="3"/>
                            </a:cubicBezTo>
                            <a:cubicBezTo>
                              <a:pt x="398" y="2"/>
                              <a:pt x="378" y="1"/>
                              <a:pt x="359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39" name="Google Shape;639;p11"/>
                      <p:cNvSpPr/>
                      <p:nvPr/>
                    </p:nvSpPr>
                    <p:spPr>
                      <a:xfrm rot="690462">
                        <a:off x="7712339" y="1159590"/>
                        <a:ext cx="412826" cy="26130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513" h="10452" extrusionOk="0">
                            <a:moveTo>
                              <a:pt x="265" y="1"/>
                            </a:moveTo>
                            <a:cubicBezTo>
                              <a:pt x="83" y="1"/>
                              <a:pt x="1" y="133"/>
                              <a:pt x="56" y="372"/>
                            </a:cubicBezTo>
                            <a:cubicBezTo>
                              <a:pt x="78" y="528"/>
                              <a:pt x="145" y="661"/>
                              <a:pt x="233" y="794"/>
                            </a:cubicBezTo>
                            <a:cubicBezTo>
                              <a:pt x="544" y="1282"/>
                              <a:pt x="877" y="1747"/>
                              <a:pt x="1254" y="2213"/>
                            </a:cubicBezTo>
                            <a:cubicBezTo>
                              <a:pt x="1498" y="2524"/>
                              <a:pt x="1498" y="2502"/>
                              <a:pt x="1231" y="2657"/>
                            </a:cubicBezTo>
                            <a:cubicBezTo>
                              <a:pt x="987" y="2768"/>
                              <a:pt x="766" y="2901"/>
                              <a:pt x="544" y="3056"/>
                            </a:cubicBezTo>
                            <a:cubicBezTo>
                              <a:pt x="411" y="3123"/>
                              <a:pt x="366" y="3300"/>
                              <a:pt x="411" y="3433"/>
                            </a:cubicBezTo>
                            <a:cubicBezTo>
                              <a:pt x="477" y="3633"/>
                              <a:pt x="633" y="3788"/>
                              <a:pt x="832" y="3832"/>
                            </a:cubicBezTo>
                            <a:cubicBezTo>
                              <a:pt x="987" y="3875"/>
                              <a:pt x="1150" y="3890"/>
                              <a:pt x="1312" y="3890"/>
                            </a:cubicBezTo>
                            <a:cubicBezTo>
                              <a:pt x="1405" y="3890"/>
                              <a:pt x="1497" y="3885"/>
                              <a:pt x="1586" y="3877"/>
                            </a:cubicBezTo>
                            <a:cubicBezTo>
                              <a:pt x="2119" y="3810"/>
                              <a:pt x="2651" y="3699"/>
                              <a:pt x="3161" y="3500"/>
                            </a:cubicBezTo>
                            <a:cubicBezTo>
                              <a:pt x="3304" y="3449"/>
                              <a:pt x="3393" y="3418"/>
                              <a:pt x="3464" y="3418"/>
                            </a:cubicBezTo>
                            <a:cubicBezTo>
                              <a:pt x="3580" y="3418"/>
                              <a:pt x="3648" y="3501"/>
                              <a:pt x="3826" y="3721"/>
                            </a:cubicBezTo>
                            <a:cubicBezTo>
                              <a:pt x="4603" y="4719"/>
                              <a:pt x="5446" y="5651"/>
                              <a:pt x="6333" y="6560"/>
                            </a:cubicBezTo>
                            <a:cubicBezTo>
                              <a:pt x="7708" y="7980"/>
                              <a:pt x="9438" y="9022"/>
                              <a:pt x="11345" y="9599"/>
                            </a:cubicBezTo>
                            <a:cubicBezTo>
                              <a:pt x="11456" y="9599"/>
                              <a:pt x="11545" y="9599"/>
                              <a:pt x="11634" y="9710"/>
                            </a:cubicBezTo>
                            <a:cubicBezTo>
                              <a:pt x="11500" y="9843"/>
                              <a:pt x="11434" y="10020"/>
                              <a:pt x="11434" y="10198"/>
                            </a:cubicBezTo>
                            <a:cubicBezTo>
                              <a:pt x="11434" y="10349"/>
                              <a:pt x="11530" y="10452"/>
                              <a:pt x="11655" y="10452"/>
                            </a:cubicBezTo>
                            <a:cubicBezTo>
                              <a:pt x="11676" y="10452"/>
                              <a:pt x="11699" y="10448"/>
                              <a:pt x="11722" y="10442"/>
                            </a:cubicBezTo>
                            <a:cubicBezTo>
                              <a:pt x="11922" y="10375"/>
                              <a:pt x="12121" y="10242"/>
                              <a:pt x="12277" y="10065"/>
                            </a:cubicBezTo>
                            <a:cubicBezTo>
                              <a:pt x="12409" y="9933"/>
                              <a:pt x="12578" y="9862"/>
                              <a:pt x="12756" y="9862"/>
                            </a:cubicBezTo>
                            <a:cubicBezTo>
                              <a:pt x="12817" y="9862"/>
                              <a:pt x="12880" y="9870"/>
                              <a:pt x="12942" y="9887"/>
                            </a:cubicBezTo>
                            <a:cubicBezTo>
                              <a:pt x="13270" y="9923"/>
                              <a:pt x="13602" y="9940"/>
                              <a:pt x="13935" y="9940"/>
                            </a:cubicBezTo>
                            <a:cubicBezTo>
                              <a:pt x="14433" y="9940"/>
                              <a:pt x="14934" y="9901"/>
                              <a:pt x="15426" y="9821"/>
                            </a:cubicBezTo>
                            <a:cubicBezTo>
                              <a:pt x="15759" y="9799"/>
                              <a:pt x="16092" y="9643"/>
                              <a:pt x="16313" y="9399"/>
                            </a:cubicBezTo>
                            <a:cubicBezTo>
                              <a:pt x="16513" y="9111"/>
                              <a:pt x="16513" y="9000"/>
                              <a:pt x="16269" y="8667"/>
                            </a:cubicBezTo>
                            <a:cubicBezTo>
                              <a:pt x="15537" y="7625"/>
                              <a:pt x="14650" y="6671"/>
                              <a:pt x="13674" y="5851"/>
                            </a:cubicBezTo>
                            <a:cubicBezTo>
                              <a:pt x="12720" y="5074"/>
                              <a:pt x="11678" y="4409"/>
                              <a:pt x="10547" y="3921"/>
                            </a:cubicBezTo>
                            <a:cubicBezTo>
                              <a:pt x="8972" y="3167"/>
                              <a:pt x="7309" y="2568"/>
                              <a:pt x="5623" y="2102"/>
                            </a:cubicBezTo>
                            <a:cubicBezTo>
                              <a:pt x="5024" y="1947"/>
                              <a:pt x="4403" y="1836"/>
                              <a:pt x="3760" y="1792"/>
                            </a:cubicBezTo>
                            <a:cubicBezTo>
                              <a:pt x="3605" y="1792"/>
                              <a:pt x="3449" y="1725"/>
                              <a:pt x="3316" y="1614"/>
                            </a:cubicBezTo>
                            <a:cubicBezTo>
                              <a:pt x="2562" y="1126"/>
                              <a:pt x="1764" y="683"/>
                              <a:pt x="965" y="217"/>
                            </a:cubicBezTo>
                            <a:cubicBezTo>
                              <a:pt x="788" y="128"/>
                              <a:pt x="588" y="40"/>
                              <a:pt x="389" y="17"/>
                            </a:cubicBezTo>
                            <a:cubicBezTo>
                              <a:pt x="343" y="6"/>
                              <a:pt x="302" y="1"/>
                              <a:pt x="265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40" name="Google Shape;640;p11"/>
                      <p:cNvSpPr/>
                      <p:nvPr/>
                    </p:nvSpPr>
                    <p:spPr>
                      <a:xfrm rot="690462">
                        <a:off x="7666755" y="1031317"/>
                        <a:ext cx="378176" cy="1479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127" h="5918" extrusionOk="0">
                            <a:moveTo>
                              <a:pt x="1331" y="1"/>
                            </a:moveTo>
                            <a:cubicBezTo>
                              <a:pt x="1242" y="1"/>
                              <a:pt x="1154" y="6"/>
                              <a:pt x="1065" y="17"/>
                            </a:cubicBezTo>
                            <a:cubicBezTo>
                              <a:pt x="821" y="39"/>
                              <a:pt x="621" y="217"/>
                              <a:pt x="599" y="461"/>
                            </a:cubicBezTo>
                            <a:cubicBezTo>
                              <a:pt x="577" y="594"/>
                              <a:pt x="599" y="705"/>
                              <a:pt x="666" y="794"/>
                            </a:cubicBezTo>
                            <a:cubicBezTo>
                              <a:pt x="821" y="1148"/>
                              <a:pt x="1021" y="1459"/>
                              <a:pt x="1264" y="1769"/>
                            </a:cubicBezTo>
                            <a:cubicBezTo>
                              <a:pt x="1442" y="1969"/>
                              <a:pt x="1442" y="1969"/>
                              <a:pt x="1109" y="2191"/>
                            </a:cubicBezTo>
                            <a:cubicBezTo>
                              <a:pt x="821" y="2368"/>
                              <a:pt x="533" y="2568"/>
                              <a:pt x="266" y="2767"/>
                            </a:cubicBezTo>
                            <a:cubicBezTo>
                              <a:pt x="133" y="2901"/>
                              <a:pt x="0" y="3034"/>
                              <a:pt x="0" y="3189"/>
                            </a:cubicBezTo>
                            <a:cubicBezTo>
                              <a:pt x="0" y="3322"/>
                              <a:pt x="111" y="3411"/>
                              <a:pt x="311" y="3411"/>
                            </a:cubicBezTo>
                            <a:cubicBezTo>
                              <a:pt x="577" y="3366"/>
                              <a:pt x="843" y="3300"/>
                              <a:pt x="1087" y="3189"/>
                            </a:cubicBezTo>
                            <a:cubicBezTo>
                              <a:pt x="1686" y="2945"/>
                              <a:pt x="2285" y="2657"/>
                              <a:pt x="2839" y="2346"/>
                            </a:cubicBezTo>
                            <a:cubicBezTo>
                              <a:pt x="3061" y="2213"/>
                              <a:pt x="3166" y="2152"/>
                              <a:pt x="3241" y="2152"/>
                            </a:cubicBezTo>
                            <a:cubicBezTo>
                              <a:pt x="3316" y="2152"/>
                              <a:pt x="3360" y="2213"/>
                              <a:pt x="3460" y="2324"/>
                            </a:cubicBezTo>
                            <a:cubicBezTo>
                              <a:pt x="3970" y="2967"/>
                              <a:pt x="4569" y="3566"/>
                              <a:pt x="5212" y="4098"/>
                            </a:cubicBezTo>
                            <a:cubicBezTo>
                              <a:pt x="6169" y="4825"/>
                              <a:pt x="7341" y="5239"/>
                              <a:pt x="8798" y="5239"/>
                            </a:cubicBezTo>
                            <a:cubicBezTo>
                              <a:pt x="9030" y="5239"/>
                              <a:pt x="9269" y="5229"/>
                              <a:pt x="9515" y="5207"/>
                            </a:cubicBezTo>
                            <a:cubicBezTo>
                              <a:pt x="9566" y="5207"/>
                              <a:pt x="9624" y="5193"/>
                              <a:pt x="9672" y="5193"/>
                            </a:cubicBezTo>
                            <a:cubicBezTo>
                              <a:pt x="9709" y="5193"/>
                              <a:pt x="9740" y="5201"/>
                              <a:pt x="9759" y="5229"/>
                            </a:cubicBezTo>
                            <a:cubicBezTo>
                              <a:pt x="9604" y="5362"/>
                              <a:pt x="9493" y="5562"/>
                              <a:pt x="9426" y="5762"/>
                            </a:cubicBezTo>
                            <a:cubicBezTo>
                              <a:pt x="9397" y="5864"/>
                              <a:pt x="9426" y="5918"/>
                              <a:pt x="9499" y="5918"/>
                            </a:cubicBezTo>
                            <a:cubicBezTo>
                              <a:pt x="9537" y="5918"/>
                              <a:pt x="9587" y="5903"/>
                              <a:pt x="9648" y="5873"/>
                            </a:cubicBezTo>
                            <a:cubicBezTo>
                              <a:pt x="9914" y="5740"/>
                              <a:pt x="10136" y="5562"/>
                              <a:pt x="10358" y="5362"/>
                            </a:cubicBezTo>
                            <a:cubicBezTo>
                              <a:pt x="10558" y="5141"/>
                              <a:pt x="10824" y="5008"/>
                              <a:pt x="11112" y="4963"/>
                            </a:cubicBezTo>
                            <a:cubicBezTo>
                              <a:pt x="11999" y="4741"/>
                              <a:pt x="12886" y="4453"/>
                              <a:pt x="13729" y="4098"/>
                            </a:cubicBezTo>
                            <a:cubicBezTo>
                              <a:pt x="14128" y="3921"/>
                              <a:pt x="14483" y="3699"/>
                              <a:pt x="14772" y="3389"/>
                            </a:cubicBezTo>
                            <a:cubicBezTo>
                              <a:pt x="15082" y="3078"/>
                              <a:pt x="15127" y="2967"/>
                              <a:pt x="14971" y="2723"/>
                            </a:cubicBezTo>
                            <a:cubicBezTo>
                              <a:pt x="14528" y="1991"/>
                              <a:pt x="13884" y="1415"/>
                              <a:pt x="13108" y="1015"/>
                            </a:cubicBezTo>
                            <a:cubicBezTo>
                              <a:pt x="12288" y="572"/>
                              <a:pt x="11400" y="306"/>
                              <a:pt x="10469" y="239"/>
                            </a:cubicBezTo>
                            <a:cubicBezTo>
                              <a:pt x="9649" y="156"/>
                              <a:pt x="8830" y="111"/>
                              <a:pt x="8010" y="111"/>
                            </a:cubicBezTo>
                            <a:cubicBezTo>
                              <a:pt x="7299" y="111"/>
                              <a:pt x="6589" y="145"/>
                              <a:pt x="5878" y="217"/>
                            </a:cubicBezTo>
                            <a:cubicBezTo>
                              <a:pt x="5257" y="261"/>
                              <a:pt x="4636" y="394"/>
                              <a:pt x="4037" y="550"/>
                            </a:cubicBezTo>
                            <a:cubicBezTo>
                              <a:pt x="3977" y="570"/>
                              <a:pt x="3913" y="580"/>
                              <a:pt x="3848" y="580"/>
                            </a:cubicBezTo>
                            <a:cubicBezTo>
                              <a:pt x="3769" y="580"/>
                              <a:pt x="3689" y="564"/>
                              <a:pt x="3615" y="527"/>
                            </a:cubicBezTo>
                            <a:cubicBezTo>
                              <a:pt x="2972" y="328"/>
                              <a:pt x="2285" y="173"/>
                              <a:pt x="1597" y="17"/>
                            </a:cubicBezTo>
                            <a:cubicBezTo>
                              <a:pt x="1508" y="6"/>
                              <a:pt x="1420" y="1"/>
                              <a:pt x="1331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41" name="Google Shape;641;p11"/>
                      <p:cNvSpPr/>
                      <p:nvPr/>
                    </p:nvSpPr>
                    <p:spPr>
                      <a:xfrm rot="690462">
                        <a:off x="7993282" y="1201424"/>
                        <a:ext cx="415651" cy="25817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626" h="10327" extrusionOk="0">
                            <a:moveTo>
                              <a:pt x="286" y="0"/>
                            </a:moveTo>
                            <a:cubicBezTo>
                              <a:pt x="90" y="0"/>
                              <a:pt x="0" y="117"/>
                              <a:pt x="58" y="364"/>
                            </a:cubicBezTo>
                            <a:cubicBezTo>
                              <a:pt x="80" y="520"/>
                              <a:pt x="146" y="675"/>
                              <a:pt x="235" y="808"/>
                            </a:cubicBezTo>
                            <a:cubicBezTo>
                              <a:pt x="568" y="1274"/>
                              <a:pt x="900" y="1762"/>
                              <a:pt x="1255" y="2205"/>
                            </a:cubicBezTo>
                            <a:cubicBezTo>
                              <a:pt x="1521" y="2494"/>
                              <a:pt x="1521" y="2494"/>
                              <a:pt x="1233" y="2649"/>
                            </a:cubicBezTo>
                            <a:cubicBezTo>
                              <a:pt x="1011" y="2760"/>
                              <a:pt x="789" y="2893"/>
                              <a:pt x="568" y="3048"/>
                            </a:cubicBezTo>
                            <a:cubicBezTo>
                              <a:pt x="435" y="3137"/>
                              <a:pt x="390" y="3292"/>
                              <a:pt x="435" y="3447"/>
                            </a:cubicBezTo>
                            <a:cubicBezTo>
                              <a:pt x="501" y="3625"/>
                              <a:pt x="656" y="3780"/>
                              <a:pt x="856" y="3824"/>
                            </a:cubicBezTo>
                            <a:cubicBezTo>
                              <a:pt x="1025" y="3866"/>
                              <a:pt x="1185" y="3882"/>
                              <a:pt x="1347" y="3882"/>
                            </a:cubicBezTo>
                            <a:cubicBezTo>
                              <a:pt x="1440" y="3882"/>
                              <a:pt x="1535" y="3877"/>
                              <a:pt x="1632" y="3869"/>
                            </a:cubicBezTo>
                            <a:cubicBezTo>
                              <a:pt x="2165" y="3802"/>
                              <a:pt x="2675" y="3669"/>
                              <a:pt x="3185" y="3492"/>
                            </a:cubicBezTo>
                            <a:cubicBezTo>
                              <a:pt x="3335" y="3430"/>
                              <a:pt x="3425" y="3393"/>
                              <a:pt x="3498" y="3393"/>
                            </a:cubicBezTo>
                            <a:cubicBezTo>
                              <a:pt x="3608" y="3393"/>
                              <a:pt x="3677" y="3478"/>
                              <a:pt x="3850" y="3691"/>
                            </a:cubicBezTo>
                            <a:cubicBezTo>
                              <a:pt x="4649" y="4667"/>
                              <a:pt x="5491" y="5621"/>
                              <a:pt x="6379" y="6486"/>
                            </a:cubicBezTo>
                            <a:cubicBezTo>
                              <a:pt x="7798" y="7905"/>
                              <a:pt x="9528" y="8926"/>
                              <a:pt x="11436" y="9480"/>
                            </a:cubicBezTo>
                            <a:cubicBezTo>
                              <a:pt x="11546" y="9480"/>
                              <a:pt x="11635" y="9524"/>
                              <a:pt x="11724" y="9591"/>
                            </a:cubicBezTo>
                            <a:cubicBezTo>
                              <a:pt x="11591" y="9724"/>
                              <a:pt x="11524" y="9901"/>
                              <a:pt x="11524" y="10079"/>
                            </a:cubicBezTo>
                            <a:cubicBezTo>
                              <a:pt x="11544" y="10238"/>
                              <a:pt x="11654" y="10326"/>
                              <a:pt x="11788" y="10326"/>
                            </a:cubicBezTo>
                            <a:cubicBezTo>
                              <a:pt x="11804" y="10326"/>
                              <a:pt x="11819" y="10325"/>
                              <a:pt x="11835" y="10323"/>
                            </a:cubicBezTo>
                            <a:cubicBezTo>
                              <a:pt x="12034" y="10234"/>
                              <a:pt x="12234" y="10123"/>
                              <a:pt x="12389" y="9946"/>
                            </a:cubicBezTo>
                            <a:cubicBezTo>
                              <a:pt x="12513" y="9804"/>
                              <a:pt x="12709" y="9733"/>
                              <a:pt x="12895" y="9733"/>
                            </a:cubicBezTo>
                            <a:cubicBezTo>
                              <a:pt x="12942" y="9733"/>
                              <a:pt x="12988" y="9737"/>
                              <a:pt x="13032" y="9746"/>
                            </a:cubicBezTo>
                            <a:cubicBezTo>
                              <a:pt x="13370" y="9782"/>
                              <a:pt x="13707" y="9799"/>
                              <a:pt x="14042" y="9799"/>
                            </a:cubicBezTo>
                            <a:cubicBezTo>
                              <a:pt x="14546" y="9799"/>
                              <a:pt x="15046" y="9759"/>
                              <a:pt x="15539" y="9680"/>
                            </a:cubicBezTo>
                            <a:cubicBezTo>
                              <a:pt x="15871" y="9635"/>
                              <a:pt x="16182" y="9480"/>
                              <a:pt x="16404" y="9236"/>
                            </a:cubicBezTo>
                            <a:cubicBezTo>
                              <a:pt x="16625" y="8948"/>
                              <a:pt x="16625" y="8837"/>
                              <a:pt x="16381" y="8504"/>
                            </a:cubicBezTo>
                            <a:cubicBezTo>
                              <a:pt x="15627" y="7462"/>
                              <a:pt x="14718" y="6530"/>
                              <a:pt x="13720" y="5732"/>
                            </a:cubicBezTo>
                            <a:cubicBezTo>
                              <a:pt x="12766" y="4933"/>
                              <a:pt x="11724" y="4290"/>
                              <a:pt x="10593" y="3802"/>
                            </a:cubicBezTo>
                            <a:cubicBezTo>
                              <a:pt x="8996" y="3070"/>
                              <a:pt x="7332" y="2494"/>
                              <a:pt x="5647" y="2050"/>
                            </a:cubicBezTo>
                            <a:cubicBezTo>
                              <a:pt x="5026" y="1895"/>
                              <a:pt x="4405" y="1806"/>
                              <a:pt x="3784" y="1784"/>
                            </a:cubicBezTo>
                            <a:cubicBezTo>
                              <a:pt x="3628" y="1762"/>
                              <a:pt x="3473" y="1695"/>
                              <a:pt x="3340" y="1606"/>
                            </a:cubicBezTo>
                            <a:cubicBezTo>
                              <a:pt x="2564" y="1096"/>
                              <a:pt x="1765" y="675"/>
                              <a:pt x="967" y="209"/>
                            </a:cubicBezTo>
                            <a:cubicBezTo>
                              <a:pt x="789" y="120"/>
                              <a:pt x="590" y="32"/>
                              <a:pt x="390" y="9"/>
                            </a:cubicBezTo>
                            <a:cubicBezTo>
                              <a:pt x="353" y="3"/>
                              <a:pt x="318" y="0"/>
                              <a:pt x="286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42" name="Google Shape;642;p11"/>
                      <p:cNvSpPr/>
                      <p:nvPr/>
                    </p:nvSpPr>
                    <p:spPr>
                      <a:xfrm rot="690462">
                        <a:off x="8364407" y="1388184"/>
                        <a:ext cx="392551" cy="2202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702" h="8808" extrusionOk="0">
                            <a:moveTo>
                              <a:pt x="343" y="0"/>
                            </a:moveTo>
                            <a:cubicBezTo>
                              <a:pt x="113" y="0"/>
                              <a:pt x="0" y="134"/>
                              <a:pt x="21" y="402"/>
                            </a:cubicBezTo>
                            <a:cubicBezTo>
                              <a:pt x="43" y="535"/>
                              <a:pt x="109" y="668"/>
                              <a:pt x="176" y="779"/>
                            </a:cubicBezTo>
                            <a:cubicBezTo>
                              <a:pt x="442" y="1222"/>
                              <a:pt x="730" y="1644"/>
                              <a:pt x="1063" y="2021"/>
                            </a:cubicBezTo>
                            <a:cubicBezTo>
                              <a:pt x="1285" y="2309"/>
                              <a:pt x="1263" y="2309"/>
                              <a:pt x="997" y="2464"/>
                            </a:cubicBezTo>
                            <a:cubicBezTo>
                              <a:pt x="730" y="2597"/>
                              <a:pt x="509" y="2731"/>
                              <a:pt x="287" y="2908"/>
                            </a:cubicBezTo>
                            <a:cubicBezTo>
                              <a:pt x="154" y="3019"/>
                              <a:pt x="65" y="3130"/>
                              <a:pt x="109" y="3307"/>
                            </a:cubicBezTo>
                            <a:cubicBezTo>
                              <a:pt x="154" y="3485"/>
                              <a:pt x="309" y="3618"/>
                              <a:pt x="486" y="3640"/>
                            </a:cubicBezTo>
                            <a:cubicBezTo>
                              <a:pt x="558" y="3646"/>
                              <a:pt x="628" y="3649"/>
                              <a:pt x="696" y="3649"/>
                            </a:cubicBezTo>
                            <a:cubicBezTo>
                              <a:pt x="883" y="3649"/>
                              <a:pt x="1062" y="3628"/>
                              <a:pt x="1241" y="3596"/>
                            </a:cubicBezTo>
                            <a:cubicBezTo>
                              <a:pt x="1795" y="3462"/>
                              <a:pt x="2327" y="3307"/>
                              <a:pt x="2837" y="3063"/>
                            </a:cubicBezTo>
                            <a:cubicBezTo>
                              <a:pt x="3003" y="2999"/>
                              <a:pt x="3096" y="2961"/>
                              <a:pt x="3167" y="2961"/>
                            </a:cubicBezTo>
                            <a:cubicBezTo>
                              <a:pt x="3268" y="2961"/>
                              <a:pt x="3325" y="3037"/>
                              <a:pt x="3481" y="3218"/>
                            </a:cubicBezTo>
                            <a:cubicBezTo>
                              <a:pt x="4168" y="4083"/>
                              <a:pt x="4922" y="4882"/>
                              <a:pt x="5743" y="5636"/>
                            </a:cubicBezTo>
                            <a:cubicBezTo>
                              <a:pt x="7052" y="6878"/>
                              <a:pt x="8693" y="7699"/>
                              <a:pt x="10489" y="8009"/>
                            </a:cubicBezTo>
                            <a:cubicBezTo>
                              <a:pt x="10556" y="8009"/>
                              <a:pt x="10645" y="8009"/>
                              <a:pt x="10733" y="8098"/>
                            </a:cubicBezTo>
                            <a:cubicBezTo>
                              <a:pt x="10600" y="8231"/>
                              <a:pt x="10512" y="8408"/>
                              <a:pt x="10489" y="8586"/>
                            </a:cubicBezTo>
                            <a:cubicBezTo>
                              <a:pt x="10489" y="8723"/>
                              <a:pt x="10556" y="8808"/>
                              <a:pt x="10668" y="8808"/>
                            </a:cubicBezTo>
                            <a:cubicBezTo>
                              <a:pt x="10701" y="8808"/>
                              <a:pt x="10738" y="8800"/>
                              <a:pt x="10778" y="8785"/>
                            </a:cubicBezTo>
                            <a:cubicBezTo>
                              <a:pt x="10999" y="8697"/>
                              <a:pt x="11199" y="8564"/>
                              <a:pt x="11376" y="8386"/>
                            </a:cubicBezTo>
                            <a:cubicBezTo>
                              <a:pt x="11516" y="8207"/>
                              <a:pt x="11746" y="8117"/>
                              <a:pt x="11968" y="8117"/>
                            </a:cubicBezTo>
                            <a:cubicBezTo>
                              <a:pt x="11993" y="8117"/>
                              <a:pt x="12017" y="8118"/>
                              <a:pt x="12042" y="8120"/>
                            </a:cubicBezTo>
                            <a:cubicBezTo>
                              <a:pt x="12885" y="8120"/>
                              <a:pt x="13727" y="8009"/>
                              <a:pt x="14548" y="7810"/>
                            </a:cubicBezTo>
                            <a:cubicBezTo>
                              <a:pt x="14903" y="7743"/>
                              <a:pt x="15214" y="7543"/>
                              <a:pt x="15457" y="7299"/>
                            </a:cubicBezTo>
                            <a:cubicBezTo>
                              <a:pt x="15701" y="7011"/>
                              <a:pt x="15701" y="6900"/>
                              <a:pt x="15502" y="6590"/>
                            </a:cubicBezTo>
                            <a:cubicBezTo>
                              <a:pt x="14193" y="4749"/>
                              <a:pt x="12330" y="3374"/>
                              <a:pt x="10201" y="2642"/>
                            </a:cubicBezTo>
                            <a:cubicBezTo>
                              <a:pt x="8648" y="2087"/>
                              <a:pt x="7052" y="1688"/>
                              <a:pt x="5432" y="1444"/>
                            </a:cubicBezTo>
                            <a:cubicBezTo>
                              <a:pt x="4975" y="1376"/>
                              <a:pt x="4505" y="1347"/>
                              <a:pt x="4041" y="1347"/>
                            </a:cubicBezTo>
                            <a:cubicBezTo>
                              <a:pt x="3898" y="1347"/>
                              <a:pt x="3755" y="1350"/>
                              <a:pt x="3614" y="1355"/>
                            </a:cubicBezTo>
                            <a:cubicBezTo>
                              <a:pt x="3587" y="1359"/>
                              <a:pt x="3560" y="1361"/>
                              <a:pt x="3534" y="1361"/>
                            </a:cubicBezTo>
                            <a:cubicBezTo>
                              <a:pt x="3406" y="1361"/>
                              <a:pt x="3280" y="1318"/>
                              <a:pt x="3170" y="1245"/>
                            </a:cubicBezTo>
                            <a:cubicBezTo>
                              <a:pt x="2460" y="845"/>
                              <a:pt x="1706" y="513"/>
                              <a:pt x="952" y="158"/>
                            </a:cubicBezTo>
                            <a:cubicBezTo>
                              <a:pt x="797" y="69"/>
                              <a:pt x="597" y="25"/>
                              <a:pt x="398" y="2"/>
                            </a:cubicBezTo>
                            <a:cubicBezTo>
                              <a:pt x="379" y="1"/>
                              <a:pt x="360" y="0"/>
                              <a:pt x="343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43" name="Google Shape;643;p11"/>
                      <p:cNvSpPr/>
                      <p:nvPr/>
                    </p:nvSpPr>
                    <p:spPr>
                      <a:xfrm rot="690462">
                        <a:off x="8137553" y="1657868"/>
                        <a:ext cx="413551" cy="26112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542" h="10445" extrusionOk="0">
                            <a:moveTo>
                              <a:pt x="300" y="0"/>
                            </a:moveTo>
                            <a:cubicBezTo>
                              <a:pt x="98" y="0"/>
                              <a:pt x="1" y="134"/>
                              <a:pt x="40" y="386"/>
                            </a:cubicBezTo>
                            <a:cubicBezTo>
                              <a:pt x="84" y="541"/>
                              <a:pt x="151" y="674"/>
                              <a:pt x="239" y="807"/>
                            </a:cubicBezTo>
                            <a:cubicBezTo>
                              <a:pt x="550" y="1295"/>
                              <a:pt x="882" y="1761"/>
                              <a:pt x="1237" y="2227"/>
                            </a:cubicBezTo>
                            <a:cubicBezTo>
                              <a:pt x="1503" y="2515"/>
                              <a:pt x="1481" y="2515"/>
                              <a:pt x="1215" y="2670"/>
                            </a:cubicBezTo>
                            <a:cubicBezTo>
                              <a:pt x="971" y="2759"/>
                              <a:pt x="749" y="2892"/>
                              <a:pt x="550" y="3070"/>
                            </a:cubicBezTo>
                            <a:cubicBezTo>
                              <a:pt x="417" y="3136"/>
                              <a:pt x="350" y="3314"/>
                              <a:pt x="417" y="3447"/>
                            </a:cubicBezTo>
                            <a:cubicBezTo>
                              <a:pt x="483" y="3646"/>
                              <a:pt x="639" y="3801"/>
                              <a:pt x="816" y="3846"/>
                            </a:cubicBezTo>
                            <a:cubicBezTo>
                              <a:pt x="985" y="3888"/>
                              <a:pt x="1144" y="3903"/>
                              <a:pt x="1307" y="3903"/>
                            </a:cubicBezTo>
                            <a:cubicBezTo>
                              <a:pt x="1400" y="3903"/>
                              <a:pt x="1495" y="3898"/>
                              <a:pt x="1592" y="3890"/>
                            </a:cubicBezTo>
                            <a:cubicBezTo>
                              <a:pt x="2125" y="3824"/>
                              <a:pt x="2657" y="3713"/>
                              <a:pt x="3145" y="3513"/>
                            </a:cubicBezTo>
                            <a:cubicBezTo>
                              <a:pt x="3288" y="3463"/>
                              <a:pt x="3377" y="3431"/>
                              <a:pt x="3448" y="3431"/>
                            </a:cubicBezTo>
                            <a:cubicBezTo>
                              <a:pt x="3563" y="3431"/>
                              <a:pt x="3631" y="3515"/>
                              <a:pt x="3810" y="3735"/>
                            </a:cubicBezTo>
                            <a:cubicBezTo>
                              <a:pt x="4609" y="4733"/>
                              <a:pt x="5429" y="5665"/>
                              <a:pt x="6339" y="6552"/>
                            </a:cubicBezTo>
                            <a:cubicBezTo>
                              <a:pt x="7714" y="7971"/>
                              <a:pt x="9444" y="9014"/>
                              <a:pt x="11351" y="9568"/>
                            </a:cubicBezTo>
                            <a:cubicBezTo>
                              <a:pt x="11440" y="9612"/>
                              <a:pt x="11551" y="9590"/>
                              <a:pt x="11617" y="9701"/>
                            </a:cubicBezTo>
                            <a:cubicBezTo>
                              <a:pt x="11506" y="9834"/>
                              <a:pt x="11440" y="10012"/>
                              <a:pt x="11440" y="10189"/>
                            </a:cubicBezTo>
                            <a:cubicBezTo>
                              <a:pt x="11440" y="10355"/>
                              <a:pt x="11532" y="10444"/>
                              <a:pt x="11652" y="10444"/>
                            </a:cubicBezTo>
                            <a:cubicBezTo>
                              <a:pt x="11676" y="10444"/>
                              <a:pt x="11702" y="10441"/>
                              <a:pt x="11728" y="10433"/>
                            </a:cubicBezTo>
                            <a:cubicBezTo>
                              <a:pt x="11950" y="10367"/>
                              <a:pt x="12150" y="10233"/>
                              <a:pt x="12283" y="10078"/>
                            </a:cubicBezTo>
                            <a:cubicBezTo>
                              <a:pt x="12425" y="9936"/>
                              <a:pt x="12609" y="9865"/>
                              <a:pt x="12802" y="9865"/>
                            </a:cubicBezTo>
                            <a:cubicBezTo>
                              <a:pt x="12850" y="9865"/>
                              <a:pt x="12899" y="9870"/>
                              <a:pt x="12948" y="9879"/>
                            </a:cubicBezTo>
                            <a:cubicBezTo>
                              <a:pt x="13300" y="9916"/>
                              <a:pt x="13648" y="9933"/>
                              <a:pt x="13995" y="9933"/>
                            </a:cubicBezTo>
                            <a:cubicBezTo>
                              <a:pt x="14480" y="9933"/>
                              <a:pt x="14963" y="9899"/>
                              <a:pt x="15454" y="9834"/>
                            </a:cubicBezTo>
                            <a:cubicBezTo>
                              <a:pt x="15787" y="9812"/>
                              <a:pt x="16097" y="9657"/>
                              <a:pt x="16319" y="9391"/>
                            </a:cubicBezTo>
                            <a:cubicBezTo>
                              <a:pt x="16541" y="9125"/>
                              <a:pt x="16541" y="9014"/>
                              <a:pt x="16297" y="8659"/>
                            </a:cubicBezTo>
                            <a:cubicBezTo>
                              <a:pt x="15543" y="7616"/>
                              <a:pt x="14678" y="6663"/>
                              <a:pt x="13680" y="5864"/>
                            </a:cubicBezTo>
                            <a:cubicBezTo>
                              <a:pt x="12726" y="5066"/>
                              <a:pt x="11684" y="4423"/>
                              <a:pt x="10553" y="3912"/>
                            </a:cubicBezTo>
                            <a:cubicBezTo>
                              <a:pt x="8978" y="3158"/>
                              <a:pt x="7314" y="2559"/>
                              <a:pt x="5629" y="2116"/>
                            </a:cubicBezTo>
                            <a:cubicBezTo>
                              <a:pt x="5008" y="1961"/>
                              <a:pt x="4387" y="1850"/>
                              <a:pt x="3766" y="1805"/>
                            </a:cubicBezTo>
                            <a:cubicBezTo>
                              <a:pt x="3611" y="1783"/>
                              <a:pt x="3455" y="1739"/>
                              <a:pt x="3322" y="1628"/>
                            </a:cubicBezTo>
                            <a:cubicBezTo>
                              <a:pt x="2546" y="1140"/>
                              <a:pt x="1747" y="696"/>
                              <a:pt x="971" y="231"/>
                            </a:cubicBezTo>
                            <a:cubicBezTo>
                              <a:pt x="794" y="120"/>
                              <a:pt x="594" y="53"/>
                              <a:pt x="395" y="9"/>
                            </a:cubicBezTo>
                            <a:cubicBezTo>
                              <a:pt x="361" y="3"/>
                              <a:pt x="330" y="0"/>
                              <a:pt x="300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44" name="Google Shape;644;p11"/>
                      <p:cNvSpPr/>
                      <p:nvPr/>
                    </p:nvSpPr>
                    <p:spPr>
                      <a:xfrm rot="690462">
                        <a:off x="8091584" y="1529217"/>
                        <a:ext cx="378201" cy="1479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128" h="5919" extrusionOk="0">
                            <a:moveTo>
                              <a:pt x="1332" y="1"/>
                            </a:moveTo>
                            <a:cubicBezTo>
                              <a:pt x="1243" y="1"/>
                              <a:pt x="1154" y="7"/>
                              <a:pt x="1066" y="18"/>
                            </a:cubicBezTo>
                            <a:cubicBezTo>
                              <a:pt x="822" y="40"/>
                              <a:pt x="622" y="217"/>
                              <a:pt x="600" y="461"/>
                            </a:cubicBezTo>
                            <a:cubicBezTo>
                              <a:pt x="578" y="594"/>
                              <a:pt x="600" y="705"/>
                              <a:pt x="666" y="794"/>
                            </a:cubicBezTo>
                            <a:cubicBezTo>
                              <a:pt x="822" y="1149"/>
                              <a:pt x="1043" y="1459"/>
                              <a:pt x="1287" y="1770"/>
                            </a:cubicBezTo>
                            <a:cubicBezTo>
                              <a:pt x="1443" y="1969"/>
                              <a:pt x="1443" y="1969"/>
                              <a:pt x="1110" y="2191"/>
                            </a:cubicBezTo>
                            <a:cubicBezTo>
                              <a:pt x="822" y="2369"/>
                              <a:pt x="533" y="2568"/>
                              <a:pt x="267" y="2768"/>
                            </a:cubicBezTo>
                            <a:cubicBezTo>
                              <a:pt x="134" y="2901"/>
                              <a:pt x="1" y="3034"/>
                              <a:pt x="1" y="3189"/>
                            </a:cubicBezTo>
                            <a:cubicBezTo>
                              <a:pt x="1" y="3311"/>
                              <a:pt x="94" y="3414"/>
                              <a:pt x="262" y="3414"/>
                            </a:cubicBezTo>
                            <a:cubicBezTo>
                              <a:pt x="278" y="3414"/>
                              <a:pt x="294" y="3413"/>
                              <a:pt x="311" y="3411"/>
                            </a:cubicBezTo>
                            <a:cubicBezTo>
                              <a:pt x="578" y="3367"/>
                              <a:pt x="844" y="3300"/>
                              <a:pt x="1088" y="3189"/>
                            </a:cubicBezTo>
                            <a:cubicBezTo>
                              <a:pt x="1687" y="2945"/>
                              <a:pt x="2285" y="2657"/>
                              <a:pt x="2840" y="2346"/>
                            </a:cubicBezTo>
                            <a:cubicBezTo>
                              <a:pt x="3062" y="2213"/>
                              <a:pt x="3173" y="2152"/>
                              <a:pt x="3250" y="2152"/>
                            </a:cubicBezTo>
                            <a:cubicBezTo>
                              <a:pt x="3328" y="2152"/>
                              <a:pt x="3372" y="2213"/>
                              <a:pt x="3461" y="2324"/>
                            </a:cubicBezTo>
                            <a:cubicBezTo>
                              <a:pt x="3971" y="2967"/>
                              <a:pt x="4570" y="3566"/>
                              <a:pt x="5213" y="4099"/>
                            </a:cubicBezTo>
                            <a:cubicBezTo>
                              <a:pt x="6170" y="4826"/>
                              <a:pt x="7341" y="5239"/>
                              <a:pt x="8799" y="5239"/>
                            </a:cubicBezTo>
                            <a:cubicBezTo>
                              <a:pt x="9031" y="5239"/>
                              <a:pt x="9269" y="5229"/>
                              <a:pt x="9516" y="5208"/>
                            </a:cubicBezTo>
                            <a:cubicBezTo>
                              <a:pt x="9579" y="5208"/>
                              <a:pt x="9643" y="5193"/>
                              <a:pt x="9694" y="5193"/>
                            </a:cubicBezTo>
                            <a:cubicBezTo>
                              <a:pt x="9732" y="5193"/>
                              <a:pt x="9763" y="5201"/>
                              <a:pt x="9782" y="5230"/>
                            </a:cubicBezTo>
                            <a:cubicBezTo>
                              <a:pt x="9627" y="5385"/>
                              <a:pt x="9494" y="5562"/>
                              <a:pt x="9427" y="5762"/>
                            </a:cubicBezTo>
                            <a:cubicBezTo>
                              <a:pt x="9398" y="5864"/>
                              <a:pt x="9436" y="5918"/>
                              <a:pt x="9516" y="5918"/>
                            </a:cubicBezTo>
                            <a:cubicBezTo>
                              <a:pt x="9557" y="5918"/>
                              <a:pt x="9610" y="5903"/>
                              <a:pt x="9671" y="5873"/>
                            </a:cubicBezTo>
                            <a:cubicBezTo>
                              <a:pt x="9915" y="5740"/>
                              <a:pt x="10159" y="5562"/>
                              <a:pt x="10359" y="5363"/>
                            </a:cubicBezTo>
                            <a:cubicBezTo>
                              <a:pt x="10558" y="5141"/>
                              <a:pt x="10824" y="5008"/>
                              <a:pt x="11113" y="4964"/>
                            </a:cubicBezTo>
                            <a:cubicBezTo>
                              <a:pt x="12000" y="4742"/>
                              <a:pt x="12887" y="4453"/>
                              <a:pt x="13730" y="4099"/>
                            </a:cubicBezTo>
                            <a:cubicBezTo>
                              <a:pt x="14129" y="3921"/>
                              <a:pt x="14484" y="3699"/>
                              <a:pt x="14795" y="3389"/>
                            </a:cubicBezTo>
                            <a:cubicBezTo>
                              <a:pt x="15105" y="3078"/>
                              <a:pt x="15127" y="2967"/>
                              <a:pt x="14994" y="2723"/>
                            </a:cubicBezTo>
                            <a:cubicBezTo>
                              <a:pt x="14528" y="1992"/>
                              <a:pt x="13885" y="1415"/>
                              <a:pt x="13109" y="1016"/>
                            </a:cubicBezTo>
                            <a:cubicBezTo>
                              <a:pt x="12310" y="572"/>
                              <a:pt x="11401" y="306"/>
                              <a:pt x="10492" y="239"/>
                            </a:cubicBezTo>
                            <a:cubicBezTo>
                              <a:pt x="9672" y="156"/>
                              <a:pt x="8846" y="111"/>
                              <a:pt x="8021" y="111"/>
                            </a:cubicBezTo>
                            <a:cubicBezTo>
                              <a:pt x="7305" y="111"/>
                              <a:pt x="6589" y="145"/>
                              <a:pt x="5878" y="217"/>
                            </a:cubicBezTo>
                            <a:cubicBezTo>
                              <a:pt x="5257" y="284"/>
                              <a:pt x="4636" y="395"/>
                              <a:pt x="4038" y="550"/>
                            </a:cubicBezTo>
                            <a:cubicBezTo>
                              <a:pt x="3978" y="570"/>
                              <a:pt x="3913" y="581"/>
                              <a:pt x="3851" y="581"/>
                            </a:cubicBezTo>
                            <a:cubicBezTo>
                              <a:pt x="3774" y="581"/>
                              <a:pt x="3699" y="564"/>
                              <a:pt x="3638" y="528"/>
                            </a:cubicBezTo>
                            <a:cubicBezTo>
                              <a:pt x="2973" y="328"/>
                              <a:pt x="2285" y="173"/>
                              <a:pt x="1598" y="18"/>
                            </a:cubicBezTo>
                            <a:cubicBezTo>
                              <a:pt x="1509" y="7"/>
                              <a:pt x="1420" y="1"/>
                              <a:pt x="1332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45" name="Google Shape;645;p11"/>
                      <p:cNvSpPr/>
                      <p:nvPr/>
                    </p:nvSpPr>
                    <p:spPr>
                      <a:xfrm rot="690462">
                        <a:off x="8467784" y="1651116"/>
                        <a:ext cx="517351" cy="169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694" h="6777" extrusionOk="0">
                            <a:moveTo>
                              <a:pt x="14387" y="1"/>
                            </a:moveTo>
                            <a:cubicBezTo>
                              <a:pt x="13709" y="1"/>
                              <a:pt x="13029" y="53"/>
                              <a:pt x="12354" y="160"/>
                            </a:cubicBezTo>
                            <a:cubicBezTo>
                              <a:pt x="10380" y="448"/>
                              <a:pt x="8451" y="936"/>
                              <a:pt x="6565" y="1601"/>
                            </a:cubicBezTo>
                            <a:cubicBezTo>
                              <a:pt x="5878" y="1845"/>
                              <a:pt x="5212" y="2156"/>
                              <a:pt x="4569" y="2533"/>
                            </a:cubicBezTo>
                            <a:cubicBezTo>
                              <a:pt x="4414" y="2644"/>
                              <a:pt x="4236" y="2666"/>
                              <a:pt x="4037" y="2666"/>
                            </a:cubicBezTo>
                            <a:cubicBezTo>
                              <a:pt x="3900" y="2663"/>
                              <a:pt x="3764" y="2661"/>
                              <a:pt x="3628" y="2661"/>
                            </a:cubicBezTo>
                            <a:cubicBezTo>
                              <a:pt x="2766" y="2661"/>
                              <a:pt x="1904" y="2716"/>
                              <a:pt x="1043" y="2755"/>
                            </a:cubicBezTo>
                            <a:cubicBezTo>
                              <a:pt x="821" y="2777"/>
                              <a:pt x="599" y="2821"/>
                              <a:pt x="377" y="2910"/>
                            </a:cubicBezTo>
                            <a:cubicBezTo>
                              <a:pt x="89" y="2976"/>
                              <a:pt x="0" y="3331"/>
                              <a:pt x="200" y="3531"/>
                            </a:cubicBezTo>
                            <a:cubicBezTo>
                              <a:pt x="289" y="3686"/>
                              <a:pt x="422" y="3797"/>
                              <a:pt x="577" y="3863"/>
                            </a:cubicBezTo>
                            <a:cubicBezTo>
                              <a:pt x="1109" y="4196"/>
                              <a:pt x="1641" y="4462"/>
                              <a:pt x="2218" y="4706"/>
                            </a:cubicBezTo>
                            <a:cubicBezTo>
                              <a:pt x="2617" y="4862"/>
                              <a:pt x="2595" y="4862"/>
                              <a:pt x="2396" y="5194"/>
                            </a:cubicBezTo>
                            <a:cubicBezTo>
                              <a:pt x="2196" y="5483"/>
                              <a:pt x="2041" y="5771"/>
                              <a:pt x="1908" y="6081"/>
                            </a:cubicBezTo>
                            <a:cubicBezTo>
                              <a:pt x="1797" y="6237"/>
                              <a:pt x="1819" y="6458"/>
                              <a:pt x="1930" y="6592"/>
                            </a:cubicBezTo>
                            <a:cubicBezTo>
                              <a:pt x="2040" y="6717"/>
                              <a:pt x="2194" y="6776"/>
                              <a:pt x="2346" y="6776"/>
                            </a:cubicBezTo>
                            <a:cubicBezTo>
                              <a:pt x="2409" y="6776"/>
                              <a:pt x="2470" y="6766"/>
                              <a:pt x="2529" y="6747"/>
                            </a:cubicBezTo>
                            <a:cubicBezTo>
                              <a:pt x="2817" y="6636"/>
                              <a:pt x="3083" y="6458"/>
                              <a:pt x="3305" y="6259"/>
                            </a:cubicBezTo>
                            <a:cubicBezTo>
                              <a:pt x="3837" y="5815"/>
                              <a:pt x="4303" y="5327"/>
                              <a:pt x="4724" y="4795"/>
                            </a:cubicBezTo>
                            <a:cubicBezTo>
                              <a:pt x="4906" y="4561"/>
                              <a:pt x="4982" y="4464"/>
                              <a:pt x="5102" y="4464"/>
                            </a:cubicBezTo>
                            <a:cubicBezTo>
                              <a:pt x="5187" y="4464"/>
                              <a:pt x="5295" y="4513"/>
                              <a:pt x="5478" y="4595"/>
                            </a:cubicBezTo>
                            <a:cubicBezTo>
                              <a:pt x="6721" y="5106"/>
                              <a:pt x="7985" y="5549"/>
                              <a:pt x="9271" y="5904"/>
                            </a:cubicBezTo>
                            <a:cubicBezTo>
                              <a:pt x="10234" y="6167"/>
                              <a:pt x="11224" y="6301"/>
                              <a:pt x="12213" y="6301"/>
                            </a:cubicBezTo>
                            <a:cubicBezTo>
                              <a:pt x="13388" y="6301"/>
                              <a:pt x="14561" y="6112"/>
                              <a:pt x="15681" y="5727"/>
                            </a:cubicBezTo>
                            <a:cubicBezTo>
                              <a:pt x="15742" y="5711"/>
                              <a:pt x="15802" y="5676"/>
                              <a:pt x="15877" y="5676"/>
                            </a:cubicBezTo>
                            <a:cubicBezTo>
                              <a:pt x="15912" y="5676"/>
                              <a:pt x="15949" y="5683"/>
                              <a:pt x="15991" y="5704"/>
                            </a:cubicBezTo>
                            <a:cubicBezTo>
                              <a:pt x="15925" y="5904"/>
                              <a:pt x="15947" y="6148"/>
                              <a:pt x="16036" y="6348"/>
                            </a:cubicBezTo>
                            <a:cubicBezTo>
                              <a:pt x="16062" y="6451"/>
                              <a:pt x="16155" y="6509"/>
                              <a:pt x="16251" y="6509"/>
                            </a:cubicBezTo>
                            <a:cubicBezTo>
                              <a:pt x="16319" y="6509"/>
                              <a:pt x="16389" y="6479"/>
                              <a:pt x="16435" y="6414"/>
                            </a:cubicBezTo>
                            <a:cubicBezTo>
                              <a:pt x="16612" y="6170"/>
                              <a:pt x="16746" y="5904"/>
                              <a:pt x="16812" y="5638"/>
                            </a:cubicBezTo>
                            <a:cubicBezTo>
                              <a:pt x="16901" y="5327"/>
                              <a:pt x="17123" y="5083"/>
                              <a:pt x="17411" y="4972"/>
                            </a:cubicBezTo>
                            <a:cubicBezTo>
                              <a:pt x="18320" y="4485"/>
                              <a:pt x="19141" y="3908"/>
                              <a:pt x="19917" y="3220"/>
                            </a:cubicBezTo>
                            <a:cubicBezTo>
                              <a:pt x="20250" y="2932"/>
                              <a:pt x="20494" y="2577"/>
                              <a:pt x="20605" y="2156"/>
                            </a:cubicBezTo>
                            <a:cubicBezTo>
                              <a:pt x="20693" y="1712"/>
                              <a:pt x="20649" y="1601"/>
                              <a:pt x="20250" y="1379"/>
                            </a:cubicBezTo>
                            <a:cubicBezTo>
                              <a:pt x="18408" y="467"/>
                              <a:pt x="16404" y="1"/>
                              <a:pt x="14387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46" name="Google Shape;646;p11"/>
                      <p:cNvSpPr/>
                      <p:nvPr/>
                    </p:nvSpPr>
                    <p:spPr>
                      <a:xfrm rot="690462">
                        <a:off x="7729348" y="1477919"/>
                        <a:ext cx="487776" cy="33132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9511" h="13253" extrusionOk="0">
                            <a:moveTo>
                              <a:pt x="314" y="0"/>
                            </a:moveTo>
                            <a:cubicBezTo>
                              <a:pt x="97" y="0"/>
                              <a:pt x="1" y="157"/>
                              <a:pt x="37" y="446"/>
                            </a:cubicBezTo>
                            <a:cubicBezTo>
                              <a:pt x="81" y="623"/>
                              <a:pt x="148" y="801"/>
                              <a:pt x="259" y="978"/>
                            </a:cubicBezTo>
                            <a:cubicBezTo>
                              <a:pt x="591" y="1577"/>
                              <a:pt x="968" y="2154"/>
                              <a:pt x="1390" y="2731"/>
                            </a:cubicBezTo>
                            <a:cubicBezTo>
                              <a:pt x="1678" y="3108"/>
                              <a:pt x="1678" y="3108"/>
                              <a:pt x="1345" y="3263"/>
                            </a:cubicBezTo>
                            <a:cubicBezTo>
                              <a:pt x="1035" y="3374"/>
                              <a:pt x="769" y="3529"/>
                              <a:pt x="503" y="3706"/>
                            </a:cubicBezTo>
                            <a:cubicBezTo>
                              <a:pt x="347" y="3795"/>
                              <a:pt x="259" y="3995"/>
                              <a:pt x="325" y="4172"/>
                            </a:cubicBezTo>
                            <a:cubicBezTo>
                              <a:pt x="392" y="4416"/>
                              <a:pt x="569" y="4594"/>
                              <a:pt x="791" y="4660"/>
                            </a:cubicBezTo>
                            <a:cubicBezTo>
                              <a:pt x="1018" y="4725"/>
                              <a:pt x="1245" y="4766"/>
                              <a:pt x="1473" y="4766"/>
                            </a:cubicBezTo>
                            <a:cubicBezTo>
                              <a:pt x="1556" y="4766"/>
                              <a:pt x="1639" y="4761"/>
                              <a:pt x="1722" y="4749"/>
                            </a:cubicBezTo>
                            <a:cubicBezTo>
                              <a:pt x="2366" y="4727"/>
                              <a:pt x="3009" y="4594"/>
                              <a:pt x="3630" y="4394"/>
                            </a:cubicBezTo>
                            <a:cubicBezTo>
                              <a:pt x="3795" y="4347"/>
                              <a:pt x="3898" y="4316"/>
                              <a:pt x="3978" y="4316"/>
                            </a:cubicBezTo>
                            <a:cubicBezTo>
                              <a:pt x="4124" y="4316"/>
                              <a:pt x="4191" y="4418"/>
                              <a:pt x="4406" y="4704"/>
                            </a:cubicBezTo>
                            <a:cubicBezTo>
                              <a:pt x="5315" y="5947"/>
                              <a:pt x="6269" y="7122"/>
                              <a:pt x="7312" y="8253"/>
                            </a:cubicBezTo>
                            <a:cubicBezTo>
                              <a:pt x="8908" y="10050"/>
                              <a:pt x="10949" y="11403"/>
                              <a:pt x="13211" y="12179"/>
                            </a:cubicBezTo>
                            <a:cubicBezTo>
                              <a:pt x="13322" y="12201"/>
                              <a:pt x="13433" y="12201"/>
                              <a:pt x="13544" y="12356"/>
                            </a:cubicBezTo>
                            <a:cubicBezTo>
                              <a:pt x="13366" y="12512"/>
                              <a:pt x="13278" y="12711"/>
                              <a:pt x="13278" y="12933"/>
                            </a:cubicBezTo>
                            <a:cubicBezTo>
                              <a:pt x="13278" y="13126"/>
                              <a:pt x="13395" y="13252"/>
                              <a:pt x="13558" y="13252"/>
                            </a:cubicBezTo>
                            <a:cubicBezTo>
                              <a:pt x="13582" y="13252"/>
                              <a:pt x="13607" y="13249"/>
                              <a:pt x="13633" y="13244"/>
                            </a:cubicBezTo>
                            <a:cubicBezTo>
                              <a:pt x="13877" y="13155"/>
                              <a:pt x="14121" y="13022"/>
                              <a:pt x="14320" y="12822"/>
                            </a:cubicBezTo>
                            <a:cubicBezTo>
                              <a:pt x="14487" y="12672"/>
                              <a:pt x="14703" y="12598"/>
                              <a:pt x="14922" y="12598"/>
                            </a:cubicBezTo>
                            <a:cubicBezTo>
                              <a:pt x="14995" y="12598"/>
                              <a:pt x="15069" y="12606"/>
                              <a:pt x="15141" y="12622"/>
                            </a:cubicBezTo>
                            <a:cubicBezTo>
                              <a:pt x="15741" y="12718"/>
                              <a:pt x="16358" y="12763"/>
                              <a:pt x="16981" y="12763"/>
                            </a:cubicBezTo>
                            <a:cubicBezTo>
                              <a:pt x="17371" y="12763"/>
                              <a:pt x="17764" y="12745"/>
                              <a:pt x="18157" y="12711"/>
                            </a:cubicBezTo>
                            <a:cubicBezTo>
                              <a:pt x="18556" y="12689"/>
                              <a:pt x="18956" y="12512"/>
                              <a:pt x="19222" y="12223"/>
                            </a:cubicBezTo>
                            <a:cubicBezTo>
                              <a:pt x="19510" y="11913"/>
                              <a:pt x="19510" y="11758"/>
                              <a:pt x="19222" y="11336"/>
                            </a:cubicBezTo>
                            <a:cubicBezTo>
                              <a:pt x="18379" y="10028"/>
                              <a:pt x="17359" y="8830"/>
                              <a:pt x="16205" y="7810"/>
                            </a:cubicBezTo>
                            <a:cubicBezTo>
                              <a:pt x="15096" y="6789"/>
                              <a:pt x="13877" y="5947"/>
                              <a:pt x="12546" y="5281"/>
                            </a:cubicBezTo>
                            <a:cubicBezTo>
                              <a:pt x="10661" y="4283"/>
                              <a:pt x="8709" y="3462"/>
                              <a:pt x="6668" y="2841"/>
                            </a:cubicBezTo>
                            <a:cubicBezTo>
                              <a:pt x="5959" y="2620"/>
                              <a:pt x="5205" y="2442"/>
                              <a:pt x="4450" y="2376"/>
                            </a:cubicBezTo>
                            <a:cubicBezTo>
                              <a:pt x="4273" y="2331"/>
                              <a:pt x="4073" y="2265"/>
                              <a:pt x="3940" y="2132"/>
                            </a:cubicBezTo>
                            <a:cubicBezTo>
                              <a:pt x="3031" y="1488"/>
                              <a:pt x="2099" y="912"/>
                              <a:pt x="1168" y="313"/>
                            </a:cubicBezTo>
                            <a:cubicBezTo>
                              <a:pt x="946" y="180"/>
                              <a:pt x="724" y="69"/>
                              <a:pt x="480" y="25"/>
                            </a:cubicBezTo>
                            <a:cubicBezTo>
                              <a:pt x="419" y="8"/>
                              <a:pt x="363" y="0"/>
                              <a:pt x="314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47" name="Google Shape;647;p11"/>
                      <p:cNvSpPr/>
                      <p:nvPr/>
                    </p:nvSpPr>
                    <p:spPr>
                      <a:xfrm rot="690462">
                        <a:off x="8586021" y="1849621"/>
                        <a:ext cx="426976" cy="2470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079" h="9882" extrusionOk="0">
                            <a:moveTo>
                              <a:pt x="13654" y="1"/>
                            </a:moveTo>
                            <a:cubicBezTo>
                              <a:pt x="12572" y="1"/>
                              <a:pt x="11513" y="243"/>
                              <a:pt x="10535" y="668"/>
                            </a:cubicBezTo>
                            <a:cubicBezTo>
                              <a:pt x="8805" y="1355"/>
                              <a:pt x="7164" y="2220"/>
                              <a:pt x="5612" y="3240"/>
                            </a:cubicBezTo>
                            <a:cubicBezTo>
                              <a:pt x="4968" y="3662"/>
                              <a:pt x="4392" y="4128"/>
                              <a:pt x="3837" y="4660"/>
                            </a:cubicBezTo>
                            <a:cubicBezTo>
                              <a:pt x="3704" y="4771"/>
                              <a:pt x="3549" y="4859"/>
                              <a:pt x="3394" y="4882"/>
                            </a:cubicBezTo>
                            <a:cubicBezTo>
                              <a:pt x="2573" y="5015"/>
                              <a:pt x="1752" y="5259"/>
                              <a:pt x="932" y="5480"/>
                            </a:cubicBezTo>
                            <a:cubicBezTo>
                              <a:pt x="732" y="5525"/>
                              <a:pt x="533" y="5614"/>
                              <a:pt x="355" y="5747"/>
                            </a:cubicBezTo>
                            <a:cubicBezTo>
                              <a:pt x="111" y="5902"/>
                              <a:pt x="0" y="6212"/>
                              <a:pt x="111" y="6501"/>
                            </a:cubicBezTo>
                            <a:cubicBezTo>
                              <a:pt x="156" y="6634"/>
                              <a:pt x="244" y="6745"/>
                              <a:pt x="355" y="6811"/>
                            </a:cubicBezTo>
                            <a:cubicBezTo>
                              <a:pt x="732" y="7100"/>
                              <a:pt x="1131" y="7321"/>
                              <a:pt x="1575" y="7499"/>
                            </a:cubicBezTo>
                            <a:cubicBezTo>
                              <a:pt x="1841" y="7632"/>
                              <a:pt x="1841" y="7632"/>
                              <a:pt x="1619" y="8053"/>
                            </a:cubicBezTo>
                            <a:cubicBezTo>
                              <a:pt x="1420" y="8408"/>
                              <a:pt x="1242" y="8763"/>
                              <a:pt x="1065" y="9140"/>
                            </a:cubicBezTo>
                            <a:cubicBezTo>
                              <a:pt x="976" y="9318"/>
                              <a:pt x="954" y="9539"/>
                              <a:pt x="1021" y="9739"/>
                            </a:cubicBezTo>
                            <a:cubicBezTo>
                              <a:pt x="1082" y="9838"/>
                              <a:pt x="1158" y="9882"/>
                              <a:pt x="1248" y="9882"/>
                            </a:cubicBezTo>
                            <a:cubicBezTo>
                              <a:pt x="1319" y="9882"/>
                              <a:pt x="1398" y="9854"/>
                              <a:pt x="1486" y="9805"/>
                            </a:cubicBezTo>
                            <a:cubicBezTo>
                              <a:pt x="1752" y="9606"/>
                              <a:pt x="1996" y="9384"/>
                              <a:pt x="2196" y="9118"/>
                            </a:cubicBezTo>
                            <a:cubicBezTo>
                              <a:pt x="2706" y="8519"/>
                              <a:pt x="3172" y="7876"/>
                              <a:pt x="3593" y="7210"/>
                            </a:cubicBezTo>
                            <a:cubicBezTo>
                              <a:pt x="3793" y="6883"/>
                              <a:pt x="3864" y="6775"/>
                              <a:pt x="3978" y="6775"/>
                            </a:cubicBezTo>
                            <a:cubicBezTo>
                              <a:pt x="4041" y="6775"/>
                              <a:pt x="4118" y="6808"/>
                              <a:pt x="4237" y="6856"/>
                            </a:cubicBezTo>
                            <a:cubicBezTo>
                              <a:pt x="5146" y="7255"/>
                              <a:pt x="6122" y="7565"/>
                              <a:pt x="7098" y="7743"/>
                            </a:cubicBezTo>
                            <a:cubicBezTo>
                              <a:pt x="7467" y="7812"/>
                              <a:pt x="7840" y="7847"/>
                              <a:pt x="8218" y="7847"/>
                            </a:cubicBezTo>
                            <a:cubicBezTo>
                              <a:pt x="9543" y="7847"/>
                              <a:pt x="10922" y="7415"/>
                              <a:pt x="12354" y="6501"/>
                            </a:cubicBezTo>
                            <a:cubicBezTo>
                              <a:pt x="12426" y="6465"/>
                              <a:pt x="12498" y="6400"/>
                              <a:pt x="12569" y="6400"/>
                            </a:cubicBezTo>
                            <a:cubicBezTo>
                              <a:pt x="12586" y="6400"/>
                              <a:pt x="12603" y="6404"/>
                              <a:pt x="12620" y="6412"/>
                            </a:cubicBezTo>
                            <a:cubicBezTo>
                              <a:pt x="12532" y="6656"/>
                              <a:pt x="12509" y="6900"/>
                              <a:pt x="12554" y="7166"/>
                            </a:cubicBezTo>
                            <a:cubicBezTo>
                              <a:pt x="12576" y="7266"/>
                              <a:pt x="12620" y="7316"/>
                              <a:pt x="12676" y="7316"/>
                            </a:cubicBezTo>
                            <a:cubicBezTo>
                              <a:pt x="12731" y="7316"/>
                              <a:pt x="12798" y="7266"/>
                              <a:pt x="12864" y="7166"/>
                            </a:cubicBezTo>
                            <a:cubicBezTo>
                              <a:pt x="13064" y="6856"/>
                              <a:pt x="13197" y="6545"/>
                              <a:pt x="13308" y="6212"/>
                            </a:cubicBezTo>
                            <a:cubicBezTo>
                              <a:pt x="13419" y="5858"/>
                              <a:pt x="13618" y="5569"/>
                              <a:pt x="13884" y="5347"/>
                            </a:cubicBezTo>
                            <a:cubicBezTo>
                              <a:pt x="14727" y="4615"/>
                              <a:pt x="15504" y="3817"/>
                              <a:pt x="16191" y="2930"/>
                            </a:cubicBezTo>
                            <a:cubicBezTo>
                              <a:pt x="16524" y="2553"/>
                              <a:pt x="16790" y="2087"/>
                              <a:pt x="16923" y="1599"/>
                            </a:cubicBezTo>
                            <a:cubicBezTo>
                              <a:pt x="17078" y="1089"/>
                              <a:pt x="17056" y="934"/>
                              <a:pt x="16768" y="778"/>
                            </a:cubicBezTo>
                            <a:cubicBezTo>
                              <a:pt x="15893" y="267"/>
                              <a:pt x="14917" y="1"/>
                              <a:pt x="13916" y="1"/>
                            </a:cubicBezTo>
                            <a:cubicBezTo>
                              <a:pt x="13876" y="1"/>
                              <a:pt x="13836" y="1"/>
                              <a:pt x="13796" y="2"/>
                            </a:cubicBezTo>
                            <a:cubicBezTo>
                              <a:pt x="13748" y="1"/>
                              <a:pt x="13701" y="1"/>
                              <a:pt x="13654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48" name="Google Shape;648;p11"/>
                      <p:cNvSpPr/>
                      <p:nvPr/>
                    </p:nvSpPr>
                    <p:spPr>
                      <a:xfrm rot="690462">
                        <a:off x="8440420" y="1193710"/>
                        <a:ext cx="517901" cy="1694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716" h="6778" extrusionOk="0">
                            <a:moveTo>
                              <a:pt x="14450" y="1"/>
                            </a:moveTo>
                            <a:cubicBezTo>
                              <a:pt x="13750" y="1"/>
                              <a:pt x="13049" y="58"/>
                              <a:pt x="12354" y="172"/>
                            </a:cubicBezTo>
                            <a:cubicBezTo>
                              <a:pt x="10380" y="461"/>
                              <a:pt x="8450" y="949"/>
                              <a:pt x="6587" y="1614"/>
                            </a:cubicBezTo>
                            <a:cubicBezTo>
                              <a:pt x="5878" y="1858"/>
                              <a:pt x="5212" y="2169"/>
                              <a:pt x="4591" y="2546"/>
                            </a:cubicBezTo>
                            <a:cubicBezTo>
                              <a:pt x="4444" y="2619"/>
                              <a:pt x="4297" y="2662"/>
                              <a:pt x="4150" y="2662"/>
                            </a:cubicBezTo>
                            <a:cubicBezTo>
                              <a:pt x="4120" y="2662"/>
                              <a:pt x="4089" y="2660"/>
                              <a:pt x="4059" y="2657"/>
                            </a:cubicBezTo>
                            <a:cubicBezTo>
                              <a:pt x="3951" y="2654"/>
                              <a:pt x="3843" y="2653"/>
                              <a:pt x="3735" y="2653"/>
                            </a:cubicBezTo>
                            <a:cubicBezTo>
                              <a:pt x="2845" y="2653"/>
                              <a:pt x="1955" y="2728"/>
                              <a:pt x="1065" y="2767"/>
                            </a:cubicBezTo>
                            <a:cubicBezTo>
                              <a:pt x="821" y="2767"/>
                              <a:pt x="599" y="2812"/>
                              <a:pt x="399" y="2923"/>
                            </a:cubicBezTo>
                            <a:cubicBezTo>
                              <a:pt x="111" y="2989"/>
                              <a:pt x="0" y="3344"/>
                              <a:pt x="200" y="3544"/>
                            </a:cubicBezTo>
                            <a:cubicBezTo>
                              <a:pt x="311" y="3677"/>
                              <a:pt x="444" y="3788"/>
                              <a:pt x="599" y="3876"/>
                            </a:cubicBezTo>
                            <a:cubicBezTo>
                              <a:pt x="1109" y="4187"/>
                              <a:pt x="1663" y="4475"/>
                              <a:pt x="2240" y="4697"/>
                            </a:cubicBezTo>
                            <a:cubicBezTo>
                              <a:pt x="2617" y="4852"/>
                              <a:pt x="2617" y="4874"/>
                              <a:pt x="2418" y="5207"/>
                            </a:cubicBezTo>
                            <a:cubicBezTo>
                              <a:pt x="2218" y="5473"/>
                              <a:pt x="2041" y="5784"/>
                              <a:pt x="1907" y="6094"/>
                            </a:cubicBezTo>
                            <a:cubicBezTo>
                              <a:pt x="1819" y="6250"/>
                              <a:pt x="1819" y="6449"/>
                              <a:pt x="1952" y="6604"/>
                            </a:cubicBezTo>
                            <a:cubicBezTo>
                              <a:pt x="2044" y="6712"/>
                              <a:pt x="2190" y="6777"/>
                              <a:pt x="2345" y="6777"/>
                            </a:cubicBezTo>
                            <a:cubicBezTo>
                              <a:pt x="2413" y="6777"/>
                              <a:pt x="2483" y="6765"/>
                              <a:pt x="2551" y="6738"/>
                            </a:cubicBezTo>
                            <a:cubicBezTo>
                              <a:pt x="2817" y="6627"/>
                              <a:pt x="3083" y="6471"/>
                              <a:pt x="3327" y="6272"/>
                            </a:cubicBezTo>
                            <a:cubicBezTo>
                              <a:pt x="3837" y="5828"/>
                              <a:pt x="4325" y="5340"/>
                              <a:pt x="4724" y="4808"/>
                            </a:cubicBezTo>
                            <a:cubicBezTo>
                              <a:pt x="4924" y="4568"/>
                              <a:pt x="5004" y="4473"/>
                              <a:pt x="5131" y="4473"/>
                            </a:cubicBezTo>
                            <a:cubicBezTo>
                              <a:pt x="5217" y="4473"/>
                              <a:pt x="5323" y="4515"/>
                              <a:pt x="5500" y="4586"/>
                            </a:cubicBezTo>
                            <a:cubicBezTo>
                              <a:pt x="6720" y="5118"/>
                              <a:pt x="7985" y="5562"/>
                              <a:pt x="9293" y="5917"/>
                            </a:cubicBezTo>
                            <a:cubicBezTo>
                              <a:pt x="10245" y="6177"/>
                              <a:pt x="11220" y="6307"/>
                              <a:pt x="12194" y="6307"/>
                            </a:cubicBezTo>
                            <a:cubicBezTo>
                              <a:pt x="13377" y="6307"/>
                              <a:pt x="14560" y="6116"/>
                              <a:pt x="15703" y="5739"/>
                            </a:cubicBezTo>
                            <a:cubicBezTo>
                              <a:pt x="15765" y="5709"/>
                              <a:pt x="15826" y="5667"/>
                              <a:pt x="15903" y="5667"/>
                            </a:cubicBezTo>
                            <a:cubicBezTo>
                              <a:pt x="15937" y="5667"/>
                              <a:pt x="15973" y="5675"/>
                              <a:pt x="16013" y="5695"/>
                            </a:cubicBezTo>
                            <a:cubicBezTo>
                              <a:pt x="15947" y="5917"/>
                              <a:pt x="15969" y="6139"/>
                              <a:pt x="16058" y="6338"/>
                            </a:cubicBezTo>
                            <a:cubicBezTo>
                              <a:pt x="16083" y="6451"/>
                              <a:pt x="16171" y="6507"/>
                              <a:pt x="16263" y="6507"/>
                            </a:cubicBezTo>
                            <a:cubicBezTo>
                              <a:pt x="16335" y="6507"/>
                              <a:pt x="16409" y="6473"/>
                              <a:pt x="16457" y="6405"/>
                            </a:cubicBezTo>
                            <a:cubicBezTo>
                              <a:pt x="16634" y="6183"/>
                              <a:pt x="16768" y="5917"/>
                              <a:pt x="16834" y="5629"/>
                            </a:cubicBezTo>
                            <a:cubicBezTo>
                              <a:pt x="16923" y="5340"/>
                              <a:pt x="17145" y="5096"/>
                              <a:pt x="17433" y="4963"/>
                            </a:cubicBezTo>
                            <a:cubicBezTo>
                              <a:pt x="18320" y="4497"/>
                              <a:pt x="19163" y="3899"/>
                              <a:pt x="19917" y="3211"/>
                            </a:cubicBezTo>
                            <a:cubicBezTo>
                              <a:pt x="20250" y="2945"/>
                              <a:pt x="20494" y="2568"/>
                              <a:pt x="20605" y="2146"/>
                            </a:cubicBezTo>
                            <a:cubicBezTo>
                              <a:pt x="20715" y="1703"/>
                              <a:pt x="20649" y="1592"/>
                              <a:pt x="20250" y="1370"/>
                            </a:cubicBezTo>
                            <a:cubicBezTo>
                              <a:pt x="18442" y="466"/>
                              <a:pt x="16451" y="1"/>
                              <a:pt x="14450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49" name="Google Shape;649;p11"/>
                      <p:cNvSpPr/>
                      <p:nvPr/>
                    </p:nvSpPr>
                    <p:spPr>
                      <a:xfrm rot="690462">
                        <a:off x="8220443" y="2072503"/>
                        <a:ext cx="570601" cy="1604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824" h="6419" extrusionOk="0">
                            <a:moveTo>
                              <a:pt x="14592" y="0"/>
                            </a:moveTo>
                            <a:cubicBezTo>
                              <a:pt x="14216" y="0"/>
                              <a:pt x="13840" y="14"/>
                              <a:pt x="13463" y="42"/>
                            </a:cubicBezTo>
                            <a:cubicBezTo>
                              <a:pt x="11334" y="131"/>
                              <a:pt x="9227" y="419"/>
                              <a:pt x="7164" y="907"/>
                            </a:cubicBezTo>
                            <a:cubicBezTo>
                              <a:pt x="6433" y="1085"/>
                              <a:pt x="5701" y="1329"/>
                              <a:pt x="5013" y="1639"/>
                            </a:cubicBezTo>
                            <a:cubicBezTo>
                              <a:pt x="4880" y="1689"/>
                              <a:pt x="4734" y="1714"/>
                              <a:pt x="4586" y="1714"/>
                            </a:cubicBezTo>
                            <a:cubicBezTo>
                              <a:pt x="4536" y="1714"/>
                              <a:pt x="4486" y="1711"/>
                              <a:pt x="4436" y="1706"/>
                            </a:cubicBezTo>
                            <a:cubicBezTo>
                              <a:pt x="3327" y="1595"/>
                              <a:pt x="2219" y="1595"/>
                              <a:pt x="1110" y="1551"/>
                            </a:cubicBezTo>
                            <a:cubicBezTo>
                              <a:pt x="1066" y="1547"/>
                              <a:pt x="1023" y="1545"/>
                              <a:pt x="980" y="1545"/>
                            </a:cubicBezTo>
                            <a:cubicBezTo>
                              <a:pt x="779" y="1545"/>
                              <a:pt x="578" y="1585"/>
                              <a:pt x="378" y="1639"/>
                            </a:cubicBezTo>
                            <a:cubicBezTo>
                              <a:pt x="45" y="1728"/>
                              <a:pt x="1" y="1950"/>
                              <a:pt x="222" y="2216"/>
                            </a:cubicBezTo>
                            <a:cubicBezTo>
                              <a:pt x="333" y="2371"/>
                              <a:pt x="489" y="2482"/>
                              <a:pt x="666" y="2571"/>
                            </a:cubicBezTo>
                            <a:cubicBezTo>
                              <a:pt x="1265" y="2926"/>
                              <a:pt x="1886" y="3236"/>
                              <a:pt x="2529" y="3502"/>
                            </a:cubicBezTo>
                            <a:cubicBezTo>
                              <a:pt x="2973" y="3680"/>
                              <a:pt x="2973" y="3680"/>
                              <a:pt x="2751" y="3990"/>
                            </a:cubicBezTo>
                            <a:cubicBezTo>
                              <a:pt x="2573" y="4234"/>
                              <a:pt x="2396" y="4523"/>
                              <a:pt x="2263" y="4789"/>
                            </a:cubicBezTo>
                            <a:cubicBezTo>
                              <a:pt x="2174" y="4966"/>
                              <a:pt x="2196" y="5166"/>
                              <a:pt x="2352" y="5299"/>
                            </a:cubicBezTo>
                            <a:cubicBezTo>
                              <a:pt x="2467" y="5431"/>
                              <a:pt x="2644" y="5502"/>
                              <a:pt x="2828" y="5502"/>
                            </a:cubicBezTo>
                            <a:cubicBezTo>
                              <a:pt x="2891" y="5502"/>
                              <a:pt x="2955" y="5493"/>
                              <a:pt x="3017" y="5476"/>
                            </a:cubicBezTo>
                            <a:cubicBezTo>
                              <a:pt x="3305" y="5410"/>
                              <a:pt x="3594" y="5277"/>
                              <a:pt x="3838" y="5099"/>
                            </a:cubicBezTo>
                            <a:cubicBezTo>
                              <a:pt x="4370" y="4722"/>
                              <a:pt x="4880" y="4301"/>
                              <a:pt x="5301" y="3813"/>
                            </a:cubicBezTo>
                            <a:cubicBezTo>
                              <a:pt x="5487" y="3615"/>
                              <a:pt x="5569" y="3527"/>
                              <a:pt x="5694" y="3527"/>
                            </a:cubicBezTo>
                            <a:cubicBezTo>
                              <a:pt x="5793" y="3527"/>
                              <a:pt x="5919" y="3582"/>
                              <a:pt x="6144" y="3680"/>
                            </a:cubicBezTo>
                            <a:cubicBezTo>
                              <a:pt x="7542" y="4279"/>
                              <a:pt x="8961" y="4811"/>
                              <a:pt x="10425" y="5255"/>
                            </a:cubicBezTo>
                            <a:cubicBezTo>
                              <a:pt x="11805" y="5697"/>
                              <a:pt x="13243" y="5920"/>
                              <a:pt x="14688" y="5920"/>
                            </a:cubicBezTo>
                            <a:cubicBezTo>
                              <a:pt x="15634" y="5920"/>
                              <a:pt x="16583" y="5825"/>
                              <a:pt x="17522" y="5632"/>
                            </a:cubicBezTo>
                            <a:cubicBezTo>
                              <a:pt x="17578" y="5598"/>
                              <a:pt x="17639" y="5582"/>
                              <a:pt x="17702" y="5582"/>
                            </a:cubicBezTo>
                            <a:cubicBezTo>
                              <a:pt x="17766" y="5582"/>
                              <a:pt x="17833" y="5598"/>
                              <a:pt x="17899" y="5632"/>
                            </a:cubicBezTo>
                            <a:cubicBezTo>
                              <a:pt x="17855" y="5831"/>
                              <a:pt x="17877" y="6053"/>
                              <a:pt x="17988" y="6253"/>
                            </a:cubicBezTo>
                            <a:cubicBezTo>
                              <a:pt x="18028" y="6360"/>
                              <a:pt x="18134" y="6419"/>
                              <a:pt x="18240" y="6419"/>
                            </a:cubicBezTo>
                            <a:cubicBezTo>
                              <a:pt x="18309" y="6419"/>
                              <a:pt x="18379" y="6394"/>
                              <a:pt x="18432" y="6341"/>
                            </a:cubicBezTo>
                            <a:cubicBezTo>
                              <a:pt x="18631" y="6142"/>
                              <a:pt x="18764" y="5898"/>
                              <a:pt x="18831" y="5632"/>
                            </a:cubicBezTo>
                            <a:cubicBezTo>
                              <a:pt x="18897" y="5343"/>
                              <a:pt x="19119" y="5121"/>
                              <a:pt x="19407" y="5033"/>
                            </a:cubicBezTo>
                            <a:cubicBezTo>
                              <a:pt x="20361" y="4678"/>
                              <a:pt x="21248" y="4190"/>
                              <a:pt x="22047" y="3591"/>
                            </a:cubicBezTo>
                            <a:cubicBezTo>
                              <a:pt x="22402" y="3369"/>
                              <a:pt x="22646" y="3014"/>
                              <a:pt x="22757" y="2615"/>
                            </a:cubicBezTo>
                            <a:cubicBezTo>
                              <a:pt x="22823" y="2216"/>
                              <a:pt x="22757" y="2083"/>
                              <a:pt x="22291" y="1861"/>
                            </a:cubicBezTo>
                            <a:cubicBezTo>
                              <a:pt x="20916" y="1151"/>
                              <a:pt x="19430" y="663"/>
                              <a:pt x="17899" y="353"/>
                            </a:cubicBezTo>
                            <a:cubicBezTo>
                              <a:pt x="16806" y="121"/>
                              <a:pt x="15701" y="0"/>
                              <a:pt x="14592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50" name="Google Shape;650;p11"/>
                      <p:cNvSpPr/>
                      <p:nvPr/>
                    </p:nvSpPr>
                    <p:spPr>
                      <a:xfrm rot="690462">
                        <a:off x="8753003" y="1379551"/>
                        <a:ext cx="427551" cy="24747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102" h="9899" extrusionOk="0">
                            <a:moveTo>
                              <a:pt x="13796" y="0"/>
                            </a:moveTo>
                            <a:cubicBezTo>
                              <a:pt x="12687" y="0"/>
                              <a:pt x="11578" y="222"/>
                              <a:pt x="10558" y="688"/>
                            </a:cubicBezTo>
                            <a:cubicBezTo>
                              <a:pt x="8828" y="1376"/>
                              <a:pt x="7165" y="2241"/>
                              <a:pt x="5612" y="3261"/>
                            </a:cubicBezTo>
                            <a:cubicBezTo>
                              <a:pt x="4991" y="3682"/>
                              <a:pt x="4392" y="4148"/>
                              <a:pt x="3838" y="4680"/>
                            </a:cubicBezTo>
                            <a:cubicBezTo>
                              <a:pt x="3705" y="4791"/>
                              <a:pt x="3550" y="4858"/>
                              <a:pt x="3394" y="4880"/>
                            </a:cubicBezTo>
                            <a:cubicBezTo>
                              <a:pt x="2574" y="5013"/>
                              <a:pt x="1753" y="5279"/>
                              <a:pt x="932" y="5479"/>
                            </a:cubicBezTo>
                            <a:cubicBezTo>
                              <a:pt x="733" y="5545"/>
                              <a:pt x="533" y="5634"/>
                              <a:pt x="378" y="5767"/>
                            </a:cubicBezTo>
                            <a:cubicBezTo>
                              <a:pt x="112" y="5922"/>
                              <a:pt x="1" y="6233"/>
                              <a:pt x="112" y="6521"/>
                            </a:cubicBezTo>
                            <a:cubicBezTo>
                              <a:pt x="156" y="6654"/>
                              <a:pt x="245" y="6765"/>
                              <a:pt x="378" y="6832"/>
                            </a:cubicBezTo>
                            <a:cubicBezTo>
                              <a:pt x="755" y="7098"/>
                              <a:pt x="1154" y="7342"/>
                              <a:pt x="1576" y="7519"/>
                            </a:cubicBezTo>
                            <a:cubicBezTo>
                              <a:pt x="1864" y="7630"/>
                              <a:pt x="1864" y="7630"/>
                              <a:pt x="1642" y="8074"/>
                            </a:cubicBezTo>
                            <a:cubicBezTo>
                              <a:pt x="1420" y="8429"/>
                              <a:pt x="1243" y="8783"/>
                              <a:pt x="1088" y="9161"/>
                            </a:cubicBezTo>
                            <a:cubicBezTo>
                              <a:pt x="977" y="9338"/>
                              <a:pt x="955" y="9560"/>
                              <a:pt x="1021" y="9759"/>
                            </a:cubicBezTo>
                            <a:cubicBezTo>
                              <a:pt x="1081" y="9854"/>
                              <a:pt x="1159" y="9899"/>
                              <a:pt x="1246" y="9899"/>
                            </a:cubicBezTo>
                            <a:cubicBezTo>
                              <a:pt x="1322" y="9899"/>
                              <a:pt x="1405" y="9865"/>
                              <a:pt x="1487" y="9804"/>
                            </a:cubicBezTo>
                            <a:cubicBezTo>
                              <a:pt x="1753" y="9626"/>
                              <a:pt x="1997" y="9404"/>
                              <a:pt x="2197" y="9138"/>
                            </a:cubicBezTo>
                            <a:cubicBezTo>
                              <a:pt x="2707" y="8539"/>
                              <a:pt x="3173" y="7896"/>
                              <a:pt x="3594" y="7231"/>
                            </a:cubicBezTo>
                            <a:cubicBezTo>
                              <a:pt x="3794" y="6902"/>
                              <a:pt x="3865" y="6785"/>
                              <a:pt x="3980" y="6785"/>
                            </a:cubicBezTo>
                            <a:cubicBezTo>
                              <a:pt x="4043" y="6785"/>
                              <a:pt x="4119" y="6821"/>
                              <a:pt x="4237" y="6876"/>
                            </a:cubicBezTo>
                            <a:cubicBezTo>
                              <a:pt x="5169" y="7275"/>
                              <a:pt x="6122" y="7586"/>
                              <a:pt x="7120" y="7763"/>
                            </a:cubicBezTo>
                            <a:cubicBezTo>
                              <a:pt x="7482" y="7831"/>
                              <a:pt x="7846" y="7865"/>
                              <a:pt x="8215" y="7865"/>
                            </a:cubicBezTo>
                            <a:cubicBezTo>
                              <a:pt x="9541" y="7865"/>
                              <a:pt x="10914" y="7424"/>
                              <a:pt x="12355" y="6521"/>
                            </a:cubicBezTo>
                            <a:cubicBezTo>
                              <a:pt x="12429" y="6484"/>
                              <a:pt x="12503" y="6400"/>
                              <a:pt x="12591" y="6400"/>
                            </a:cubicBezTo>
                            <a:cubicBezTo>
                              <a:pt x="12608" y="6400"/>
                              <a:pt x="12625" y="6403"/>
                              <a:pt x="12643" y="6410"/>
                            </a:cubicBezTo>
                            <a:cubicBezTo>
                              <a:pt x="12554" y="6654"/>
                              <a:pt x="12532" y="6920"/>
                              <a:pt x="12554" y="7164"/>
                            </a:cubicBezTo>
                            <a:cubicBezTo>
                              <a:pt x="12577" y="7264"/>
                              <a:pt x="12621" y="7314"/>
                              <a:pt x="12676" y="7314"/>
                            </a:cubicBezTo>
                            <a:cubicBezTo>
                              <a:pt x="12732" y="7314"/>
                              <a:pt x="12798" y="7264"/>
                              <a:pt x="12865" y="7164"/>
                            </a:cubicBezTo>
                            <a:cubicBezTo>
                              <a:pt x="13064" y="6876"/>
                              <a:pt x="13220" y="6543"/>
                              <a:pt x="13331" y="6211"/>
                            </a:cubicBezTo>
                            <a:cubicBezTo>
                              <a:pt x="13419" y="5878"/>
                              <a:pt x="13619" y="5590"/>
                              <a:pt x="13907" y="5346"/>
                            </a:cubicBezTo>
                            <a:cubicBezTo>
                              <a:pt x="14750" y="4614"/>
                              <a:pt x="15504" y="3815"/>
                              <a:pt x="16214" y="2950"/>
                            </a:cubicBezTo>
                            <a:cubicBezTo>
                              <a:pt x="16547" y="2551"/>
                              <a:pt x="16791" y="2107"/>
                              <a:pt x="16946" y="1620"/>
                            </a:cubicBezTo>
                            <a:cubicBezTo>
                              <a:pt x="17101" y="1087"/>
                              <a:pt x="17079" y="954"/>
                              <a:pt x="16768" y="777"/>
                            </a:cubicBezTo>
                            <a:cubicBezTo>
                              <a:pt x="15859" y="267"/>
                              <a:pt x="14839" y="0"/>
                              <a:pt x="13796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51" name="Google Shape;651;p11"/>
                      <p:cNvSpPr/>
                      <p:nvPr/>
                    </p:nvSpPr>
                    <p:spPr>
                      <a:xfrm rot="690462">
                        <a:off x="7964329" y="2001104"/>
                        <a:ext cx="407026" cy="41802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281" h="16721" extrusionOk="0">
                            <a:moveTo>
                              <a:pt x="992" y="1"/>
                            </a:moveTo>
                            <a:cubicBezTo>
                              <a:pt x="838" y="1"/>
                              <a:pt x="742" y="125"/>
                              <a:pt x="710" y="358"/>
                            </a:cubicBezTo>
                            <a:cubicBezTo>
                              <a:pt x="688" y="558"/>
                              <a:pt x="710" y="735"/>
                              <a:pt x="755" y="913"/>
                            </a:cubicBezTo>
                            <a:cubicBezTo>
                              <a:pt x="932" y="1578"/>
                              <a:pt x="1154" y="2244"/>
                              <a:pt x="1398" y="2887"/>
                            </a:cubicBezTo>
                            <a:cubicBezTo>
                              <a:pt x="1575" y="3330"/>
                              <a:pt x="1553" y="3330"/>
                              <a:pt x="1198" y="3375"/>
                            </a:cubicBezTo>
                            <a:cubicBezTo>
                              <a:pt x="888" y="3419"/>
                              <a:pt x="600" y="3486"/>
                              <a:pt x="289" y="3596"/>
                            </a:cubicBezTo>
                            <a:cubicBezTo>
                              <a:pt x="112" y="3641"/>
                              <a:pt x="1" y="3796"/>
                              <a:pt x="1" y="3996"/>
                            </a:cubicBezTo>
                            <a:cubicBezTo>
                              <a:pt x="1" y="4217"/>
                              <a:pt x="134" y="4461"/>
                              <a:pt x="333" y="4572"/>
                            </a:cubicBezTo>
                            <a:cubicBezTo>
                              <a:pt x="600" y="4728"/>
                              <a:pt x="888" y="4839"/>
                              <a:pt x="1176" y="4905"/>
                            </a:cubicBezTo>
                            <a:cubicBezTo>
                              <a:pt x="1696" y="5017"/>
                              <a:pt x="2232" y="5066"/>
                              <a:pt x="2771" y="5066"/>
                            </a:cubicBezTo>
                            <a:cubicBezTo>
                              <a:pt x="2875" y="5066"/>
                              <a:pt x="2979" y="5064"/>
                              <a:pt x="3084" y="5060"/>
                            </a:cubicBezTo>
                            <a:cubicBezTo>
                              <a:pt x="3168" y="5056"/>
                              <a:pt x="3237" y="5053"/>
                              <a:pt x="3294" y="5053"/>
                            </a:cubicBezTo>
                            <a:cubicBezTo>
                              <a:pt x="3571" y="5053"/>
                              <a:pt x="3584" y="5126"/>
                              <a:pt x="3749" y="5548"/>
                            </a:cubicBezTo>
                            <a:cubicBezTo>
                              <a:pt x="4281" y="6946"/>
                              <a:pt x="4902" y="8321"/>
                              <a:pt x="5590" y="9651"/>
                            </a:cubicBezTo>
                            <a:cubicBezTo>
                              <a:pt x="6654" y="11781"/>
                              <a:pt x="8229" y="13577"/>
                              <a:pt x="10203" y="14908"/>
                            </a:cubicBezTo>
                            <a:cubicBezTo>
                              <a:pt x="10292" y="14974"/>
                              <a:pt x="10403" y="14997"/>
                              <a:pt x="10447" y="15152"/>
                            </a:cubicBezTo>
                            <a:cubicBezTo>
                              <a:pt x="10270" y="15263"/>
                              <a:pt x="10114" y="15440"/>
                              <a:pt x="10070" y="15640"/>
                            </a:cubicBezTo>
                            <a:cubicBezTo>
                              <a:pt x="10004" y="15839"/>
                              <a:pt x="10114" y="16017"/>
                              <a:pt x="10314" y="16017"/>
                            </a:cubicBezTo>
                            <a:cubicBezTo>
                              <a:pt x="10580" y="16017"/>
                              <a:pt x="10846" y="15950"/>
                              <a:pt x="11068" y="15795"/>
                            </a:cubicBezTo>
                            <a:cubicBezTo>
                              <a:pt x="11196" y="15731"/>
                              <a:pt x="11334" y="15698"/>
                              <a:pt x="11473" y="15698"/>
                            </a:cubicBezTo>
                            <a:cubicBezTo>
                              <a:pt x="11623" y="15698"/>
                              <a:pt x="11773" y="15737"/>
                              <a:pt x="11911" y="15817"/>
                            </a:cubicBezTo>
                            <a:cubicBezTo>
                              <a:pt x="12798" y="16216"/>
                              <a:pt x="13752" y="16505"/>
                              <a:pt x="14750" y="16682"/>
                            </a:cubicBezTo>
                            <a:cubicBezTo>
                              <a:pt x="14860" y="16708"/>
                              <a:pt x="14974" y="16721"/>
                              <a:pt x="15089" y="16721"/>
                            </a:cubicBezTo>
                            <a:cubicBezTo>
                              <a:pt x="15367" y="16721"/>
                              <a:pt x="15652" y="16646"/>
                              <a:pt x="15903" y="16505"/>
                            </a:cubicBezTo>
                            <a:cubicBezTo>
                              <a:pt x="16236" y="16283"/>
                              <a:pt x="16280" y="16150"/>
                              <a:pt x="16125" y="15662"/>
                            </a:cubicBezTo>
                            <a:cubicBezTo>
                              <a:pt x="15659" y="14220"/>
                              <a:pt x="14994" y="12823"/>
                              <a:pt x="14173" y="11537"/>
                            </a:cubicBezTo>
                            <a:cubicBezTo>
                              <a:pt x="13375" y="10295"/>
                              <a:pt x="12421" y="9186"/>
                              <a:pt x="11356" y="8210"/>
                            </a:cubicBezTo>
                            <a:cubicBezTo>
                              <a:pt x="9804" y="6790"/>
                              <a:pt x="8163" y="5504"/>
                              <a:pt x="6388" y="4373"/>
                            </a:cubicBezTo>
                            <a:cubicBezTo>
                              <a:pt x="5767" y="3951"/>
                              <a:pt x="5102" y="3619"/>
                              <a:pt x="4392" y="3330"/>
                            </a:cubicBezTo>
                            <a:cubicBezTo>
                              <a:pt x="4215" y="3264"/>
                              <a:pt x="4060" y="3131"/>
                              <a:pt x="3971" y="2975"/>
                            </a:cubicBezTo>
                            <a:cubicBezTo>
                              <a:pt x="3283" y="2110"/>
                              <a:pt x="2529" y="1334"/>
                              <a:pt x="1797" y="536"/>
                            </a:cubicBezTo>
                            <a:cubicBezTo>
                              <a:pt x="1642" y="358"/>
                              <a:pt x="1442" y="203"/>
                              <a:pt x="1221" y="70"/>
                            </a:cubicBezTo>
                            <a:cubicBezTo>
                              <a:pt x="1134" y="24"/>
                              <a:pt x="1058" y="1"/>
                              <a:pt x="992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52" name="Google Shape;652;p11"/>
                      <p:cNvSpPr/>
                      <p:nvPr/>
                    </p:nvSpPr>
                    <p:spPr>
                      <a:xfrm rot="690462">
                        <a:off x="8445421" y="931245"/>
                        <a:ext cx="633801" cy="1899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352" h="7598" extrusionOk="0">
                            <a:moveTo>
                              <a:pt x="17090" y="1"/>
                            </a:moveTo>
                            <a:cubicBezTo>
                              <a:pt x="16407" y="1"/>
                              <a:pt x="15723" y="42"/>
                              <a:pt x="15039" y="125"/>
                            </a:cubicBezTo>
                            <a:cubicBezTo>
                              <a:pt x="12643" y="391"/>
                              <a:pt x="10292" y="879"/>
                              <a:pt x="8008" y="1589"/>
                            </a:cubicBezTo>
                            <a:cubicBezTo>
                              <a:pt x="7165" y="1855"/>
                              <a:pt x="6344" y="2187"/>
                              <a:pt x="5568" y="2609"/>
                            </a:cubicBezTo>
                            <a:cubicBezTo>
                              <a:pt x="5430" y="2695"/>
                              <a:pt x="5266" y="2727"/>
                              <a:pt x="5096" y="2727"/>
                            </a:cubicBezTo>
                            <a:cubicBezTo>
                              <a:pt x="5047" y="2727"/>
                              <a:pt x="4997" y="2725"/>
                              <a:pt x="4947" y="2720"/>
                            </a:cubicBezTo>
                            <a:cubicBezTo>
                              <a:pt x="4533" y="2705"/>
                              <a:pt x="4121" y="2700"/>
                              <a:pt x="3711" y="2700"/>
                            </a:cubicBezTo>
                            <a:cubicBezTo>
                              <a:pt x="2892" y="2700"/>
                              <a:pt x="2078" y="2720"/>
                              <a:pt x="1265" y="2720"/>
                            </a:cubicBezTo>
                            <a:cubicBezTo>
                              <a:pt x="977" y="2720"/>
                              <a:pt x="689" y="2786"/>
                              <a:pt x="445" y="2875"/>
                            </a:cubicBezTo>
                            <a:cubicBezTo>
                              <a:pt x="68" y="3030"/>
                              <a:pt x="1" y="3274"/>
                              <a:pt x="223" y="3607"/>
                            </a:cubicBezTo>
                            <a:cubicBezTo>
                              <a:pt x="356" y="3762"/>
                              <a:pt x="533" y="3917"/>
                              <a:pt x="711" y="4006"/>
                            </a:cubicBezTo>
                            <a:cubicBezTo>
                              <a:pt x="1376" y="4383"/>
                              <a:pt x="2064" y="4738"/>
                              <a:pt x="2773" y="5026"/>
                            </a:cubicBezTo>
                            <a:cubicBezTo>
                              <a:pt x="3239" y="5226"/>
                              <a:pt x="3239" y="5226"/>
                              <a:pt x="2995" y="5603"/>
                            </a:cubicBezTo>
                            <a:cubicBezTo>
                              <a:pt x="2751" y="5914"/>
                              <a:pt x="2574" y="6268"/>
                              <a:pt x="2419" y="6623"/>
                            </a:cubicBezTo>
                            <a:cubicBezTo>
                              <a:pt x="2308" y="6801"/>
                              <a:pt x="2330" y="7045"/>
                              <a:pt x="2485" y="7222"/>
                            </a:cubicBezTo>
                            <a:cubicBezTo>
                              <a:pt x="2611" y="7364"/>
                              <a:pt x="2792" y="7438"/>
                              <a:pt x="2982" y="7438"/>
                            </a:cubicBezTo>
                            <a:cubicBezTo>
                              <a:pt x="3060" y="7438"/>
                              <a:pt x="3139" y="7425"/>
                              <a:pt x="3217" y="7400"/>
                            </a:cubicBezTo>
                            <a:cubicBezTo>
                              <a:pt x="3550" y="7289"/>
                              <a:pt x="3882" y="7111"/>
                              <a:pt x="4149" y="6867"/>
                            </a:cubicBezTo>
                            <a:cubicBezTo>
                              <a:pt x="4770" y="6379"/>
                              <a:pt x="5324" y="5847"/>
                              <a:pt x="5812" y="5226"/>
                            </a:cubicBezTo>
                            <a:cubicBezTo>
                              <a:pt x="6033" y="4966"/>
                              <a:pt x="6124" y="4859"/>
                              <a:pt x="6274" y="4859"/>
                            </a:cubicBezTo>
                            <a:cubicBezTo>
                              <a:pt x="6379" y="4859"/>
                              <a:pt x="6514" y="4912"/>
                              <a:pt x="6743" y="5004"/>
                            </a:cubicBezTo>
                            <a:cubicBezTo>
                              <a:pt x="8274" y="5670"/>
                              <a:pt x="9849" y="6224"/>
                              <a:pt x="11468" y="6668"/>
                            </a:cubicBezTo>
                            <a:cubicBezTo>
                              <a:pt x="12752" y="7048"/>
                              <a:pt x="14082" y="7236"/>
                              <a:pt x="15415" y="7236"/>
                            </a:cubicBezTo>
                            <a:cubicBezTo>
                              <a:pt x="16727" y="7236"/>
                              <a:pt x="18042" y="7053"/>
                              <a:pt x="19319" y="6690"/>
                            </a:cubicBezTo>
                            <a:cubicBezTo>
                              <a:pt x="19412" y="6659"/>
                              <a:pt x="19494" y="6617"/>
                              <a:pt x="19595" y="6617"/>
                            </a:cubicBezTo>
                            <a:cubicBezTo>
                              <a:pt x="19639" y="6617"/>
                              <a:pt x="19687" y="6625"/>
                              <a:pt x="19741" y="6646"/>
                            </a:cubicBezTo>
                            <a:cubicBezTo>
                              <a:pt x="19674" y="6912"/>
                              <a:pt x="19696" y="7178"/>
                              <a:pt x="19807" y="7400"/>
                            </a:cubicBezTo>
                            <a:cubicBezTo>
                              <a:pt x="19872" y="7529"/>
                              <a:pt x="19974" y="7598"/>
                              <a:pt x="20079" y="7598"/>
                            </a:cubicBezTo>
                            <a:cubicBezTo>
                              <a:pt x="20154" y="7598"/>
                              <a:pt x="20230" y="7562"/>
                              <a:pt x="20295" y="7488"/>
                            </a:cubicBezTo>
                            <a:cubicBezTo>
                              <a:pt x="20517" y="7244"/>
                              <a:pt x="20672" y="6934"/>
                              <a:pt x="20761" y="6601"/>
                            </a:cubicBezTo>
                            <a:cubicBezTo>
                              <a:pt x="20849" y="6268"/>
                              <a:pt x="21116" y="5980"/>
                              <a:pt x="21448" y="5869"/>
                            </a:cubicBezTo>
                            <a:cubicBezTo>
                              <a:pt x="22513" y="5337"/>
                              <a:pt x="23511" y="4694"/>
                              <a:pt x="24443" y="3917"/>
                            </a:cubicBezTo>
                            <a:cubicBezTo>
                              <a:pt x="24842" y="3629"/>
                              <a:pt x="25130" y="3186"/>
                              <a:pt x="25241" y="2720"/>
                            </a:cubicBezTo>
                            <a:cubicBezTo>
                              <a:pt x="25352" y="2210"/>
                              <a:pt x="25263" y="2054"/>
                              <a:pt x="24775" y="1810"/>
                            </a:cubicBezTo>
                            <a:cubicBezTo>
                              <a:pt x="23245" y="1034"/>
                              <a:pt x="21626" y="524"/>
                              <a:pt x="19940" y="236"/>
                            </a:cubicBezTo>
                            <a:cubicBezTo>
                              <a:pt x="18996" y="81"/>
                              <a:pt x="18045" y="1"/>
                              <a:pt x="17090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53" name="Google Shape;653;p11"/>
                      <p:cNvSpPr/>
                      <p:nvPr/>
                    </p:nvSpPr>
                    <p:spPr>
                      <a:xfrm rot="690462">
                        <a:off x="8388636" y="2341669"/>
                        <a:ext cx="638651" cy="32922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546" h="13169" extrusionOk="0">
                            <a:moveTo>
                              <a:pt x="489" y="0"/>
                            </a:moveTo>
                            <a:cubicBezTo>
                              <a:pt x="116" y="0"/>
                              <a:pt x="1" y="200"/>
                              <a:pt x="106" y="601"/>
                            </a:cubicBezTo>
                            <a:cubicBezTo>
                              <a:pt x="173" y="822"/>
                              <a:pt x="306" y="1000"/>
                              <a:pt x="461" y="1177"/>
                            </a:cubicBezTo>
                            <a:cubicBezTo>
                              <a:pt x="971" y="1843"/>
                              <a:pt x="1548" y="2464"/>
                              <a:pt x="2169" y="3062"/>
                            </a:cubicBezTo>
                            <a:cubicBezTo>
                              <a:pt x="2568" y="3440"/>
                              <a:pt x="2568" y="3440"/>
                              <a:pt x="2191" y="3706"/>
                            </a:cubicBezTo>
                            <a:cubicBezTo>
                              <a:pt x="1858" y="3905"/>
                              <a:pt x="1570" y="4127"/>
                              <a:pt x="1282" y="4393"/>
                            </a:cubicBezTo>
                            <a:cubicBezTo>
                              <a:pt x="1104" y="4526"/>
                              <a:pt x="1060" y="4770"/>
                              <a:pt x="1171" y="4992"/>
                            </a:cubicBezTo>
                            <a:cubicBezTo>
                              <a:pt x="1282" y="5258"/>
                              <a:pt x="1526" y="5436"/>
                              <a:pt x="1836" y="5480"/>
                            </a:cubicBezTo>
                            <a:cubicBezTo>
                              <a:pt x="1955" y="5495"/>
                              <a:pt x="2075" y="5502"/>
                              <a:pt x="2198" y="5502"/>
                            </a:cubicBezTo>
                            <a:cubicBezTo>
                              <a:pt x="2443" y="5502"/>
                              <a:pt x="2694" y="5473"/>
                              <a:pt x="2945" y="5414"/>
                            </a:cubicBezTo>
                            <a:cubicBezTo>
                              <a:pt x="3699" y="5236"/>
                              <a:pt x="4453" y="4970"/>
                              <a:pt x="5163" y="4615"/>
                            </a:cubicBezTo>
                            <a:cubicBezTo>
                              <a:pt x="5380" y="4492"/>
                              <a:pt x="5505" y="4426"/>
                              <a:pt x="5614" y="4426"/>
                            </a:cubicBezTo>
                            <a:cubicBezTo>
                              <a:pt x="5762" y="4426"/>
                              <a:pt x="5881" y="4547"/>
                              <a:pt x="6161" y="4815"/>
                            </a:cubicBezTo>
                            <a:cubicBezTo>
                              <a:pt x="7470" y="6101"/>
                              <a:pt x="8845" y="7321"/>
                              <a:pt x="10287" y="8452"/>
                            </a:cubicBezTo>
                            <a:cubicBezTo>
                              <a:pt x="12704" y="10315"/>
                              <a:pt x="15299" y="11535"/>
                              <a:pt x="18116" y="11956"/>
                            </a:cubicBezTo>
                            <a:cubicBezTo>
                              <a:pt x="18249" y="11956"/>
                              <a:pt x="18404" y="12001"/>
                              <a:pt x="18515" y="12089"/>
                            </a:cubicBezTo>
                            <a:cubicBezTo>
                              <a:pt x="18360" y="12311"/>
                              <a:pt x="18293" y="12577"/>
                              <a:pt x="18338" y="12844"/>
                            </a:cubicBezTo>
                            <a:cubicBezTo>
                              <a:pt x="18372" y="13033"/>
                              <a:pt x="18500" y="13168"/>
                              <a:pt x="18658" y="13168"/>
                            </a:cubicBezTo>
                            <a:cubicBezTo>
                              <a:pt x="18705" y="13168"/>
                              <a:pt x="18753" y="13157"/>
                              <a:pt x="18803" y="13132"/>
                            </a:cubicBezTo>
                            <a:cubicBezTo>
                              <a:pt x="19092" y="12999"/>
                              <a:pt x="19358" y="12777"/>
                              <a:pt x="19558" y="12511"/>
                            </a:cubicBezTo>
                            <a:cubicBezTo>
                              <a:pt x="19735" y="12255"/>
                              <a:pt x="20034" y="12104"/>
                              <a:pt x="20347" y="12104"/>
                            </a:cubicBezTo>
                            <a:cubicBezTo>
                              <a:pt x="20386" y="12104"/>
                              <a:pt x="20427" y="12107"/>
                              <a:pt x="20467" y="12112"/>
                            </a:cubicBezTo>
                            <a:cubicBezTo>
                              <a:pt x="21687" y="12089"/>
                              <a:pt x="22907" y="11934"/>
                              <a:pt x="24082" y="11602"/>
                            </a:cubicBezTo>
                            <a:cubicBezTo>
                              <a:pt x="24570" y="11513"/>
                              <a:pt x="24991" y="11224"/>
                              <a:pt x="25280" y="10825"/>
                            </a:cubicBezTo>
                            <a:cubicBezTo>
                              <a:pt x="25546" y="10404"/>
                              <a:pt x="25524" y="10226"/>
                              <a:pt x="25102" y="9761"/>
                            </a:cubicBezTo>
                            <a:cubicBezTo>
                              <a:pt x="23838" y="8386"/>
                              <a:pt x="22396" y="7166"/>
                              <a:pt x="20800" y="6168"/>
                            </a:cubicBezTo>
                            <a:cubicBezTo>
                              <a:pt x="19314" y="5192"/>
                              <a:pt x="17672" y="4415"/>
                              <a:pt x="15964" y="3883"/>
                            </a:cubicBezTo>
                            <a:cubicBezTo>
                              <a:pt x="13525" y="3085"/>
                              <a:pt x="11019" y="2486"/>
                              <a:pt x="8490" y="2131"/>
                            </a:cubicBezTo>
                            <a:cubicBezTo>
                              <a:pt x="7856" y="2038"/>
                              <a:pt x="7211" y="1999"/>
                              <a:pt x="6571" y="1999"/>
                            </a:cubicBezTo>
                            <a:cubicBezTo>
                              <a:pt x="6293" y="1999"/>
                              <a:pt x="6015" y="2007"/>
                              <a:pt x="5740" y="2020"/>
                            </a:cubicBezTo>
                            <a:cubicBezTo>
                              <a:pt x="5496" y="2020"/>
                              <a:pt x="5274" y="1954"/>
                              <a:pt x="5074" y="1843"/>
                            </a:cubicBezTo>
                            <a:cubicBezTo>
                              <a:pt x="3855" y="1244"/>
                              <a:pt x="2635" y="756"/>
                              <a:pt x="1415" y="224"/>
                            </a:cubicBezTo>
                            <a:cubicBezTo>
                              <a:pt x="1127" y="113"/>
                              <a:pt x="838" y="24"/>
                              <a:pt x="550" y="2"/>
                            </a:cubicBezTo>
                            <a:cubicBezTo>
                              <a:pt x="529" y="1"/>
                              <a:pt x="508" y="0"/>
                              <a:pt x="489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54" name="Google Shape;654;p11"/>
                      <p:cNvSpPr/>
                      <p:nvPr/>
                    </p:nvSpPr>
                    <p:spPr>
                      <a:xfrm rot="690462">
                        <a:off x="8870917" y="2039586"/>
                        <a:ext cx="427526" cy="2478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101" h="9914" extrusionOk="0">
                            <a:moveTo>
                              <a:pt x="13796" y="1"/>
                            </a:moveTo>
                            <a:cubicBezTo>
                              <a:pt x="12687" y="1"/>
                              <a:pt x="11578" y="223"/>
                              <a:pt x="10558" y="689"/>
                            </a:cubicBezTo>
                            <a:cubicBezTo>
                              <a:pt x="8828" y="1376"/>
                              <a:pt x="7165" y="2241"/>
                              <a:pt x="5612" y="3261"/>
                            </a:cubicBezTo>
                            <a:cubicBezTo>
                              <a:pt x="4991" y="3683"/>
                              <a:pt x="4392" y="4149"/>
                              <a:pt x="3838" y="4681"/>
                            </a:cubicBezTo>
                            <a:cubicBezTo>
                              <a:pt x="3727" y="4792"/>
                              <a:pt x="3572" y="4858"/>
                              <a:pt x="3394" y="4880"/>
                            </a:cubicBezTo>
                            <a:cubicBezTo>
                              <a:pt x="2596" y="5036"/>
                              <a:pt x="1753" y="5280"/>
                              <a:pt x="932" y="5479"/>
                            </a:cubicBezTo>
                            <a:cubicBezTo>
                              <a:pt x="733" y="5546"/>
                              <a:pt x="533" y="5635"/>
                              <a:pt x="378" y="5768"/>
                            </a:cubicBezTo>
                            <a:cubicBezTo>
                              <a:pt x="112" y="5923"/>
                              <a:pt x="1" y="6233"/>
                              <a:pt x="112" y="6522"/>
                            </a:cubicBezTo>
                            <a:cubicBezTo>
                              <a:pt x="156" y="6655"/>
                              <a:pt x="267" y="6766"/>
                              <a:pt x="378" y="6854"/>
                            </a:cubicBezTo>
                            <a:cubicBezTo>
                              <a:pt x="755" y="7121"/>
                              <a:pt x="1154" y="7365"/>
                              <a:pt x="1576" y="7542"/>
                            </a:cubicBezTo>
                            <a:cubicBezTo>
                              <a:pt x="1864" y="7653"/>
                              <a:pt x="1864" y="7653"/>
                              <a:pt x="1642" y="8096"/>
                            </a:cubicBezTo>
                            <a:cubicBezTo>
                              <a:pt x="1442" y="8451"/>
                              <a:pt x="1243" y="8806"/>
                              <a:pt x="1088" y="9183"/>
                            </a:cubicBezTo>
                            <a:cubicBezTo>
                              <a:pt x="977" y="9361"/>
                              <a:pt x="955" y="9582"/>
                              <a:pt x="1043" y="9782"/>
                            </a:cubicBezTo>
                            <a:cubicBezTo>
                              <a:pt x="1093" y="9869"/>
                              <a:pt x="1170" y="9914"/>
                              <a:pt x="1259" y="9914"/>
                            </a:cubicBezTo>
                            <a:cubicBezTo>
                              <a:pt x="1330" y="9914"/>
                              <a:pt x="1408" y="9885"/>
                              <a:pt x="1487" y="9826"/>
                            </a:cubicBezTo>
                            <a:cubicBezTo>
                              <a:pt x="1753" y="9649"/>
                              <a:pt x="1997" y="9427"/>
                              <a:pt x="2219" y="9161"/>
                            </a:cubicBezTo>
                            <a:cubicBezTo>
                              <a:pt x="2707" y="8562"/>
                              <a:pt x="3172" y="7919"/>
                              <a:pt x="3594" y="7254"/>
                            </a:cubicBezTo>
                            <a:cubicBezTo>
                              <a:pt x="3808" y="6925"/>
                              <a:pt x="3884" y="6808"/>
                              <a:pt x="4001" y="6808"/>
                            </a:cubicBezTo>
                            <a:cubicBezTo>
                              <a:pt x="4065" y="6808"/>
                              <a:pt x="4141" y="6844"/>
                              <a:pt x="4259" y="6899"/>
                            </a:cubicBezTo>
                            <a:cubicBezTo>
                              <a:pt x="5169" y="7298"/>
                              <a:pt x="6144" y="7586"/>
                              <a:pt x="7120" y="7786"/>
                            </a:cubicBezTo>
                            <a:cubicBezTo>
                              <a:pt x="7482" y="7853"/>
                              <a:pt x="7847" y="7887"/>
                              <a:pt x="8217" y="7887"/>
                            </a:cubicBezTo>
                            <a:cubicBezTo>
                              <a:pt x="9549" y="7887"/>
                              <a:pt x="10936" y="7447"/>
                              <a:pt x="12377" y="6544"/>
                            </a:cubicBezTo>
                            <a:cubicBezTo>
                              <a:pt x="12429" y="6492"/>
                              <a:pt x="12495" y="6412"/>
                              <a:pt x="12574" y="6412"/>
                            </a:cubicBezTo>
                            <a:cubicBezTo>
                              <a:pt x="12596" y="6412"/>
                              <a:pt x="12619" y="6419"/>
                              <a:pt x="12643" y="6433"/>
                            </a:cubicBezTo>
                            <a:cubicBezTo>
                              <a:pt x="12554" y="6655"/>
                              <a:pt x="12532" y="6921"/>
                              <a:pt x="12554" y="7165"/>
                            </a:cubicBezTo>
                            <a:cubicBezTo>
                              <a:pt x="12577" y="7267"/>
                              <a:pt x="12623" y="7323"/>
                              <a:pt x="12684" y="7323"/>
                            </a:cubicBezTo>
                            <a:cubicBezTo>
                              <a:pt x="12741" y="7323"/>
                              <a:pt x="12811" y="7273"/>
                              <a:pt x="12887" y="7165"/>
                            </a:cubicBezTo>
                            <a:cubicBezTo>
                              <a:pt x="13064" y="6877"/>
                              <a:pt x="13220" y="6544"/>
                              <a:pt x="13331" y="6211"/>
                            </a:cubicBezTo>
                            <a:cubicBezTo>
                              <a:pt x="13419" y="5878"/>
                              <a:pt x="13641" y="5590"/>
                              <a:pt x="13907" y="5368"/>
                            </a:cubicBezTo>
                            <a:cubicBezTo>
                              <a:pt x="14750" y="4636"/>
                              <a:pt x="15526" y="3816"/>
                              <a:pt x="16214" y="2951"/>
                            </a:cubicBezTo>
                            <a:cubicBezTo>
                              <a:pt x="16547" y="2552"/>
                              <a:pt x="16791" y="2108"/>
                              <a:pt x="16946" y="1620"/>
                            </a:cubicBezTo>
                            <a:cubicBezTo>
                              <a:pt x="17101" y="1088"/>
                              <a:pt x="17079" y="955"/>
                              <a:pt x="16791" y="777"/>
                            </a:cubicBezTo>
                            <a:cubicBezTo>
                              <a:pt x="15881" y="267"/>
                              <a:pt x="14839" y="1"/>
                              <a:pt x="13796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55" name="Google Shape;655;p11"/>
                      <p:cNvSpPr/>
                      <p:nvPr/>
                    </p:nvSpPr>
                    <p:spPr>
                      <a:xfrm rot="690462">
                        <a:off x="9012422" y="1155114"/>
                        <a:ext cx="502951" cy="2236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118" h="8946" extrusionOk="0">
                            <a:moveTo>
                              <a:pt x="15864" y="1"/>
                            </a:moveTo>
                            <a:cubicBezTo>
                              <a:pt x="14427" y="1"/>
                              <a:pt x="12993" y="240"/>
                              <a:pt x="11622" y="713"/>
                            </a:cubicBezTo>
                            <a:cubicBezTo>
                              <a:pt x="9737" y="1334"/>
                              <a:pt x="7919" y="2132"/>
                              <a:pt x="6189" y="3108"/>
                            </a:cubicBezTo>
                            <a:cubicBezTo>
                              <a:pt x="5523" y="3463"/>
                              <a:pt x="4924" y="3885"/>
                              <a:pt x="4370" y="4373"/>
                            </a:cubicBezTo>
                            <a:cubicBezTo>
                              <a:pt x="4215" y="4483"/>
                              <a:pt x="4059" y="4550"/>
                              <a:pt x="3882" y="4572"/>
                            </a:cubicBezTo>
                            <a:cubicBezTo>
                              <a:pt x="2884" y="4727"/>
                              <a:pt x="1908" y="4971"/>
                              <a:pt x="932" y="5193"/>
                            </a:cubicBezTo>
                            <a:cubicBezTo>
                              <a:pt x="710" y="5238"/>
                              <a:pt x="488" y="5326"/>
                              <a:pt x="311" y="5459"/>
                            </a:cubicBezTo>
                            <a:cubicBezTo>
                              <a:pt x="23" y="5570"/>
                              <a:pt x="1" y="5947"/>
                              <a:pt x="222" y="6103"/>
                            </a:cubicBezTo>
                            <a:cubicBezTo>
                              <a:pt x="355" y="6236"/>
                              <a:pt x="488" y="6324"/>
                              <a:pt x="666" y="6369"/>
                            </a:cubicBezTo>
                            <a:cubicBezTo>
                              <a:pt x="1243" y="6591"/>
                              <a:pt x="1819" y="6768"/>
                              <a:pt x="2418" y="6901"/>
                            </a:cubicBezTo>
                            <a:cubicBezTo>
                              <a:pt x="2839" y="6990"/>
                              <a:pt x="2817" y="7012"/>
                              <a:pt x="2684" y="7367"/>
                            </a:cubicBezTo>
                            <a:cubicBezTo>
                              <a:pt x="2529" y="7677"/>
                              <a:pt x="2418" y="7988"/>
                              <a:pt x="2329" y="8321"/>
                            </a:cubicBezTo>
                            <a:cubicBezTo>
                              <a:pt x="2263" y="8498"/>
                              <a:pt x="2329" y="8698"/>
                              <a:pt x="2462" y="8831"/>
                            </a:cubicBezTo>
                            <a:cubicBezTo>
                              <a:pt x="2563" y="8906"/>
                              <a:pt x="2685" y="8946"/>
                              <a:pt x="2809" y="8946"/>
                            </a:cubicBezTo>
                            <a:cubicBezTo>
                              <a:pt x="2903" y="8946"/>
                              <a:pt x="2997" y="8923"/>
                              <a:pt x="3083" y="8875"/>
                            </a:cubicBezTo>
                            <a:cubicBezTo>
                              <a:pt x="3327" y="8698"/>
                              <a:pt x="3571" y="8498"/>
                              <a:pt x="3771" y="8254"/>
                            </a:cubicBezTo>
                            <a:cubicBezTo>
                              <a:pt x="4192" y="7744"/>
                              <a:pt x="4592" y="7167"/>
                              <a:pt x="4902" y="6591"/>
                            </a:cubicBezTo>
                            <a:cubicBezTo>
                              <a:pt x="5066" y="6277"/>
                              <a:pt x="5120" y="6175"/>
                              <a:pt x="5279" y="6175"/>
                            </a:cubicBezTo>
                            <a:cubicBezTo>
                              <a:pt x="5357" y="6175"/>
                              <a:pt x="5459" y="6199"/>
                              <a:pt x="5612" y="6236"/>
                            </a:cubicBezTo>
                            <a:cubicBezTo>
                              <a:pt x="6920" y="6546"/>
                              <a:pt x="8251" y="6768"/>
                              <a:pt x="9582" y="6901"/>
                            </a:cubicBezTo>
                            <a:cubicBezTo>
                              <a:pt x="9921" y="6932"/>
                              <a:pt x="10261" y="6948"/>
                              <a:pt x="10600" y="6948"/>
                            </a:cubicBezTo>
                            <a:cubicBezTo>
                              <a:pt x="12434" y="6948"/>
                              <a:pt x="14249" y="6494"/>
                              <a:pt x="15859" y="5615"/>
                            </a:cubicBezTo>
                            <a:cubicBezTo>
                              <a:pt x="15930" y="5579"/>
                              <a:pt x="16002" y="5514"/>
                              <a:pt x="16098" y="5514"/>
                            </a:cubicBezTo>
                            <a:cubicBezTo>
                              <a:pt x="16120" y="5514"/>
                              <a:pt x="16144" y="5517"/>
                              <a:pt x="16169" y="5526"/>
                            </a:cubicBezTo>
                            <a:cubicBezTo>
                              <a:pt x="16147" y="5748"/>
                              <a:pt x="16191" y="5969"/>
                              <a:pt x="16324" y="6147"/>
                            </a:cubicBezTo>
                            <a:cubicBezTo>
                              <a:pt x="16358" y="6236"/>
                              <a:pt x="16441" y="6280"/>
                              <a:pt x="16524" y="6280"/>
                            </a:cubicBezTo>
                            <a:cubicBezTo>
                              <a:pt x="16607" y="6280"/>
                              <a:pt x="16690" y="6236"/>
                              <a:pt x="16724" y="6147"/>
                            </a:cubicBezTo>
                            <a:cubicBezTo>
                              <a:pt x="16879" y="5903"/>
                              <a:pt x="16968" y="5615"/>
                              <a:pt x="16990" y="5326"/>
                            </a:cubicBezTo>
                            <a:cubicBezTo>
                              <a:pt x="17012" y="5016"/>
                              <a:pt x="17189" y="4750"/>
                              <a:pt x="17433" y="4572"/>
                            </a:cubicBezTo>
                            <a:cubicBezTo>
                              <a:pt x="18232" y="3951"/>
                              <a:pt x="18964" y="3219"/>
                              <a:pt x="19585" y="2421"/>
                            </a:cubicBezTo>
                            <a:cubicBezTo>
                              <a:pt x="19873" y="2088"/>
                              <a:pt x="20051" y="1689"/>
                              <a:pt x="20095" y="1245"/>
                            </a:cubicBezTo>
                            <a:cubicBezTo>
                              <a:pt x="20117" y="802"/>
                              <a:pt x="20028" y="691"/>
                              <a:pt x="19607" y="558"/>
                            </a:cubicBezTo>
                            <a:cubicBezTo>
                              <a:pt x="18384" y="185"/>
                              <a:pt x="17123" y="1"/>
                              <a:pt x="15864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56" name="Google Shape;656;p11"/>
                      <p:cNvSpPr/>
                      <p:nvPr/>
                    </p:nvSpPr>
                    <p:spPr>
                      <a:xfrm rot="690462">
                        <a:off x="4622110" y="341068"/>
                        <a:ext cx="345451" cy="2333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18" h="9335" extrusionOk="0">
                            <a:moveTo>
                              <a:pt x="12872" y="1"/>
                            </a:moveTo>
                            <a:cubicBezTo>
                              <a:pt x="10954" y="1"/>
                              <a:pt x="9090" y="575"/>
                              <a:pt x="7497" y="1651"/>
                            </a:cubicBezTo>
                            <a:cubicBezTo>
                              <a:pt x="6255" y="2472"/>
                              <a:pt x="5079" y="3403"/>
                              <a:pt x="4015" y="4446"/>
                            </a:cubicBezTo>
                            <a:cubicBezTo>
                              <a:pt x="3615" y="4823"/>
                              <a:pt x="3238" y="5244"/>
                              <a:pt x="2928" y="5710"/>
                            </a:cubicBezTo>
                            <a:cubicBezTo>
                              <a:pt x="2861" y="5821"/>
                              <a:pt x="2728" y="5909"/>
                              <a:pt x="2617" y="5954"/>
                            </a:cubicBezTo>
                            <a:cubicBezTo>
                              <a:pt x="1930" y="6242"/>
                              <a:pt x="1264" y="6619"/>
                              <a:pt x="599" y="6952"/>
                            </a:cubicBezTo>
                            <a:cubicBezTo>
                              <a:pt x="444" y="7041"/>
                              <a:pt x="288" y="7151"/>
                              <a:pt x="178" y="7285"/>
                            </a:cubicBezTo>
                            <a:cubicBezTo>
                              <a:pt x="0" y="7418"/>
                              <a:pt x="44" y="7684"/>
                              <a:pt x="244" y="7772"/>
                            </a:cubicBezTo>
                            <a:cubicBezTo>
                              <a:pt x="355" y="7839"/>
                              <a:pt x="488" y="7861"/>
                              <a:pt x="621" y="7861"/>
                            </a:cubicBezTo>
                            <a:cubicBezTo>
                              <a:pt x="954" y="7911"/>
                              <a:pt x="1299" y="7936"/>
                              <a:pt x="1647" y="7936"/>
                            </a:cubicBezTo>
                            <a:cubicBezTo>
                              <a:pt x="1763" y="7936"/>
                              <a:pt x="1880" y="7933"/>
                              <a:pt x="1996" y="7928"/>
                            </a:cubicBezTo>
                            <a:cubicBezTo>
                              <a:pt x="2307" y="7928"/>
                              <a:pt x="2307" y="7928"/>
                              <a:pt x="2285" y="8194"/>
                            </a:cubicBezTo>
                            <a:cubicBezTo>
                              <a:pt x="2240" y="8460"/>
                              <a:pt x="2218" y="8704"/>
                              <a:pt x="2218" y="8970"/>
                            </a:cubicBezTo>
                            <a:cubicBezTo>
                              <a:pt x="2218" y="9103"/>
                              <a:pt x="2262" y="9236"/>
                              <a:pt x="2395" y="9303"/>
                            </a:cubicBezTo>
                            <a:cubicBezTo>
                              <a:pt x="2445" y="9324"/>
                              <a:pt x="2497" y="9334"/>
                              <a:pt x="2549" y="9334"/>
                            </a:cubicBezTo>
                            <a:cubicBezTo>
                              <a:pt x="2660" y="9334"/>
                              <a:pt x="2771" y="9290"/>
                              <a:pt x="2861" y="9214"/>
                            </a:cubicBezTo>
                            <a:cubicBezTo>
                              <a:pt x="3017" y="9037"/>
                              <a:pt x="3150" y="8859"/>
                              <a:pt x="3238" y="8637"/>
                            </a:cubicBezTo>
                            <a:cubicBezTo>
                              <a:pt x="3460" y="8172"/>
                              <a:pt x="3638" y="7706"/>
                              <a:pt x="3748" y="7196"/>
                            </a:cubicBezTo>
                            <a:cubicBezTo>
                              <a:pt x="3837" y="6819"/>
                              <a:pt x="3837" y="6819"/>
                              <a:pt x="4192" y="6819"/>
                            </a:cubicBezTo>
                            <a:cubicBezTo>
                              <a:pt x="5212" y="6797"/>
                              <a:pt x="6210" y="6708"/>
                              <a:pt x="7208" y="6530"/>
                            </a:cubicBezTo>
                            <a:cubicBezTo>
                              <a:pt x="8827" y="6264"/>
                              <a:pt x="10336" y="5532"/>
                              <a:pt x="11533" y="4401"/>
                            </a:cubicBezTo>
                            <a:cubicBezTo>
                              <a:pt x="11593" y="4362"/>
                              <a:pt x="11617" y="4287"/>
                              <a:pt x="11716" y="4287"/>
                            </a:cubicBezTo>
                            <a:cubicBezTo>
                              <a:pt x="11728" y="4287"/>
                              <a:pt x="11741" y="4288"/>
                              <a:pt x="11755" y="4290"/>
                            </a:cubicBezTo>
                            <a:cubicBezTo>
                              <a:pt x="11777" y="4446"/>
                              <a:pt x="11844" y="4601"/>
                              <a:pt x="11977" y="4712"/>
                            </a:cubicBezTo>
                            <a:cubicBezTo>
                              <a:pt x="12010" y="4754"/>
                              <a:pt x="12057" y="4773"/>
                              <a:pt x="12102" y="4773"/>
                            </a:cubicBezTo>
                            <a:cubicBezTo>
                              <a:pt x="12177" y="4773"/>
                              <a:pt x="12251" y="4720"/>
                              <a:pt x="12265" y="4623"/>
                            </a:cubicBezTo>
                            <a:cubicBezTo>
                              <a:pt x="12332" y="4423"/>
                              <a:pt x="12332" y="4202"/>
                              <a:pt x="12287" y="3980"/>
                            </a:cubicBezTo>
                            <a:cubicBezTo>
                              <a:pt x="12265" y="3758"/>
                              <a:pt x="12332" y="3514"/>
                              <a:pt x="12487" y="3337"/>
                            </a:cubicBezTo>
                            <a:cubicBezTo>
                              <a:pt x="12953" y="2738"/>
                              <a:pt x="13330" y="2072"/>
                              <a:pt x="13640" y="1363"/>
                            </a:cubicBezTo>
                            <a:cubicBezTo>
                              <a:pt x="13773" y="1074"/>
                              <a:pt x="13818" y="742"/>
                              <a:pt x="13773" y="409"/>
                            </a:cubicBezTo>
                            <a:cubicBezTo>
                              <a:pt x="13707" y="76"/>
                              <a:pt x="13618" y="10"/>
                              <a:pt x="13286" y="10"/>
                            </a:cubicBezTo>
                            <a:cubicBezTo>
                              <a:pt x="13147" y="4"/>
                              <a:pt x="13009" y="1"/>
                              <a:pt x="12872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57" name="Google Shape;657;p11"/>
                      <p:cNvSpPr/>
                      <p:nvPr/>
                    </p:nvSpPr>
                    <p:spPr>
                      <a:xfrm rot="690462">
                        <a:off x="4721716" y="133834"/>
                        <a:ext cx="394826" cy="2191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793" h="8764" extrusionOk="0">
                            <a:moveTo>
                              <a:pt x="14918" y="1"/>
                            </a:moveTo>
                            <a:cubicBezTo>
                              <a:pt x="13830" y="1"/>
                              <a:pt x="12761" y="133"/>
                              <a:pt x="11711" y="380"/>
                            </a:cubicBezTo>
                            <a:cubicBezTo>
                              <a:pt x="10602" y="646"/>
                              <a:pt x="9560" y="1045"/>
                              <a:pt x="8584" y="1578"/>
                            </a:cubicBezTo>
                            <a:cubicBezTo>
                              <a:pt x="7165" y="2332"/>
                              <a:pt x="5834" y="3219"/>
                              <a:pt x="4570" y="4217"/>
                            </a:cubicBezTo>
                            <a:cubicBezTo>
                              <a:pt x="4126" y="4550"/>
                              <a:pt x="3705" y="4949"/>
                              <a:pt x="3328" y="5393"/>
                            </a:cubicBezTo>
                            <a:cubicBezTo>
                              <a:pt x="3239" y="5504"/>
                              <a:pt x="3106" y="5570"/>
                              <a:pt x="2973" y="5614"/>
                            </a:cubicBezTo>
                            <a:cubicBezTo>
                              <a:pt x="2174" y="5903"/>
                              <a:pt x="1420" y="6235"/>
                              <a:pt x="666" y="6568"/>
                            </a:cubicBezTo>
                            <a:cubicBezTo>
                              <a:pt x="489" y="6635"/>
                              <a:pt x="333" y="6746"/>
                              <a:pt x="178" y="6856"/>
                            </a:cubicBezTo>
                            <a:cubicBezTo>
                              <a:pt x="1" y="7034"/>
                              <a:pt x="23" y="7189"/>
                              <a:pt x="267" y="7322"/>
                            </a:cubicBezTo>
                            <a:cubicBezTo>
                              <a:pt x="400" y="7367"/>
                              <a:pt x="533" y="7411"/>
                              <a:pt x="688" y="7411"/>
                            </a:cubicBezTo>
                            <a:cubicBezTo>
                              <a:pt x="1062" y="7443"/>
                              <a:pt x="1447" y="7464"/>
                              <a:pt x="1836" y="7464"/>
                            </a:cubicBezTo>
                            <a:cubicBezTo>
                              <a:pt x="1978" y="7464"/>
                              <a:pt x="2120" y="7461"/>
                              <a:pt x="2263" y="7455"/>
                            </a:cubicBezTo>
                            <a:cubicBezTo>
                              <a:pt x="2326" y="7451"/>
                              <a:pt x="2378" y="7449"/>
                              <a:pt x="2421" y="7449"/>
                            </a:cubicBezTo>
                            <a:cubicBezTo>
                              <a:pt x="2616" y="7449"/>
                              <a:pt x="2610" y="7503"/>
                              <a:pt x="2573" y="7721"/>
                            </a:cubicBezTo>
                            <a:cubicBezTo>
                              <a:pt x="2507" y="7943"/>
                              <a:pt x="2485" y="8187"/>
                              <a:pt x="2485" y="8409"/>
                            </a:cubicBezTo>
                            <a:cubicBezTo>
                              <a:pt x="2485" y="8564"/>
                              <a:pt x="2573" y="8697"/>
                              <a:pt x="2707" y="8742"/>
                            </a:cubicBezTo>
                            <a:cubicBezTo>
                              <a:pt x="2763" y="8756"/>
                              <a:pt x="2819" y="8763"/>
                              <a:pt x="2874" y="8763"/>
                            </a:cubicBezTo>
                            <a:cubicBezTo>
                              <a:pt x="2994" y="8763"/>
                              <a:pt x="3111" y="8729"/>
                              <a:pt x="3217" y="8653"/>
                            </a:cubicBezTo>
                            <a:cubicBezTo>
                              <a:pt x="3394" y="8498"/>
                              <a:pt x="3549" y="8320"/>
                              <a:pt x="3660" y="8098"/>
                            </a:cubicBezTo>
                            <a:cubicBezTo>
                              <a:pt x="3904" y="7699"/>
                              <a:pt x="4104" y="7234"/>
                              <a:pt x="4259" y="6768"/>
                            </a:cubicBezTo>
                            <a:cubicBezTo>
                              <a:pt x="4348" y="6413"/>
                              <a:pt x="4348" y="6435"/>
                              <a:pt x="4769" y="6413"/>
                            </a:cubicBezTo>
                            <a:cubicBezTo>
                              <a:pt x="5923" y="6391"/>
                              <a:pt x="7054" y="6280"/>
                              <a:pt x="8207" y="6125"/>
                            </a:cubicBezTo>
                            <a:cubicBezTo>
                              <a:pt x="9981" y="5881"/>
                              <a:pt x="11689" y="5193"/>
                              <a:pt x="13153" y="4106"/>
                            </a:cubicBezTo>
                            <a:cubicBezTo>
                              <a:pt x="13220" y="4062"/>
                              <a:pt x="13264" y="3973"/>
                              <a:pt x="13397" y="3973"/>
                            </a:cubicBezTo>
                            <a:cubicBezTo>
                              <a:pt x="13419" y="4151"/>
                              <a:pt x="13508" y="4284"/>
                              <a:pt x="13641" y="4395"/>
                            </a:cubicBezTo>
                            <a:cubicBezTo>
                              <a:pt x="13680" y="4426"/>
                              <a:pt x="13728" y="4441"/>
                              <a:pt x="13775" y="4441"/>
                            </a:cubicBezTo>
                            <a:cubicBezTo>
                              <a:pt x="13861" y="4441"/>
                              <a:pt x="13945" y="4392"/>
                              <a:pt x="13974" y="4306"/>
                            </a:cubicBezTo>
                            <a:cubicBezTo>
                              <a:pt x="14040" y="4106"/>
                              <a:pt x="14062" y="3884"/>
                              <a:pt x="14018" y="3685"/>
                            </a:cubicBezTo>
                            <a:cubicBezTo>
                              <a:pt x="13974" y="3463"/>
                              <a:pt x="14062" y="3241"/>
                              <a:pt x="14240" y="3108"/>
                            </a:cubicBezTo>
                            <a:cubicBezTo>
                              <a:pt x="14750" y="2554"/>
                              <a:pt x="15193" y="1933"/>
                              <a:pt x="15571" y="1267"/>
                            </a:cubicBezTo>
                            <a:cubicBezTo>
                              <a:pt x="15726" y="1001"/>
                              <a:pt x="15792" y="691"/>
                              <a:pt x="15726" y="380"/>
                            </a:cubicBezTo>
                            <a:cubicBezTo>
                              <a:pt x="15637" y="92"/>
                              <a:pt x="15571" y="25"/>
                              <a:pt x="15171" y="3"/>
                            </a:cubicBezTo>
                            <a:cubicBezTo>
                              <a:pt x="15087" y="1"/>
                              <a:pt x="15003" y="1"/>
                              <a:pt x="14918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58" name="Google Shape;658;p11"/>
                      <p:cNvSpPr/>
                      <p:nvPr/>
                    </p:nvSpPr>
                    <p:spPr>
                      <a:xfrm rot="2029222">
                        <a:off x="3809445" y="294009"/>
                        <a:ext cx="255079" cy="27772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03" h="11109" extrusionOk="0">
                            <a:moveTo>
                              <a:pt x="9392" y="1"/>
                            </a:moveTo>
                            <a:cubicBezTo>
                              <a:pt x="8741" y="1"/>
                              <a:pt x="8088" y="139"/>
                              <a:pt x="7497" y="416"/>
                            </a:cubicBezTo>
                            <a:cubicBezTo>
                              <a:pt x="6743" y="749"/>
                              <a:pt x="6055" y="1259"/>
                              <a:pt x="5479" y="1902"/>
                            </a:cubicBezTo>
                            <a:cubicBezTo>
                              <a:pt x="4525" y="2901"/>
                              <a:pt x="3660" y="4010"/>
                              <a:pt x="2928" y="5207"/>
                            </a:cubicBezTo>
                            <a:cubicBezTo>
                              <a:pt x="2617" y="5695"/>
                              <a:pt x="2374" y="6205"/>
                              <a:pt x="2152" y="6715"/>
                            </a:cubicBezTo>
                            <a:cubicBezTo>
                              <a:pt x="2107" y="6848"/>
                              <a:pt x="2019" y="6937"/>
                              <a:pt x="1908" y="7004"/>
                            </a:cubicBezTo>
                            <a:cubicBezTo>
                              <a:pt x="1398" y="7359"/>
                              <a:pt x="910" y="7780"/>
                              <a:pt x="422" y="8179"/>
                            </a:cubicBezTo>
                            <a:cubicBezTo>
                              <a:pt x="289" y="8290"/>
                              <a:pt x="200" y="8401"/>
                              <a:pt x="111" y="8556"/>
                            </a:cubicBezTo>
                            <a:cubicBezTo>
                              <a:pt x="0" y="8734"/>
                              <a:pt x="23" y="9000"/>
                              <a:pt x="178" y="9155"/>
                            </a:cubicBezTo>
                            <a:cubicBezTo>
                              <a:pt x="266" y="9222"/>
                              <a:pt x="355" y="9266"/>
                              <a:pt x="466" y="9288"/>
                            </a:cubicBezTo>
                            <a:cubicBezTo>
                              <a:pt x="799" y="9355"/>
                              <a:pt x="1154" y="9377"/>
                              <a:pt x="1509" y="9377"/>
                            </a:cubicBezTo>
                            <a:cubicBezTo>
                              <a:pt x="1730" y="9377"/>
                              <a:pt x="1730" y="9377"/>
                              <a:pt x="1708" y="9732"/>
                            </a:cubicBezTo>
                            <a:cubicBezTo>
                              <a:pt x="1686" y="10042"/>
                              <a:pt x="1664" y="10353"/>
                              <a:pt x="1686" y="10641"/>
                            </a:cubicBezTo>
                            <a:cubicBezTo>
                              <a:pt x="1686" y="10819"/>
                              <a:pt x="1708" y="10996"/>
                              <a:pt x="1819" y="11063"/>
                            </a:cubicBezTo>
                            <a:cubicBezTo>
                              <a:pt x="1866" y="11094"/>
                              <a:pt x="1911" y="11109"/>
                              <a:pt x="1952" y="11109"/>
                            </a:cubicBezTo>
                            <a:cubicBezTo>
                              <a:pt x="2028" y="11109"/>
                              <a:pt x="2094" y="11060"/>
                              <a:pt x="2152" y="10974"/>
                            </a:cubicBezTo>
                            <a:cubicBezTo>
                              <a:pt x="2285" y="10752"/>
                              <a:pt x="2374" y="10530"/>
                              <a:pt x="2440" y="10286"/>
                            </a:cubicBezTo>
                            <a:cubicBezTo>
                              <a:pt x="2595" y="9710"/>
                              <a:pt x="2706" y="9133"/>
                              <a:pt x="2795" y="8534"/>
                            </a:cubicBezTo>
                            <a:cubicBezTo>
                              <a:pt x="2839" y="8091"/>
                              <a:pt x="2839" y="8091"/>
                              <a:pt x="3128" y="8091"/>
                            </a:cubicBezTo>
                            <a:cubicBezTo>
                              <a:pt x="3882" y="8091"/>
                              <a:pt x="4636" y="7980"/>
                              <a:pt x="5368" y="7802"/>
                            </a:cubicBezTo>
                            <a:cubicBezTo>
                              <a:pt x="6588" y="7492"/>
                              <a:pt x="7674" y="6693"/>
                              <a:pt x="8562" y="5318"/>
                            </a:cubicBezTo>
                            <a:cubicBezTo>
                              <a:pt x="8606" y="5252"/>
                              <a:pt x="8628" y="5163"/>
                              <a:pt x="8717" y="5163"/>
                            </a:cubicBezTo>
                            <a:cubicBezTo>
                              <a:pt x="8739" y="5362"/>
                              <a:pt x="8783" y="5540"/>
                              <a:pt x="8894" y="5695"/>
                            </a:cubicBezTo>
                            <a:cubicBezTo>
                              <a:pt x="8929" y="5748"/>
                              <a:pt x="8964" y="5773"/>
                              <a:pt x="8996" y="5773"/>
                            </a:cubicBezTo>
                            <a:cubicBezTo>
                              <a:pt x="9046" y="5773"/>
                              <a:pt x="9089" y="5714"/>
                              <a:pt x="9116" y="5606"/>
                            </a:cubicBezTo>
                            <a:cubicBezTo>
                              <a:pt x="9138" y="5340"/>
                              <a:pt x="9138" y="5074"/>
                              <a:pt x="9116" y="4808"/>
                            </a:cubicBezTo>
                            <a:cubicBezTo>
                              <a:pt x="9072" y="4542"/>
                              <a:pt x="9116" y="4276"/>
                              <a:pt x="9249" y="4032"/>
                            </a:cubicBezTo>
                            <a:cubicBezTo>
                              <a:pt x="9582" y="3278"/>
                              <a:pt x="9870" y="2479"/>
                              <a:pt x="10070" y="1659"/>
                            </a:cubicBezTo>
                            <a:cubicBezTo>
                              <a:pt x="10181" y="1304"/>
                              <a:pt x="10203" y="904"/>
                              <a:pt x="10158" y="527"/>
                            </a:cubicBezTo>
                            <a:cubicBezTo>
                              <a:pt x="10092" y="128"/>
                              <a:pt x="10025" y="39"/>
                              <a:pt x="9781" y="17"/>
                            </a:cubicBezTo>
                            <a:cubicBezTo>
                              <a:pt x="9652" y="6"/>
                              <a:pt x="9522" y="1"/>
                              <a:pt x="9392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59" name="Google Shape;659;p11"/>
                      <p:cNvSpPr/>
                      <p:nvPr/>
                    </p:nvSpPr>
                    <p:spPr>
                      <a:xfrm rot="690462">
                        <a:off x="5062894" y="-42227"/>
                        <a:ext cx="345451" cy="2333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18" h="9335" extrusionOk="0">
                            <a:moveTo>
                              <a:pt x="12849" y="0"/>
                            </a:moveTo>
                            <a:cubicBezTo>
                              <a:pt x="11958" y="0"/>
                              <a:pt x="11083" y="120"/>
                              <a:pt x="10225" y="387"/>
                            </a:cubicBezTo>
                            <a:cubicBezTo>
                              <a:pt x="9249" y="653"/>
                              <a:pt x="8339" y="1074"/>
                              <a:pt x="7497" y="1651"/>
                            </a:cubicBezTo>
                            <a:cubicBezTo>
                              <a:pt x="6255" y="2472"/>
                              <a:pt x="5079" y="3403"/>
                              <a:pt x="4014" y="4446"/>
                            </a:cubicBezTo>
                            <a:cubicBezTo>
                              <a:pt x="3615" y="4823"/>
                              <a:pt x="3238" y="5244"/>
                              <a:pt x="2928" y="5710"/>
                            </a:cubicBezTo>
                            <a:cubicBezTo>
                              <a:pt x="2861" y="5821"/>
                              <a:pt x="2728" y="5910"/>
                              <a:pt x="2617" y="5954"/>
                            </a:cubicBezTo>
                            <a:cubicBezTo>
                              <a:pt x="1930" y="6242"/>
                              <a:pt x="1264" y="6619"/>
                              <a:pt x="599" y="6952"/>
                            </a:cubicBezTo>
                            <a:cubicBezTo>
                              <a:pt x="444" y="7041"/>
                              <a:pt x="288" y="7152"/>
                              <a:pt x="177" y="7285"/>
                            </a:cubicBezTo>
                            <a:cubicBezTo>
                              <a:pt x="0" y="7418"/>
                              <a:pt x="44" y="7684"/>
                              <a:pt x="244" y="7773"/>
                            </a:cubicBezTo>
                            <a:cubicBezTo>
                              <a:pt x="355" y="7817"/>
                              <a:pt x="488" y="7861"/>
                              <a:pt x="621" y="7861"/>
                            </a:cubicBezTo>
                            <a:cubicBezTo>
                              <a:pt x="954" y="7911"/>
                              <a:pt x="1299" y="7936"/>
                              <a:pt x="1647" y="7936"/>
                            </a:cubicBezTo>
                            <a:cubicBezTo>
                              <a:pt x="1763" y="7936"/>
                              <a:pt x="1880" y="7933"/>
                              <a:pt x="1996" y="7928"/>
                            </a:cubicBezTo>
                            <a:cubicBezTo>
                              <a:pt x="2307" y="7928"/>
                              <a:pt x="2307" y="7928"/>
                              <a:pt x="2284" y="8194"/>
                            </a:cubicBezTo>
                            <a:cubicBezTo>
                              <a:pt x="2240" y="8460"/>
                              <a:pt x="2218" y="8704"/>
                              <a:pt x="2218" y="8970"/>
                            </a:cubicBezTo>
                            <a:cubicBezTo>
                              <a:pt x="2218" y="9103"/>
                              <a:pt x="2262" y="9236"/>
                              <a:pt x="2395" y="9303"/>
                            </a:cubicBezTo>
                            <a:cubicBezTo>
                              <a:pt x="2445" y="9324"/>
                              <a:pt x="2497" y="9334"/>
                              <a:pt x="2549" y="9334"/>
                            </a:cubicBezTo>
                            <a:cubicBezTo>
                              <a:pt x="2660" y="9334"/>
                              <a:pt x="2771" y="9290"/>
                              <a:pt x="2861" y="9214"/>
                            </a:cubicBezTo>
                            <a:cubicBezTo>
                              <a:pt x="3016" y="9037"/>
                              <a:pt x="3149" y="8837"/>
                              <a:pt x="3238" y="8638"/>
                            </a:cubicBezTo>
                            <a:cubicBezTo>
                              <a:pt x="3460" y="8172"/>
                              <a:pt x="3637" y="7684"/>
                              <a:pt x="3748" y="7196"/>
                            </a:cubicBezTo>
                            <a:cubicBezTo>
                              <a:pt x="3837" y="6819"/>
                              <a:pt x="3837" y="6819"/>
                              <a:pt x="4214" y="6819"/>
                            </a:cubicBezTo>
                            <a:cubicBezTo>
                              <a:pt x="5212" y="6797"/>
                              <a:pt x="6210" y="6686"/>
                              <a:pt x="7208" y="6531"/>
                            </a:cubicBezTo>
                            <a:cubicBezTo>
                              <a:pt x="8827" y="6264"/>
                              <a:pt x="10336" y="5532"/>
                              <a:pt x="11533" y="4401"/>
                            </a:cubicBezTo>
                            <a:cubicBezTo>
                              <a:pt x="11578" y="4357"/>
                              <a:pt x="11622" y="4268"/>
                              <a:pt x="11733" y="4268"/>
                            </a:cubicBezTo>
                            <a:cubicBezTo>
                              <a:pt x="11755" y="4446"/>
                              <a:pt x="11844" y="4601"/>
                              <a:pt x="11977" y="4712"/>
                            </a:cubicBezTo>
                            <a:cubicBezTo>
                              <a:pt x="12010" y="4754"/>
                              <a:pt x="12056" y="4773"/>
                              <a:pt x="12102" y="4773"/>
                            </a:cubicBezTo>
                            <a:cubicBezTo>
                              <a:pt x="12177" y="4773"/>
                              <a:pt x="12251" y="4720"/>
                              <a:pt x="12265" y="4623"/>
                            </a:cubicBezTo>
                            <a:cubicBezTo>
                              <a:pt x="12310" y="4424"/>
                              <a:pt x="12332" y="4180"/>
                              <a:pt x="12287" y="3980"/>
                            </a:cubicBezTo>
                            <a:cubicBezTo>
                              <a:pt x="12265" y="3736"/>
                              <a:pt x="12332" y="3514"/>
                              <a:pt x="12487" y="3337"/>
                            </a:cubicBezTo>
                            <a:cubicBezTo>
                              <a:pt x="12931" y="2716"/>
                              <a:pt x="13330" y="2073"/>
                              <a:pt x="13640" y="1363"/>
                            </a:cubicBezTo>
                            <a:cubicBezTo>
                              <a:pt x="13773" y="1074"/>
                              <a:pt x="13818" y="742"/>
                              <a:pt x="13773" y="409"/>
                            </a:cubicBezTo>
                            <a:cubicBezTo>
                              <a:pt x="13685" y="76"/>
                              <a:pt x="13618" y="10"/>
                              <a:pt x="13285" y="10"/>
                            </a:cubicBezTo>
                            <a:cubicBezTo>
                              <a:pt x="13139" y="4"/>
                              <a:pt x="12994" y="0"/>
                              <a:pt x="12849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60" name="Google Shape;660;p11"/>
                      <p:cNvSpPr/>
                      <p:nvPr/>
                    </p:nvSpPr>
                    <p:spPr>
                      <a:xfrm rot="690462">
                        <a:off x="5131847" y="285749"/>
                        <a:ext cx="395926" cy="2167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837" h="8669" extrusionOk="0">
                            <a:moveTo>
                              <a:pt x="14734" y="0"/>
                            </a:moveTo>
                            <a:cubicBezTo>
                              <a:pt x="13727" y="0"/>
                              <a:pt x="12725" y="114"/>
                              <a:pt x="11755" y="342"/>
                            </a:cubicBezTo>
                            <a:cubicBezTo>
                              <a:pt x="10646" y="609"/>
                              <a:pt x="9604" y="1008"/>
                              <a:pt x="8628" y="1540"/>
                            </a:cubicBezTo>
                            <a:cubicBezTo>
                              <a:pt x="7209" y="2272"/>
                              <a:pt x="5856" y="3137"/>
                              <a:pt x="4591" y="4113"/>
                            </a:cubicBezTo>
                            <a:cubicBezTo>
                              <a:pt x="4148" y="4468"/>
                              <a:pt x="3726" y="4845"/>
                              <a:pt x="3349" y="5288"/>
                            </a:cubicBezTo>
                            <a:cubicBezTo>
                              <a:pt x="3239" y="5399"/>
                              <a:pt x="3128" y="5466"/>
                              <a:pt x="2972" y="5510"/>
                            </a:cubicBezTo>
                            <a:cubicBezTo>
                              <a:pt x="2174" y="5776"/>
                              <a:pt x="1420" y="6131"/>
                              <a:pt x="666" y="6442"/>
                            </a:cubicBezTo>
                            <a:cubicBezTo>
                              <a:pt x="488" y="6508"/>
                              <a:pt x="333" y="6597"/>
                              <a:pt x="178" y="6730"/>
                            </a:cubicBezTo>
                            <a:cubicBezTo>
                              <a:pt x="0" y="6908"/>
                              <a:pt x="23" y="7063"/>
                              <a:pt x="266" y="7174"/>
                            </a:cubicBezTo>
                            <a:cubicBezTo>
                              <a:pt x="400" y="7240"/>
                              <a:pt x="533" y="7262"/>
                              <a:pt x="666" y="7285"/>
                            </a:cubicBezTo>
                            <a:cubicBezTo>
                              <a:pt x="1055" y="7317"/>
                              <a:pt x="1445" y="7338"/>
                              <a:pt x="1826" y="7338"/>
                            </a:cubicBezTo>
                            <a:cubicBezTo>
                              <a:pt x="1965" y="7338"/>
                              <a:pt x="2104" y="7335"/>
                              <a:pt x="2240" y="7329"/>
                            </a:cubicBezTo>
                            <a:cubicBezTo>
                              <a:pt x="2617" y="7329"/>
                              <a:pt x="2595" y="7329"/>
                              <a:pt x="2551" y="7617"/>
                            </a:cubicBezTo>
                            <a:cubicBezTo>
                              <a:pt x="2507" y="7839"/>
                              <a:pt x="2462" y="8083"/>
                              <a:pt x="2462" y="8305"/>
                            </a:cubicBezTo>
                            <a:cubicBezTo>
                              <a:pt x="2462" y="8460"/>
                              <a:pt x="2551" y="8593"/>
                              <a:pt x="2684" y="8637"/>
                            </a:cubicBezTo>
                            <a:cubicBezTo>
                              <a:pt x="2741" y="8659"/>
                              <a:pt x="2798" y="8669"/>
                              <a:pt x="2854" y="8669"/>
                            </a:cubicBezTo>
                            <a:cubicBezTo>
                              <a:pt x="2973" y="8669"/>
                              <a:pt x="3089" y="8624"/>
                              <a:pt x="3194" y="8549"/>
                            </a:cubicBezTo>
                            <a:cubicBezTo>
                              <a:pt x="3372" y="8394"/>
                              <a:pt x="3527" y="8216"/>
                              <a:pt x="3638" y="8016"/>
                            </a:cubicBezTo>
                            <a:cubicBezTo>
                              <a:pt x="3904" y="7595"/>
                              <a:pt x="4103" y="7151"/>
                              <a:pt x="4237" y="6686"/>
                            </a:cubicBezTo>
                            <a:cubicBezTo>
                              <a:pt x="4347" y="6331"/>
                              <a:pt x="4347" y="6331"/>
                              <a:pt x="4769" y="6331"/>
                            </a:cubicBezTo>
                            <a:cubicBezTo>
                              <a:pt x="5922" y="6309"/>
                              <a:pt x="7053" y="6220"/>
                              <a:pt x="8207" y="6065"/>
                            </a:cubicBezTo>
                            <a:cubicBezTo>
                              <a:pt x="10003" y="5843"/>
                              <a:pt x="11711" y="5178"/>
                              <a:pt x="13175" y="4113"/>
                            </a:cubicBezTo>
                            <a:cubicBezTo>
                              <a:pt x="13219" y="4024"/>
                              <a:pt x="13308" y="3958"/>
                              <a:pt x="13419" y="3958"/>
                            </a:cubicBezTo>
                            <a:cubicBezTo>
                              <a:pt x="13441" y="4113"/>
                              <a:pt x="13530" y="4268"/>
                              <a:pt x="13663" y="4357"/>
                            </a:cubicBezTo>
                            <a:cubicBezTo>
                              <a:pt x="13716" y="4392"/>
                              <a:pt x="13773" y="4410"/>
                              <a:pt x="13825" y="4410"/>
                            </a:cubicBezTo>
                            <a:cubicBezTo>
                              <a:pt x="13902" y="4410"/>
                              <a:pt x="13969" y="4370"/>
                              <a:pt x="13995" y="4290"/>
                            </a:cubicBezTo>
                            <a:cubicBezTo>
                              <a:pt x="14062" y="4091"/>
                              <a:pt x="14084" y="3891"/>
                              <a:pt x="14040" y="3669"/>
                            </a:cubicBezTo>
                            <a:cubicBezTo>
                              <a:pt x="14018" y="3448"/>
                              <a:pt x="14106" y="3226"/>
                              <a:pt x="14262" y="3093"/>
                            </a:cubicBezTo>
                            <a:cubicBezTo>
                              <a:pt x="14794" y="2538"/>
                              <a:pt x="15237" y="1917"/>
                              <a:pt x="15615" y="1252"/>
                            </a:cubicBezTo>
                            <a:cubicBezTo>
                              <a:pt x="15770" y="1008"/>
                              <a:pt x="15836" y="697"/>
                              <a:pt x="15792" y="387"/>
                            </a:cubicBezTo>
                            <a:cubicBezTo>
                              <a:pt x="15703" y="76"/>
                              <a:pt x="15615" y="10"/>
                              <a:pt x="15237" y="10"/>
                            </a:cubicBezTo>
                            <a:cubicBezTo>
                              <a:pt x="15070" y="3"/>
                              <a:pt x="14902" y="0"/>
                              <a:pt x="14734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61" name="Google Shape;661;p11"/>
                      <p:cNvSpPr/>
                      <p:nvPr/>
                    </p:nvSpPr>
                    <p:spPr>
                      <a:xfrm rot="690462">
                        <a:off x="5025894" y="187527"/>
                        <a:ext cx="255651" cy="27800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26" h="11120" extrusionOk="0">
                            <a:moveTo>
                              <a:pt x="9416" y="0"/>
                            </a:moveTo>
                            <a:cubicBezTo>
                              <a:pt x="8771" y="0"/>
                              <a:pt x="8133" y="139"/>
                              <a:pt x="7542" y="416"/>
                            </a:cubicBezTo>
                            <a:cubicBezTo>
                              <a:pt x="6766" y="771"/>
                              <a:pt x="6078" y="1281"/>
                              <a:pt x="5524" y="1902"/>
                            </a:cubicBezTo>
                            <a:cubicBezTo>
                              <a:pt x="4548" y="2922"/>
                              <a:pt x="3683" y="4031"/>
                              <a:pt x="2951" y="5207"/>
                            </a:cubicBezTo>
                            <a:cubicBezTo>
                              <a:pt x="2640" y="5695"/>
                              <a:pt x="2374" y="6205"/>
                              <a:pt x="2152" y="6737"/>
                            </a:cubicBezTo>
                            <a:cubicBezTo>
                              <a:pt x="2108" y="6848"/>
                              <a:pt x="2041" y="6937"/>
                              <a:pt x="1930" y="7003"/>
                            </a:cubicBezTo>
                            <a:cubicBezTo>
                              <a:pt x="1420" y="7358"/>
                              <a:pt x="932" y="7780"/>
                              <a:pt x="444" y="8179"/>
                            </a:cubicBezTo>
                            <a:cubicBezTo>
                              <a:pt x="311" y="8290"/>
                              <a:pt x="200" y="8423"/>
                              <a:pt x="134" y="8556"/>
                            </a:cubicBezTo>
                            <a:cubicBezTo>
                              <a:pt x="1" y="8755"/>
                              <a:pt x="45" y="8999"/>
                              <a:pt x="200" y="9155"/>
                            </a:cubicBezTo>
                            <a:cubicBezTo>
                              <a:pt x="267" y="9221"/>
                              <a:pt x="378" y="9288"/>
                              <a:pt x="467" y="9288"/>
                            </a:cubicBezTo>
                            <a:cubicBezTo>
                              <a:pt x="759" y="9343"/>
                              <a:pt x="1051" y="9382"/>
                              <a:pt x="1330" y="9382"/>
                            </a:cubicBezTo>
                            <a:cubicBezTo>
                              <a:pt x="1391" y="9382"/>
                              <a:pt x="1450" y="9380"/>
                              <a:pt x="1509" y="9377"/>
                            </a:cubicBezTo>
                            <a:cubicBezTo>
                              <a:pt x="1753" y="9377"/>
                              <a:pt x="1753" y="9377"/>
                              <a:pt x="1731" y="9731"/>
                            </a:cubicBezTo>
                            <a:cubicBezTo>
                              <a:pt x="1686" y="10042"/>
                              <a:pt x="1686" y="10352"/>
                              <a:pt x="1686" y="10663"/>
                            </a:cubicBezTo>
                            <a:cubicBezTo>
                              <a:pt x="1686" y="10840"/>
                              <a:pt x="1731" y="10996"/>
                              <a:pt x="1842" y="11084"/>
                            </a:cubicBezTo>
                            <a:cubicBezTo>
                              <a:pt x="1880" y="11107"/>
                              <a:pt x="1921" y="11120"/>
                              <a:pt x="1962" y="11120"/>
                            </a:cubicBezTo>
                            <a:cubicBezTo>
                              <a:pt x="2039" y="11120"/>
                              <a:pt x="2116" y="11075"/>
                              <a:pt x="2174" y="10973"/>
                            </a:cubicBezTo>
                            <a:cubicBezTo>
                              <a:pt x="2308" y="10752"/>
                              <a:pt x="2396" y="10530"/>
                              <a:pt x="2441" y="10286"/>
                            </a:cubicBezTo>
                            <a:cubicBezTo>
                              <a:pt x="2618" y="9709"/>
                              <a:pt x="2729" y="9133"/>
                              <a:pt x="2795" y="8556"/>
                            </a:cubicBezTo>
                            <a:cubicBezTo>
                              <a:pt x="2862" y="8090"/>
                              <a:pt x="2862" y="8112"/>
                              <a:pt x="3128" y="8090"/>
                            </a:cubicBezTo>
                            <a:cubicBezTo>
                              <a:pt x="3882" y="8090"/>
                              <a:pt x="4636" y="8001"/>
                              <a:pt x="5368" y="7824"/>
                            </a:cubicBezTo>
                            <a:cubicBezTo>
                              <a:pt x="6610" y="7513"/>
                              <a:pt x="7675" y="6693"/>
                              <a:pt x="8584" y="5318"/>
                            </a:cubicBezTo>
                            <a:cubicBezTo>
                              <a:pt x="8629" y="5273"/>
                              <a:pt x="8651" y="5162"/>
                              <a:pt x="8739" y="5162"/>
                            </a:cubicBezTo>
                            <a:cubicBezTo>
                              <a:pt x="8762" y="5362"/>
                              <a:pt x="8806" y="5539"/>
                              <a:pt x="8917" y="5717"/>
                            </a:cubicBezTo>
                            <a:cubicBezTo>
                              <a:pt x="8949" y="5758"/>
                              <a:pt x="8982" y="5777"/>
                              <a:pt x="9012" y="5777"/>
                            </a:cubicBezTo>
                            <a:cubicBezTo>
                              <a:pt x="9065" y="5777"/>
                              <a:pt x="9111" y="5718"/>
                              <a:pt x="9139" y="5606"/>
                            </a:cubicBezTo>
                            <a:cubicBezTo>
                              <a:pt x="9183" y="5340"/>
                              <a:pt x="9183" y="5074"/>
                              <a:pt x="9139" y="4808"/>
                            </a:cubicBezTo>
                            <a:cubicBezTo>
                              <a:pt x="9094" y="4564"/>
                              <a:pt x="9139" y="4275"/>
                              <a:pt x="9272" y="4053"/>
                            </a:cubicBezTo>
                            <a:cubicBezTo>
                              <a:pt x="9604" y="3277"/>
                              <a:pt x="9893" y="2479"/>
                              <a:pt x="10092" y="1680"/>
                            </a:cubicBezTo>
                            <a:cubicBezTo>
                              <a:pt x="10203" y="1303"/>
                              <a:pt x="10226" y="904"/>
                              <a:pt x="10181" y="527"/>
                            </a:cubicBezTo>
                            <a:cubicBezTo>
                              <a:pt x="10115" y="128"/>
                              <a:pt x="10070" y="39"/>
                              <a:pt x="9804" y="17"/>
                            </a:cubicBezTo>
                            <a:cubicBezTo>
                              <a:pt x="9675" y="6"/>
                              <a:pt x="9545" y="0"/>
                              <a:pt x="9416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62" name="Google Shape;662;p11"/>
                      <p:cNvSpPr/>
                      <p:nvPr/>
                    </p:nvSpPr>
                    <p:spPr>
                      <a:xfrm rot="690462">
                        <a:off x="5411588" y="158443"/>
                        <a:ext cx="285576" cy="1581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423" h="6326" extrusionOk="0">
                            <a:moveTo>
                              <a:pt x="10723" y="1"/>
                            </a:moveTo>
                            <a:cubicBezTo>
                              <a:pt x="9947" y="1"/>
                              <a:pt x="9190" y="93"/>
                              <a:pt x="8451" y="292"/>
                            </a:cubicBezTo>
                            <a:cubicBezTo>
                              <a:pt x="7674" y="470"/>
                              <a:pt x="6920" y="758"/>
                              <a:pt x="6210" y="1157"/>
                            </a:cubicBezTo>
                            <a:cubicBezTo>
                              <a:pt x="5190" y="1690"/>
                              <a:pt x="4214" y="2311"/>
                              <a:pt x="3305" y="3043"/>
                            </a:cubicBezTo>
                            <a:cubicBezTo>
                              <a:pt x="2994" y="3287"/>
                              <a:pt x="2684" y="3575"/>
                              <a:pt x="2418" y="3885"/>
                            </a:cubicBezTo>
                            <a:cubicBezTo>
                              <a:pt x="2351" y="3974"/>
                              <a:pt x="2262" y="4041"/>
                              <a:pt x="2152" y="4063"/>
                            </a:cubicBezTo>
                            <a:cubicBezTo>
                              <a:pt x="1575" y="4262"/>
                              <a:pt x="1043" y="4506"/>
                              <a:pt x="488" y="4750"/>
                            </a:cubicBezTo>
                            <a:cubicBezTo>
                              <a:pt x="355" y="4795"/>
                              <a:pt x="244" y="4861"/>
                              <a:pt x="155" y="4950"/>
                            </a:cubicBezTo>
                            <a:cubicBezTo>
                              <a:pt x="0" y="5083"/>
                              <a:pt x="22" y="5194"/>
                              <a:pt x="200" y="5283"/>
                            </a:cubicBezTo>
                            <a:cubicBezTo>
                              <a:pt x="289" y="5327"/>
                              <a:pt x="399" y="5349"/>
                              <a:pt x="488" y="5349"/>
                            </a:cubicBezTo>
                            <a:cubicBezTo>
                              <a:pt x="722" y="5375"/>
                              <a:pt x="948" y="5386"/>
                              <a:pt x="1171" y="5386"/>
                            </a:cubicBezTo>
                            <a:cubicBezTo>
                              <a:pt x="1329" y="5386"/>
                              <a:pt x="1485" y="5381"/>
                              <a:pt x="1641" y="5371"/>
                            </a:cubicBezTo>
                            <a:cubicBezTo>
                              <a:pt x="1885" y="5371"/>
                              <a:pt x="1885" y="5371"/>
                              <a:pt x="1863" y="5571"/>
                            </a:cubicBezTo>
                            <a:cubicBezTo>
                              <a:pt x="1819" y="5726"/>
                              <a:pt x="1797" y="5904"/>
                              <a:pt x="1797" y="6081"/>
                            </a:cubicBezTo>
                            <a:cubicBezTo>
                              <a:pt x="1797" y="6170"/>
                              <a:pt x="1863" y="6281"/>
                              <a:pt x="1952" y="6303"/>
                            </a:cubicBezTo>
                            <a:cubicBezTo>
                              <a:pt x="1996" y="6318"/>
                              <a:pt x="2041" y="6325"/>
                              <a:pt x="2084" y="6325"/>
                            </a:cubicBezTo>
                            <a:cubicBezTo>
                              <a:pt x="2171" y="6325"/>
                              <a:pt x="2255" y="6296"/>
                              <a:pt x="2329" y="6236"/>
                            </a:cubicBezTo>
                            <a:cubicBezTo>
                              <a:pt x="2462" y="6126"/>
                              <a:pt x="2573" y="5992"/>
                              <a:pt x="2640" y="5859"/>
                            </a:cubicBezTo>
                            <a:cubicBezTo>
                              <a:pt x="2839" y="5549"/>
                              <a:pt x="2972" y="5216"/>
                              <a:pt x="3083" y="4884"/>
                            </a:cubicBezTo>
                            <a:cubicBezTo>
                              <a:pt x="3150" y="4640"/>
                              <a:pt x="3150" y="4640"/>
                              <a:pt x="3460" y="4640"/>
                            </a:cubicBezTo>
                            <a:cubicBezTo>
                              <a:pt x="4281" y="4595"/>
                              <a:pt x="5101" y="4529"/>
                              <a:pt x="5922" y="4418"/>
                            </a:cubicBezTo>
                            <a:cubicBezTo>
                              <a:pt x="7231" y="4240"/>
                              <a:pt x="8451" y="3752"/>
                              <a:pt x="9493" y="2976"/>
                            </a:cubicBezTo>
                            <a:cubicBezTo>
                              <a:pt x="9559" y="2932"/>
                              <a:pt x="9582" y="2887"/>
                              <a:pt x="9670" y="2887"/>
                            </a:cubicBezTo>
                            <a:cubicBezTo>
                              <a:pt x="9715" y="2998"/>
                              <a:pt x="9781" y="3109"/>
                              <a:pt x="9870" y="3176"/>
                            </a:cubicBezTo>
                            <a:cubicBezTo>
                              <a:pt x="9900" y="3190"/>
                              <a:pt x="9932" y="3198"/>
                              <a:pt x="9963" y="3198"/>
                            </a:cubicBezTo>
                            <a:cubicBezTo>
                              <a:pt x="10025" y="3198"/>
                              <a:pt x="10084" y="3168"/>
                              <a:pt x="10114" y="3109"/>
                            </a:cubicBezTo>
                            <a:cubicBezTo>
                              <a:pt x="10158" y="2976"/>
                              <a:pt x="10158" y="2821"/>
                              <a:pt x="10136" y="2666"/>
                            </a:cubicBezTo>
                            <a:cubicBezTo>
                              <a:pt x="10114" y="2510"/>
                              <a:pt x="10158" y="2355"/>
                              <a:pt x="10291" y="2244"/>
                            </a:cubicBezTo>
                            <a:cubicBezTo>
                              <a:pt x="10668" y="1845"/>
                              <a:pt x="11001" y="1401"/>
                              <a:pt x="11245" y="913"/>
                            </a:cubicBezTo>
                            <a:cubicBezTo>
                              <a:pt x="11378" y="736"/>
                              <a:pt x="11423" y="492"/>
                              <a:pt x="11378" y="292"/>
                            </a:cubicBezTo>
                            <a:cubicBezTo>
                              <a:pt x="11312" y="71"/>
                              <a:pt x="11245" y="4"/>
                              <a:pt x="10979" y="4"/>
                            </a:cubicBezTo>
                            <a:cubicBezTo>
                              <a:pt x="10893" y="2"/>
                              <a:pt x="10808" y="1"/>
                              <a:pt x="10723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63" name="Google Shape;663;p11"/>
                      <p:cNvSpPr/>
                      <p:nvPr/>
                    </p:nvSpPr>
                    <p:spPr>
                      <a:xfrm rot="690462">
                        <a:off x="5261327" y="-292297"/>
                        <a:ext cx="252751" cy="32592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110" h="13037" extrusionOk="0">
                            <a:moveTo>
                              <a:pt x="9399" y="0"/>
                            </a:moveTo>
                            <a:cubicBezTo>
                              <a:pt x="9330" y="0"/>
                              <a:pt x="9248" y="23"/>
                              <a:pt x="9138" y="62"/>
                            </a:cubicBezTo>
                            <a:cubicBezTo>
                              <a:pt x="7208" y="838"/>
                              <a:pt x="5589" y="2191"/>
                              <a:pt x="4502" y="3943"/>
                            </a:cubicBezTo>
                            <a:cubicBezTo>
                              <a:pt x="3682" y="5185"/>
                              <a:pt x="2994" y="6516"/>
                              <a:pt x="2440" y="7913"/>
                            </a:cubicBezTo>
                            <a:cubicBezTo>
                              <a:pt x="2218" y="8424"/>
                              <a:pt x="2063" y="8978"/>
                              <a:pt x="1974" y="9510"/>
                            </a:cubicBezTo>
                            <a:cubicBezTo>
                              <a:pt x="1930" y="9643"/>
                              <a:pt x="1863" y="9776"/>
                              <a:pt x="1774" y="9865"/>
                            </a:cubicBezTo>
                            <a:cubicBezTo>
                              <a:pt x="1264" y="10420"/>
                              <a:pt x="798" y="11041"/>
                              <a:pt x="333" y="11617"/>
                            </a:cubicBezTo>
                            <a:cubicBezTo>
                              <a:pt x="222" y="11750"/>
                              <a:pt x="133" y="11906"/>
                              <a:pt x="89" y="12083"/>
                            </a:cubicBezTo>
                            <a:cubicBezTo>
                              <a:pt x="0" y="12327"/>
                              <a:pt x="89" y="12460"/>
                              <a:pt x="355" y="12505"/>
                            </a:cubicBezTo>
                            <a:cubicBezTo>
                              <a:pt x="466" y="12505"/>
                              <a:pt x="599" y="12482"/>
                              <a:pt x="732" y="12438"/>
                            </a:cubicBezTo>
                            <a:cubicBezTo>
                              <a:pt x="1176" y="12305"/>
                              <a:pt x="1597" y="12127"/>
                              <a:pt x="2018" y="11928"/>
                            </a:cubicBezTo>
                            <a:cubicBezTo>
                              <a:pt x="2126" y="11874"/>
                              <a:pt x="2190" y="11842"/>
                              <a:pt x="2236" y="11842"/>
                            </a:cubicBezTo>
                            <a:cubicBezTo>
                              <a:pt x="2303" y="11842"/>
                              <a:pt x="2329" y="11911"/>
                              <a:pt x="2395" y="12083"/>
                            </a:cubicBezTo>
                            <a:cubicBezTo>
                              <a:pt x="2440" y="12327"/>
                              <a:pt x="2528" y="12571"/>
                              <a:pt x="2639" y="12793"/>
                            </a:cubicBezTo>
                            <a:cubicBezTo>
                              <a:pt x="2706" y="12926"/>
                              <a:pt x="2795" y="13037"/>
                              <a:pt x="2950" y="13037"/>
                            </a:cubicBezTo>
                            <a:cubicBezTo>
                              <a:pt x="3127" y="13037"/>
                              <a:pt x="3260" y="12926"/>
                              <a:pt x="3327" y="12771"/>
                            </a:cubicBezTo>
                            <a:cubicBezTo>
                              <a:pt x="3393" y="12549"/>
                              <a:pt x="3438" y="12305"/>
                              <a:pt x="3438" y="12083"/>
                            </a:cubicBezTo>
                            <a:cubicBezTo>
                              <a:pt x="3460" y="11573"/>
                              <a:pt x="3416" y="11063"/>
                              <a:pt x="3327" y="10553"/>
                            </a:cubicBezTo>
                            <a:cubicBezTo>
                              <a:pt x="3260" y="10176"/>
                              <a:pt x="3260" y="10176"/>
                              <a:pt x="3593" y="10020"/>
                            </a:cubicBezTo>
                            <a:cubicBezTo>
                              <a:pt x="4502" y="9577"/>
                              <a:pt x="5367" y="9089"/>
                              <a:pt x="6232" y="8534"/>
                            </a:cubicBezTo>
                            <a:cubicBezTo>
                              <a:pt x="7608" y="7625"/>
                              <a:pt x="8672" y="6339"/>
                              <a:pt x="9315" y="4808"/>
                            </a:cubicBezTo>
                            <a:cubicBezTo>
                              <a:pt x="9360" y="4742"/>
                              <a:pt x="9360" y="4653"/>
                              <a:pt x="9471" y="4609"/>
                            </a:cubicBezTo>
                            <a:cubicBezTo>
                              <a:pt x="9559" y="4764"/>
                              <a:pt x="9692" y="4875"/>
                              <a:pt x="9848" y="4919"/>
                            </a:cubicBezTo>
                            <a:cubicBezTo>
                              <a:pt x="9875" y="4927"/>
                              <a:pt x="9900" y="4931"/>
                              <a:pt x="9924" y="4931"/>
                            </a:cubicBezTo>
                            <a:cubicBezTo>
                              <a:pt x="10037" y="4931"/>
                              <a:pt x="10110" y="4848"/>
                              <a:pt x="10092" y="4720"/>
                            </a:cubicBezTo>
                            <a:cubicBezTo>
                              <a:pt x="10047" y="4498"/>
                              <a:pt x="9959" y="4298"/>
                              <a:pt x="9848" y="4121"/>
                            </a:cubicBezTo>
                            <a:cubicBezTo>
                              <a:pt x="9715" y="3921"/>
                              <a:pt x="9692" y="3677"/>
                              <a:pt x="9759" y="3455"/>
                            </a:cubicBezTo>
                            <a:cubicBezTo>
                              <a:pt x="9936" y="2701"/>
                              <a:pt x="10003" y="1947"/>
                              <a:pt x="10003" y="1171"/>
                            </a:cubicBezTo>
                            <a:cubicBezTo>
                              <a:pt x="10025" y="838"/>
                              <a:pt x="9936" y="528"/>
                              <a:pt x="9737" y="262"/>
                            </a:cubicBezTo>
                            <a:cubicBezTo>
                              <a:pt x="9608" y="75"/>
                              <a:pt x="9525" y="0"/>
                              <a:pt x="9399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64" name="Google Shape;664;p11"/>
                      <p:cNvSpPr/>
                      <p:nvPr/>
                    </p:nvSpPr>
                    <p:spPr>
                      <a:xfrm rot="690462">
                        <a:off x="5338051" y="-113427"/>
                        <a:ext cx="475226" cy="36512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9009" h="14605" extrusionOk="0">
                            <a:moveTo>
                              <a:pt x="18317" y="0"/>
                            </a:moveTo>
                            <a:cubicBezTo>
                              <a:pt x="18237" y="0"/>
                              <a:pt x="18143" y="9"/>
                              <a:pt x="18032" y="23"/>
                            </a:cubicBezTo>
                            <a:cubicBezTo>
                              <a:pt x="16502" y="289"/>
                              <a:pt x="14994" y="755"/>
                              <a:pt x="13596" y="1420"/>
                            </a:cubicBezTo>
                            <a:cubicBezTo>
                              <a:pt x="12243" y="2019"/>
                              <a:pt x="10979" y="2818"/>
                              <a:pt x="9826" y="3771"/>
                            </a:cubicBezTo>
                            <a:cubicBezTo>
                              <a:pt x="8185" y="5102"/>
                              <a:pt x="6654" y="6588"/>
                              <a:pt x="5257" y="8207"/>
                            </a:cubicBezTo>
                            <a:cubicBezTo>
                              <a:pt x="4769" y="8784"/>
                              <a:pt x="4325" y="9405"/>
                              <a:pt x="3948" y="10070"/>
                            </a:cubicBezTo>
                            <a:cubicBezTo>
                              <a:pt x="3837" y="10226"/>
                              <a:pt x="3704" y="10359"/>
                              <a:pt x="3527" y="10447"/>
                            </a:cubicBezTo>
                            <a:cubicBezTo>
                              <a:pt x="2573" y="11002"/>
                              <a:pt x="1664" y="11667"/>
                              <a:pt x="755" y="12288"/>
                            </a:cubicBezTo>
                            <a:cubicBezTo>
                              <a:pt x="555" y="12421"/>
                              <a:pt x="355" y="12577"/>
                              <a:pt x="222" y="12776"/>
                            </a:cubicBezTo>
                            <a:cubicBezTo>
                              <a:pt x="0" y="13064"/>
                              <a:pt x="89" y="13264"/>
                              <a:pt x="422" y="13353"/>
                            </a:cubicBezTo>
                            <a:cubicBezTo>
                              <a:pt x="539" y="13379"/>
                              <a:pt x="648" y="13390"/>
                              <a:pt x="754" y="13390"/>
                            </a:cubicBezTo>
                            <a:cubicBezTo>
                              <a:pt x="829" y="13390"/>
                              <a:pt x="903" y="13384"/>
                              <a:pt x="976" y="13375"/>
                            </a:cubicBezTo>
                            <a:cubicBezTo>
                              <a:pt x="1686" y="13308"/>
                              <a:pt x="2374" y="13175"/>
                              <a:pt x="3061" y="13020"/>
                            </a:cubicBezTo>
                            <a:cubicBezTo>
                              <a:pt x="3222" y="12982"/>
                              <a:pt x="3325" y="12957"/>
                              <a:pt x="3391" y="12957"/>
                            </a:cubicBezTo>
                            <a:cubicBezTo>
                              <a:pt x="3517" y="12957"/>
                              <a:pt x="3512" y="13047"/>
                              <a:pt x="3527" y="13308"/>
                            </a:cubicBezTo>
                            <a:cubicBezTo>
                              <a:pt x="3505" y="13619"/>
                              <a:pt x="3527" y="13929"/>
                              <a:pt x="3593" y="14240"/>
                            </a:cubicBezTo>
                            <a:cubicBezTo>
                              <a:pt x="3638" y="14417"/>
                              <a:pt x="3727" y="14573"/>
                              <a:pt x="3948" y="14595"/>
                            </a:cubicBezTo>
                            <a:cubicBezTo>
                              <a:pt x="3985" y="14601"/>
                              <a:pt x="4021" y="14605"/>
                              <a:pt x="4057" y="14605"/>
                            </a:cubicBezTo>
                            <a:cubicBezTo>
                              <a:pt x="4263" y="14605"/>
                              <a:pt x="4459" y="14502"/>
                              <a:pt x="4592" y="14351"/>
                            </a:cubicBezTo>
                            <a:cubicBezTo>
                              <a:pt x="4791" y="14107"/>
                              <a:pt x="4946" y="13841"/>
                              <a:pt x="5035" y="13552"/>
                            </a:cubicBezTo>
                            <a:cubicBezTo>
                              <a:pt x="5257" y="12931"/>
                              <a:pt x="5412" y="12288"/>
                              <a:pt x="5479" y="11645"/>
                            </a:cubicBezTo>
                            <a:cubicBezTo>
                              <a:pt x="5523" y="11157"/>
                              <a:pt x="5523" y="11179"/>
                              <a:pt x="6078" y="11046"/>
                            </a:cubicBezTo>
                            <a:cubicBezTo>
                              <a:pt x="7541" y="10713"/>
                              <a:pt x="9005" y="10270"/>
                              <a:pt x="10447" y="9782"/>
                            </a:cubicBezTo>
                            <a:cubicBezTo>
                              <a:pt x="12731" y="9006"/>
                              <a:pt x="14772" y="7675"/>
                              <a:pt x="16391" y="5901"/>
                            </a:cubicBezTo>
                            <a:cubicBezTo>
                              <a:pt x="16457" y="5812"/>
                              <a:pt x="16524" y="5701"/>
                              <a:pt x="16701" y="5679"/>
                            </a:cubicBezTo>
                            <a:cubicBezTo>
                              <a:pt x="16768" y="5878"/>
                              <a:pt x="16923" y="6034"/>
                              <a:pt x="17123" y="6145"/>
                            </a:cubicBezTo>
                            <a:cubicBezTo>
                              <a:pt x="17173" y="6161"/>
                              <a:pt x="17221" y="6169"/>
                              <a:pt x="17267" y="6169"/>
                            </a:cubicBezTo>
                            <a:cubicBezTo>
                              <a:pt x="17403" y="6169"/>
                              <a:pt x="17511" y="6095"/>
                              <a:pt x="17544" y="5945"/>
                            </a:cubicBezTo>
                            <a:cubicBezTo>
                              <a:pt x="17589" y="5679"/>
                              <a:pt x="17544" y="5390"/>
                              <a:pt x="17433" y="5146"/>
                            </a:cubicBezTo>
                            <a:cubicBezTo>
                              <a:pt x="17345" y="4858"/>
                              <a:pt x="17389" y="4548"/>
                              <a:pt x="17566" y="4304"/>
                            </a:cubicBezTo>
                            <a:cubicBezTo>
                              <a:pt x="18121" y="3461"/>
                              <a:pt x="18542" y="2529"/>
                              <a:pt x="18853" y="1576"/>
                            </a:cubicBezTo>
                            <a:cubicBezTo>
                              <a:pt x="19008" y="1199"/>
                              <a:pt x="19008" y="777"/>
                              <a:pt x="18853" y="400"/>
                            </a:cubicBezTo>
                            <a:cubicBezTo>
                              <a:pt x="18714" y="105"/>
                              <a:pt x="18602" y="0"/>
                              <a:pt x="1831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65" name="Google Shape;665;p11"/>
                      <p:cNvSpPr/>
                      <p:nvPr/>
                    </p:nvSpPr>
                    <p:spPr>
                      <a:xfrm rot="690462">
                        <a:off x="5583282" y="-376211"/>
                        <a:ext cx="404801" cy="28680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192" h="11472" extrusionOk="0">
                            <a:moveTo>
                              <a:pt x="15615" y="1"/>
                            </a:moveTo>
                            <a:cubicBezTo>
                              <a:pt x="15557" y="1"/>
                              <a:pt x="15491" y="5"/>
                              <a:pt x="15415" y="13"/>
                            </a:cubicBezTo>
                            <a:cubicBezTo>
                              <a:pt x="14129" y="169"/>
                              <a:pt x="12865" y="501"/>
                              <a:pt x="11689" y="989"/>
                            </a:cubicBezTo>
                            <a:cubicBezTo>
                              <a:pt x="10536" y="1433"/>
                              <a:pt x="9449" y="2032"/>
                              <a:pt x="8473" y="2764"/>
                            </a:cubicBezTo>
                            <a:cubicBezTo>
                              <a:pt x="7054" y="3806"/>
                              <a:pt x="5745" y="4982"/>
                              <a:pt x="4525" y="6246"/>
                            </a:cubicBezTo>
                            <a:cubicBezTo>
                              <a:pt x="4104" y="6712"/>
                              <a:pt x="3705" y="7199"/>
                              <a:pt x="3372" y="7732"/>
                            </a:cubicBezTo>
                            <a:cubicBezTo>
                              <a:pt x="3283" y="7865"/>
                              <a:pt x="3150" y="7976"/>
                              <a:pt x="3017" y="8042"/>
                            </a:cubicBezTo>
                            <a:cubicBezTo>
                              <a:pt x="2197" y="8464"/>
                              <a:pt x="1420" y="8952"/>
                              <a:pt x="644" y="9417"/>
                            </a:cubicBezTo>
                            <a:cubicBezTo>
                              <a:pt x="467" y="9528"/>
                              <a:pt x="311" y="9661"/>
                              <a:pt x="178" y="9817"/>
                            </a:cubicBezTo>
                            <a:cubicBezTo>
                              <a:pt x="1" y="10038"/>
                              <a:pt x="67" y="10194"/>
                              <a:pt x="334" y="10305"/>
                            </a:cubicBezTo>
                            <a:cubicBezTo>
                              <a:pt x="425" y="10331"/>
                              <a:pt x="515" y="10341"/>
                              <a:pt x="606" y="10341"/>
                            </a:cubicBezTo>
                            <a:cubicBezTo>
                              <a:pt x="671" y="10341"/>
                              <a:pt x="735" y="10336"/>
                              <a:pt x="799" y="10327"/>
                            </a:cubicBezTo>
                            <a:cubicBezTo>
                              <a:pt x="1376" y="10305"/>
                              <a:pt x="1953" y="10238"/>
                              <a:pt x="2529" y="10127"/>
                            </a:cubicBezTo>
                            <a:cubicBezTo>
                              <a:pt x="2649" y="10106"/>
                              <a:pt x="2730" y="10092"/>
                              <a:pt x="2786" y="10092"/>
                            </a:cubicBezTo>
                            <a:cubicBezTo>
                              <a:pt x="2906" y="10092"/>
                              <a:pt x="2906" y="10159"/>
                              <a:pt x="2906" y="10371"/>
                            </a:cubicBezTo>
                            <a:cubicBezTo>
                              <a:pt x="2884" y="10615"/>
                              <a:pt x="2884" y="10881"/>
                              <a:pt x="2929" y="11147"/>
                            </a:cubicBezTo>
                            <a:cubicBezTo>
                              <a:pt x="2951" y="11280"/>
                              <a:pt x="3017" y="11414"/>
                              <a:pt x="3195" y="11458"/>
                            </a:cubicBezTo>
                            <a:cubicBezTo>
                              <a:pt x="3240" y="11467"/>
                              <a:pt x="3284" y="11471"/>
                              <a:pt x="3327" y="11471"/>
                            </a:cubicBezTo>
                            <a:cubicBezTo>
                              <a:pt x="3495" y="11471"/>
                              <a:pt x="3643" y="11404"/>
                              <a:pt x="3749" y="11280"/>
                            </a:cubicBezTo>
                            <a:cubicBezTo>
                              <a:pt x="3927" y="11081"/>
                              <a:pt x="4060" y="10859"/>
                              <a:pt x="4148" y="10615"/>
                            </a:cubicBezTo>
                            <a:cubicBezTo>
                              <a:pt x="4370" y="10127"/>
                              <a:pt x="4503" y="9617"/>
                              <a:pt x="4592" y="9085"/>
                            </a:cubicBezTo>
                            <a:cubicBezTo>
                              <a:pt x="4659" y="8685"/>
                              <a:pt x="4659" y="8685"/>
                              <a:pt x="5102" y="8597"/>
                            </a:cubicBezTo>
                            <a:cubicBezTo>
                              <a:pt x="6344" y="8397"/>
                              <a:pt x="7564" y="8109"/>
                              <a:pt x="8784" y="7754"/>
                            </a:cubicBezTo>
                            <a:cubicBezTo>
                              <a:pt x="10691" y="7222"/>
                              <a:pt x="12443" y="6201"/>
                              <a:pt x="13841" y="4804"/>
                            </a:cubicBezTo>
                            <a:cubicBezTo>
                              <a:pt x="13907" y="4738"/>
                              <a:pt x="13952" y="4649"/>
                              <a:pt x="14085" y="4627"/>
                            </a:cubicBezTo>
                            <a:cubicBezTo>
                              <a:pt x="14151" y="4804"/>
                              <a:pt x="14262" y="4937"/>
                              <a:pt x="14440" y="5026"/>
                            </a:cubicBezTo>
                            <a:cubicBezTo>
                              <a:pt x="14485" y="5045"/>
                              <a:pt x="14530" y="5055"/>
                              <a:pt x="14573" y="5055"/>
                            </a:cubicBezTo>
                            <a:cubicBezTo>
                              <a:pt x="14676" y="5055"/>
                              <a:pt x="14763" y="4996"/>
                              <a:pt x="14794" y="4871"/>
                            </a:cubicBezTo>
                            <a:cubicBezTo>
                              <a:pt x="14817" y="4649"/>
                              <a:pt x="14817" y="4427"/>
                              <a:pt x="14728" y="4205"/>
                            </a:cubicBezTo>
                            <a:cubicBezTo>
                              <a:pt x="14661" y="3983"/>
                              <a:pt x="14706" y="3717"/>
                              <a:pt x="14883" y="3540"/>
                            </a:cubicBezTo>
                            <a:cubicBezTo>
                              <a:pt x="15349" y="2852"/>
                              <a:pt x="15748" y="2098"/>
                              <a:pt x="16036" y="1322"/>
                            </a:cubicBezTo>
                            <a:cubicBezTo>
                              <a:pt x="16170" y="1011"/>
                              <a:pt x="16192" y="657"/>
                              <a:pt x="16081" y="346"/>
                            </a:cubicBezTo>
                            <a:cubicBezTo>
                              <a:pt x="15972" y="92"/>
                              <a:pt x="15878" y="1"/>
                              <a:pt x="15615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66" name="Google Shape;666;p11"/>
                      <p:cNvSpPr/>
                      <p:nvPr/>
                    </p:nvSpPr>
                    <p:spPr>
                      <a:xfrm rot="690462">
                        <a:off x="5593202" y="-560163"/>
                        <a:ext cx="349901" cy="29620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996" h="11848" extrusionOk="0">
                            <a:moveTo>
                              <a:pt x="13460" y="0"/>
                            </a:moveTo>
                            <a:cubicBezTo>
                              <a:pt x="13409" y="0"/>
                              <a:pt x="13352" y="4"/>
                              <a:pt x="13286" y="12"/>
                            </a:cubicBezTo>
                            <a:cubicBezTo>
                              <a:pt x="12155" y="123"/>
                              <a:pt x="11046" y="411"/>
                              <a:pt x="10026" y="899"/>
                            </a:cubicBezTo>
                            <a:cubicBezTo>
                              <a:pt x="9005" y="1343"/>
                              <a:pt x="8074" y="1964"/>
                              <a:pt x="7253" y="2696"/>
                            </a:cubicBezTo>
                            <a:cubicBezTo>
                              <a:pt x="6011" y="3783"/>
                              <a:pt x="4880" y="4980"/>
                              <a:pt x="3882" y="6289"/>
                            </a:cubicBezTo>
                            <a:cubicBezTo>
                              <a:pt x="3505" y="6777"/>
                              <a:pt x="3194" y="7287"/>
                              <a:pt x="2928" y="7841"/>
                            </a:cubicBezTo>
                            <a:cubicBezTo>
                              <a:pt x="2840" y="7975"/>
                              <a:pt x="2729" y="8085"/>
                              <a:pt x="2618" y="8152"/>
                            </a:cubicBezTo>
                            <a:cubicBezTo>
                              <a:pt x="1908" y="8573"/>
                              <a:pt x="1243" y="9084"/>
                              <a:pt x="577" y="9549"/>
                            </a:cubicBezTo>
                            <a:cubicBezTo>
                              <a:pt x="422" y="9682"/>
                              <a:pt x="289" y="9815"/>
                              <a:pt x="178" y="9971"/>
                            </a:cubicBezTo>
                            <a:cubicBezTo>
                              <a:pt x="1" y="10148"/>
                              <a:pt x="89" y="10436"/>
                              <a:pt x="333" y="10481"/>
                            </a:cubicBezTo>
                            <a:cubicBezTo>
                              <a:pt x="433" y="10531"/>
                              <a:pt x="533" y="10556"/>
                              <a:pt x="633" y="10556"/>
                            </a:cubicBezTo>
                            <a:cubicBezTo>
                              <a:pt x="666" y="10556"/>
                              <a:pt x="699" y="10553"/>
                              <a:pt x="733" y="10547"/>
                            </a:cubicBezTo>
                            <a:cubicBezTo>
                              <a:pt x="1243" y="10525"/>
                              <a:pt x="1753" y="10481"/>
                              <a:pt x="2263" y="10392"/>
                            </a:cubicBezTo>
                            <a:cubicBezTo>
                              <a:pt x="2366" y="10372"/>
                              <a:pt x="2437" y="10357"/>
                              <a:pt x="2486" y="10357"/>
                            </a:cubicBezTo>
                            <a:cubicBezTo>
                              <a:pt x="2596" y="10357"/>
                              <a:pt x="2596" y="10428"/>
                              <a:pt x="2596" y="10658"/>
                            </a:cubicBezTo>
                            <a:cubicBezTo>
                              <a:pt x="2596" y="10947"/>
                              <a:pt x="2596" y="11213"/>
                              <a:pt x="2640" y="11501"/>
                            </a:cubicBezTo>
                            <a:cubicBezTo>
                              <a:pt x="2684" y="11656"/>
                              <a:pt x="2729" y="11789"/>
                              <a:pt x="2906" y="11834"/>
                            </a:cubicBezTo>
                            <a:cubicBezTo>
                              <a:pt x="2942" y="11843"/>
                              <a:pt x="2979" y="11847"/>
                              <a:pt x="3016" y="11847"/>
                            </a:cubicBezTo>
                            <a:cubicBezTo>
                              <a:pt x="3160" y="11847"/>
                              <a:pt x="3301" y="11780"/>
                              <a:pt x="3372" y="11656"/>
                            </a:cubicBezTo>
                            <a:cubicBezTo>
                              <a:pt x="3527" y="11457"/>
                              <a:pt x="3638" y="11235"/>
                              <a:pt x="3705" y="10991"/>
                            </a:cubicBezTo>
                            <a:cubicBezTo>
                              <a:pt x="3882" y="10459"/>
                              <a:pt x="3993" y="9904"/>
                              <a:pt x="4037" y="9350"/>
                            </a:cubicBezTo>
                            <a:cubicBezTo>
                              <a:pt x="4082" y="8906"/>
                              <a:pt x="4082" y="8928"/>
                              <a:pt x="4481" y="8840"/>
                            </a:cubicBezTo>
                            <a:cubicBezTo>
                              <a:pt x="5568" y="8662"/>
                              <a:pt x="6654" y="8396"/>
                              <a:pt x="7719" y="8063"/>
                            </a:cubicBezTo>
                            <a:cubicBezTo>
                              <a:pt x="9427" y="7531"/>
                              <a:pt x="10957" y="6489"/>
                              <a:pt x="12088" y="5069"/>
                            </a:cubicBezTo>
                            <a:cubicBezTo>
                              <a:pt x="12155" y="5003"/>
                              <a:pt x="12155" y="4914"/>
                              <a:pt x="12288" y="4892"/>
                            </a:cubicBezTo>
                            <a:cubicBezTo>
                              <a:pt x="12332" y="5069"/>
                              <a:pt x="12443" y="5224"/>
                              <a:pt x="12598" y="5335"/>
                            </a:cubicBezTo>
                            <a:cubicBezTo>
                              <a:pt x="12650" y="5365"/>
                              <a:pt x="12699" y="5380"/>
                              <a:pt x="12743" y="5380"/>
                            </a:cubicBezTo>
                            <a:cubicBezTo>
                              <a:pt x="12830" y="5380"/>
                              <a:pt x="12894" y="5320"/>
                              <a:pt x="12909" y="5202"/>
                            </a:cubicBezTo>
                            <a:cubicBezTo>
                              <a:pt x="12931" y="4958"/>
                              <a:pt x="12909" y="4714"/>
                              <a:pt x="12842" y="4470"/>
                            </a:cubicBezTo>
                            <a:cubicBezTo>
                              <a:pt x="12754" y="4226"/>
                              <a:pt x="12798" y="3982"/>
                              <a:pt x="12931" y="3760"/>
                            </a:cubicBezTo>
                            <a:cubicBezTo>
                              <a:pt x="13353" y="3029"/>
                              <a:pt x="13663" y="2252"/>
                              <a:pt x="13885" y="1432"/>
                            </a:cubicBezTo>
                            <a:cubicBezTo>
                              <a:pt x="13996" y="1099"/>
                              <a:pt x="13996" y="722"/>
                              <a:pt x="13885" y="389"/>
                            </a:cubicBezTo>
                            <a:cubicBezTo>
                              <a:pt x="13775" y="97"/>
                              <a:pt x="13696" y="0"/>
                              <a:pt x="13460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67" name="Google Shape;667;p11"/>
                      <p:cNvSpPr/>
                      <p:nvPr/>
                    </p:nvSpPr>
                    <p:spPr>
                      <a:xfrm rot="690462">
                        <a:off x="5912032" y="-307031"/>
                        <a:ext cx="247326" cy="33290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893" h="13316" extrusionOk="0">
                            <a:moveTo>
                              <a:pt x="9340" y="1"/>
                            </a:moveTo>
                            <a:cubicBezTo>
                              <a:pt x="9319" y="1"/>
                              <a:pt x="9296" y="2"/>
                              <a:pt x="9271" y="4"/>
                            </a:cubicBezTo>
                            <a:cubicBezTo>
                              <a:pt x="8406" y="48"/>
                              <a:pt x="7586" y="314"/>
                              <a:pt x="6854" y="780"/>
                            </a:cubicBezTo>
                            <a:cubicBezTo>
                              <a:pt x="6078" y="1290"/>
                              <a:pt x="5412" y="1956"/>
                              <a:pt x="4902" y="2732"/>
                            </a:cubicBezTo>
                            <a:cubicBezTo>
                              <a:pt x="4015" y="3996"/>
                              <a:pt x="3261" y="5327"/>
                              <a:pt x="2640" y="6724"/>
                            </a:cubicBezTo>
                            <a:cubicBezTo>
                              <a:pt x="2374" y="7301"/>
                              <a:pt x="2174" y="7900"/>
                              <a:pt x="2019" y="8499"/>
                            </a:cubicBezTo>
                            <a:cubicBezTo>
                              <a:pt x="1997" y="8654"/>
                              <a:pt x="1908" y="8765"/>
                              <a:pt x="1819" y="8853"/>
                            </a:cubicBezTo>
                            <a:cubicBezTo>
                              <a:pt x="1309" y="9319"/>
                              <a:pt x="843" y="9852"/>
                              <a:pt x="378" y="10384"/>
                            </a:cubicBezTo>
                            <a:cubicBezTo>
                              <a:pt x="244" y="10517"/>
                              <a:pt x="156" y="10672"/>
                              <a:pt x="89" y="10827"/>
                            </a:cubicBezTo>
                            <a:cubicBezTo>
                              <a:pt x="0" y="11049"/>
                              <a:pt x="67" y="11315"/>
                              <a:pt x="267" y="11471"/>
                            </a:cubicBezTo>
                            <a:cubicBezTo>
                              <a:pt x="355" y="11537"/>
                              <a:pt x="466" y="11559"/>
                              <a:pt x="577" y="11559"/>
                            </a:cubicBezTo>
                            <a:cubicBezTo>
                              <a:pt x="715" y="11567"/>
                              <a:pt x="856" y="11573"/>
                              <a:pt x="998" y="11573"/>
                            </a:cubicBezTo>
                            <a:cubicBezTo>
                              <a:pt x="1243" y="11573"/>
                              <a:pt x="1491" y="11557"/>
                              <a:pt x="1730" y="11515"/>
                            </a:cubicBezTo>
                            <a:cubicBezTo>
                              <a:pt x="1796" y="11497"/>
                              <a:pt x="1844" y="11486"/>
                              <a:pt x="1879" y="11486"/>
                            </a:cubicBezTo>
                            <a:cubicBezTo>
                              <a:pt x="1976" y="11486"/>
                              <a:pt x="1980" y="11572"/>
                              <a:pt x="1997" y="11848"/>
                            </a:cubicBezTo>
                            <a:cubicBezTo>
                              <a:pt x="2019" y="12203"/>
                              <a:pt x="2063" y="12535"/>
                              <a:pt x="2107" y="12868"/>
                            </a:cubicBezTo>
                            <a:cubicBezTo>
                              <a:pt x="2152" y="13045"/>
                              <a:pt x="2196" y="13223"/>
                              <a:pt x="2329" y="13289"/>
                            </a:cubicBezTo>
                            <a:cubicBezTo>
                              <a:pt x="2364" y="13307"/>
                              <a:pt x="2400" y="13315"/>
                              <a:pt x="2436" y="13315"/>
                            </a:cubicBezTo>
                            <a:cubicBezTo>
                              <a:pt x="2537" y="13315"/>
                              <a:pt x="2635" y="13249"/>
                              <a:pt x="2684" y="13134"/>
                            </a:cubicBezTo>
                            <a:cubicBezTo>
                              <a:pt x="2795" y="12868"/>
                              <a:pt x="2862" y="12602"/>
                              <a:pt x="2884" y="12336"/>
                            </a:cubicBezTo>
                            <a:cubicBezTo>
                              <a:pt x="2972" y="11692"/>
                              <a:pt x="2995" y="11049"/>
                              <a:pt x="2995" y="10406"/>
                            </a:cubicBezTo>
                            <a:cubicBezTo>
                              <a:pt x="2995" y="9896"/>
                              <a:pt x="2995" y="9896"/>
                              <a:pt x="3283" y="9852"/>
                            </a:cubicBezTo>
                            <a:cubicBezTo>
                              <a:pt x="4104" y="9718"/>
                              <a:pt x="4902" y="9497"/>
                              <a:pt x="5678" y="9186"/>
                            </a:cubicBezTo>
                            <a:cubicBezTo>
                              <a:pt x="6965" y="8654"/>
                              <a:pt x="8007" y="7589"/>
                              <a:pt x="8761" y="5970"/>
                            </a:cubicBezTo>
                            <a:cubicBezTo>
                              <a:pt x="8806" y="5904"/>
                              <a:pt x="8828" y="5793"/>
                              <a:pt x="8917" y="5771"/>
                            </a:cubicBezTo>
                            <a:cubicBezTo>
                              <a:pt x="8961" y="5970"/>
                              <a:pt x="9072" y="6170"/>
                              <a:pt x="9205" y="6325"/>
                            </a:cubicBezTo>
                            <a:cubicBezTo>
                              <a:pt x="9244" y="6365"/>
                              <a:pt x="9281" y="6384"/>
                              <a:pt x="9313" y="6384"/>
                            </a:cubicBezTo>
                            <a:cubicBezTo>
                              <a:pt x="9371" y="6384"/>
                              <a:pt x="9412" y="6320"/>
                              <a:pt x="9427" y="6192"/>
                            </a:cubicBezTo>
                            <a:cubicBezTo>
                              <a:pt x="9427" y="5881"/>
                              <a:pt x="9382" y="5593"/>
                              <a:pt x="9294" y="5327"/>
                            </a:cubicBezTo>
                            <a:cubicBezTo>
                              <a:pt x="9227" y="5039"/>
                              <a:pt x="9227" y="4750"/>
                              <a:pt x="9316" y="4462"/>
                            </a:cubicBezTo>
                            <a:cubicBezTo>
                              <a:pt x="9582" y="3575"/>
                              <a:pt x="9759" y="2665"/>
                              <a:pt x="9848" y="1756"/>
                            </a:cubicBezTo>
                            <a:cubicBezTo>
                              <a:pt x="9892" y="1335"/>
                              <a:pt x="9870" y="913"/>
                              <a:pt x="9759" y="492"/>
                            </a:cubicBezTo>
                            <a:cubicBezTo>
                              <a:pt x="9638" y="109"/>
                              <a:pt x="9554" y="1"/>
                              <a:pt x="9340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68" name="Google Shape;668;p11"/>
                      <p:cNvSpPr/>
                      <p:nvPr/>
                    </p:nvSpPr>
                    <p:spPr>
                      <a:xfrm rot="690462">
                        <a:off x="6021966" y="-615505"/>
                        <a:ext cx="324951" cy="8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998" h="3569" extrusionOk="0">
                            <a:moveTo>
                              <a:pt x="8619" y="1"/>
                            </a:moveTo>
                            <a:cubicBezTo>
                              <a:pt x="8282" y="1"/>
                              <a:pt x="7945" y="18"/>
                              <a:pt x="7608" y="54"/>
                            </a:cubicBezTo>
                            <a:cubicBezTo>
                              <a:pt x="6410" y="187"/>
                              <a:pt x="5212" y="409"/>
                              <a:pt x="4059" y="741"/>
                            </a:cubicBezTo>
                            <a:cubicBezTo>
                              <a:pt x="3638" y="852"/>
                              <a:pt x="3238" y="1030"/>
                              <a:pt x="2839" y="1229"/>
                            </a:cubicBezTo>
                            <a:cubicBezTo>
                              <a:pt x="2774" y="1262"/>
                              <a:pt x="2697" y="1282"/>
                              <a:pt x="2617" y="1282"/>
                            </a:cubicBezTo>
                            <a:cubicBezTo>
                              <a:pt x="2588" y="1282"/>
                              <a:pt x="2558" y="1280"/>
                              <a:pt x="2529" y="1274"/>
                            </a:cubicBezTo>
                            <a:cubicBezTo>
                              <a:pt x="2314" y="1266"/>
                              <a:pt x="2102" y="1264"/>
                              <a:pt x="1891" y="1264"/>
                            </a:cubicBezTo>
                            <a:cubicBezTo>
                              <a:pt x="1469" y="1264"/>
                              <a:pt x="1050" y="1274"/>
                              <a:pt x="621" y="1274"/>
                            </a:cubicBezTo>
                            <a:cubicBezTo>
                              <a:pt x="488" y="1274"/>
                              <a:pt x="355" y="1296"/>
                              <a:pt x="222" y="1340"/>
                            </a:cubicBezTo>
                            <a:cubicBezTo>
                              <a:pt x="22" y="1407"/>
                              <a:pt x="0" y="1540"/>
                              <a:pt x="133" y="1695"/>
                            </a:cubicBezTo>
                            <a:cubicBezTo>
                              <a:pt x="222" y="1762"/>
                              <a:pt x="311" y="1828"/>
                              <a:pt x="422" y="1873"/>
                            </a:cubicBezTo>
                            <a:cubicBezTo>
                              <a:pt x="777" y="2050"/>
                              <a:pt x="1131" y="2205"/>
                              <a:pt x="1508" y="2360"/>
                            </a:cubicBezTo>
                            <a:cubicBezTo>
                              <a:pt x="1775" y="2449"/>
                              <a:pt x="1752" y="2449"/>
                              <a:pt x="1642" y="2627"/>
                            </a:cubicBezTo>
                            <a:cubicBezTo>
                              <a:pt x="1553" y="2782"/>
                              <a:pt x="1464" y="2937"/>
                              <a:pt x="1398" y="3092"/>
                            </a:cubicBezTo>
                            <a:cubicBezTo>
                              <a:pt x="1353" y="3181"/>
                              <a:pt x="1375" y="3314"/>
                              <a:pt x="1442" y="3381"/>
                            </a:cubicBezTo>
                            <a:cubicBezTo>
                              <a:pt x="1516" y="3440"/>
                              <a:pt x="1610" y="3469"/>
                              <a:pt x="1703" y="3469"/>
                            </a:cubicBezTo>
                            <a:cubicBezTo>
                              <a:pt x="1750" y="3469"/>
                              <a:pt x="1797" y="3462"/>
                              <a:pt x="1841" y="3447"/>
                            </a:cubicBezTo>
                            <a:cubicBezTo>
                              <a:pt x="1996" y="3403"/>
                              <a:pt x="2174" y="3314"/>
                              <a:pt x="2307" y="3203"/>
                            </a:cubicBezTo>
                            <a:cubicBezTo>
                              <a:pt x="2595" y="2981"/>
                              <a:pt x="2861" y="2737"/>
                              <a:pt x="3105" y="2449"/>
                            </a:cubicBezTo>
                            <a:cubicBezTo>
                              <a:pt x="3209" y="2319"/>
                              <a:pt x="3252" y="2265"/>
                              <a:pt x="3328" y="2265"/>
                            </a:cubicBezTo>
                            <a:cubicBezTo>
                              <a:pt x="3382" y="2265"/>
                              <a:pt x="3452" y="2292"/>
                              <a:pt x="3571" y="2338"/>
                            </a:cubicBezTo>
                            <a:cubicBezTo>
                              <a:pt x="4392" y="2649"/>
                              <a:pt x="5212" y="2915"/>
                              <a:pt x="6055" y="3115"/>
                            </a:cubicBezTo>
                            <a:cubicBezTo>
                              <a:pt x="6721" y="3292"/>
                              <a:pt x="7403" y="3381"/>
                              <a:pt x="8085" y="3381"/>
                            </a:cubicBezTo>
                            <a:cubicBezTo>
                              <a:pt x="8767" y="3381"/>
                              <a:pt x="9449" y="3292"/>
                              <a:pt x="10114" y="3115"/>
                            </a:cubicBezTo>
                            <a:cubicBezTo>
                              <a:pt x="10147" y="3103"/>
                              <a:pt x="10181" y="3098"/>
                              <a:pt x="10211" y="3098"/>
                            </a:cubicBezTo>
                            <a:cubicBezTo>
                              <a:pt x="10242" y="3098"/>
                              <a:pt x="10269" y="3103"/>
                              <a:pt x="10291" y="3115"/>
                            </a:cubicBezTo>
                            <a:cubicBezTo>
                              <a:pt x="10269" y="3248"/>
                              <a:pt x="10291" y="3381"/>
                              <a:pt x="10358" y="3469"/>
                            </a:cubicBezTo>
                            <a:cubicBezTo>
                              <a:pt x="10397" y="3534"/>
                              <a:pt x="10451" y="3569"/>
                              <a:pt x="10506" y="3569"/>
                            </a:cubicBezTo>
                            <a:cubicBezTo>
                              <a:pt x="10546" y="3569"/>
                              <a:pt x="10587" y="3551"/>
                              <a:pt x="10624" y="3514"/>
                            </a:cubicBezTo>
                            <a:cubicBezTo>
                              <a:pt x="10713" y="3403"/>
                              <a:pt x="10779" y="3248"/>
                              <a:pt x="10824" y="3092"/>
                            </a:cubicBezTo>
                            <a:cubicBezTo>
                              <a:pt x="10868" y="2937"/>
                              <a:pt x="10979" y="2804"/>
                              <a:pt x="11134" y="2760"/>
                            </a:cubicBezTo>
                            <a:cubicBezTo>
                              <a:pt x="11667" y="2516"/>
                              <a:pt x="12155" y="2205"/>
                              <a:pt x="12598" y="1850"/>
                            </a:cubicBezTo>
                            <a:cubicBezTo>
                              <a:pt x="12798" y="1717"/>
                              <a:pt x="12931" y="1495"/>
                              <a:pt x="12975" y="1274"/>
                            </a:cubicBezTo>
                            <a:cubicBezTo>
                              <a:pt x="12997" y="1030"/>
                              <a:pt x="12975" y="963"/>
                              <a:pt x="12687" y="852"/>
                            </a:cubicBezTo>
                            <a:cubicBezTo>
                              <a:pt x="11888" y="497"/>
                              <a:pt x="11023" y="253"/>
                              <a:pt x="10136" y="120"/>
                            </a:cubicBezTo>
                            <a:cubicBezTo>
                              <a:pt x="9631" y="40"/>
                              <a:pt x="9125" y="1"/>
                              <a:pt x="8619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69" name="Google Shape;669;p11"/>
                      <p:cNvSpPr/>
                      <p:nvPr/>
                    </p:nvSpPr>
                    <p:spPr>
                      <a:xfrm rot="690462">
                        <a:off x="4132288" y="198848"/>
                        <a:ext cx="497951" cy="23647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9918" h="9459" extrusionOk="0">
                            <a:moveTo>
                              <a:pt x="16127" y="0"/>
                            </a:moveTo>
                            <a:cubicBezTo>
                              <a:pt x="14529" y="0"/>
                              <a:pt x="12933" y="295"/>
                              <a:pt x="11423" y="886"/>
                            </a:cubicBezTo>
                            <a:cubicBezTo>
                              <a:pt x="9560" y="1596"/>
                              <a:pt x="7785" y="2461"/>
                              <a:pt x="6078" y="3504"/>
                            </a:cubicBezTo>
                            <a:cubicBezTo>
                              <a:pt x="5457" y="3903"/>
                              <a:pt x="4858" y="4346"/>
                              <a:pt x="4325" y="4834"/>
                            </a:cubicBezTo>
                            <a:cubicBezTo>
                              <a:pt x="4170" y="4967"/>
                              <a:pt x="4015" y="5034"/>
                              <a:pt x="3837" y="5056"/>
                            </a:cubicBezTo>
                            <a:cubicBezTo>
                              <a:pt x="2839" y="5256"/>
                              <a:pt x="1886" y="5544"/>
                              <a:pt x="932" y="5788"/>
                            </a:cubicBezTo>
                            <a:cubicBezTo>
                              <a:pt x="688" y="5855"/>
                              <a:pt x="488" y="5943"/>
                              <a:pt x="289" y="6076"/>
                            </a:cubicBezTo>
                            <a:cubicBezTo>
                              <a:pt x="23" y="6209"/>
                              <a:pt x="0" y="6564"/>
                              <a:pt x="244" y="6742"/>
                            </a:cubicBezTo>
                            <a:cubicBezTo>
                              <a:pt x="377" y="6853"/>
                              <a:pt x="533" y="6941"/>
                              <a:pt x="688" y="6986"/>
                            </a:cubicBezTo>
                            <a:cubicBezTo>
                              <a:pt x="1265" y="7185"/>
                              <a:pt x="1863" y="7341"/>
                              <a:pt x="2484" y="7452"/>
                            </a:cubicBezTo>
                            <a:cubicBezTo>
                              <a:pt x="2884" y="7518"/>
                              <a:pt x="2884" y="7518"/>
                              <a:pt x="2751" y="7895"/>
                            </a:cubicBezTo>
                            <a:cubicBezTo>
                              <a:pt x="2618" y="8206"/>
                              <a:pt x="2529" y="8538"/>
                              <a:pt x="2462" y="8871"/>
                            </a:cubicBezTo>
                            <a:cubicBezTo>
                              <a:pt x="2396" y="9048"/>
                              <a:pt x="2462" y="9248"/>
                              <a:pt x="2595" y="9359"/>
                            </a:cubicBezTo>
                            <a:cubicBezTo>
                              <a:pt x="2684" y="9425"/>
                              <a:pt x="2789" y="9459"/>
                              <a:pt x="2898" y="9459"/>
                            </a:cubicBezTo>
                            <a:cubicBezTo>
                              <a:pt x="3006" y="9459"/>
                              <a:pt x="3117" y="9425"/>
                              <a:pt x="3216" y="9359"/>
                            </a:cubicBezTo>
                            <a:cubicBezTo>
                              <a:pt x="3460" y="9204"/>
                              <a:pt x="3682" y="8982"/>
                              <a:pt x="3882" y="8738"/>
                            </a:cubicBezTo>
                            <a:cubicBezTo>
                              <a:pt x="4281" y="8206"/>
                              <a:pt x="4658" y="7629"/>
                              <a:pt x="4946" y="7008"/>
                            </a:cubicBezTo>
                            <a:cubicBezTo>
                              <a:pt x="5096" y="6695"/>
                              <a:pt x="5144" y="6602"/>
                              <a:pt x="5309" y="6602"/>
                            </a:cubicBezTo>
                            <a:cubicBezTo>
                              <a:pt x="5389" y="6602"/>
                              <a:pt x="5496" y="6624"/>
                              <a:pt x="5656" y="6653"/>
                            </a:cubicBezTo>
                            <a:cubicBezTo>
                              <a:pt x="6965" y="6897"/>
                              <a:pt x="8295" y="7052"/>
                              <a:pt x="9626" y="7141"/>
                            </a:cubicBezTo>
                            <a:cubicBezTo>
                              <a:pt x="9816" y="7151"/>
                              <a:pt x="10006" y="7155"/>
                              <a:pt x="10195" y="7155"/>
                            </a:cubicBezTo>
                            <a:cubicBezTo>
                              <a:pt x="12193" y="7155"/>
                              <a:pt x="14137" y="6624"/>
                              <a:pt x="15859" y="5611"/>
                            </a:cubicBezTo>
                            <a:cubicBezTo>
                              <a:pt x="15948" y="5575"/>
                              <a:pt x="16009" y="5510"/>
                              <a:pt x="16099" y="5510"/>
                            </a:cubicBezTo>
                            <a:cubicBezTo>
                              <a:pt x="16121" y="5510"/>
                              <a:pt x="16144" y="5513"/>
                              <a:pt x="16169" y="5522"/>
                            </a:cubicBezTo>
                            <a:cubicBezTo>
                              <a:pt x="16169" y="5744"/>
                              <a:pt x="16213" y="5966"/>
                              <a:pt x="16347" y="6143"/>
                            </a:cubicBezTo>
                            <a:cubicBezTo>
                              <a:pt x="16411" y="6218"/>
                              <a:pt x="16486" y="6257"/>
                              <a:pt x="16556" y="6257"/>
                            </a:cubicBezTo>
                            <a:cubicBezTo>
                              <a:pt x="16630" y="6257"/>
                              <a:pt x="16700" y="6212"/>
                              <a:pt x="16746" y="6121"/>
                            </a:cubicBezTo>
                            <a:cubicBezTo>
                              <a:pt x="16879" y="5855"/>
                              <a:pt x="16968" y="5566"/>
                              <a:pt x="16968" y="5278"/>
                            </a:cubicBezTo>
                            <a:cubicBezTo>
                              <a:pt x="16990" y="4990"/>
                              <a:pt x="17145" y="4701"/>
                              <a:pt x="17411" y="4524"/>
                            </a:cubicBezTo>
                            <a:cubicBezTo>
                              <a:pt x="18187" y="3858"/>
                              <a:pt x="18875" y="3104"/>
                              <a:pt x="19474" y="2284"/>
                            </a:cubicBezTo>
                            <a:cubicBezTo>
                              <a:pt x="19740" y="1951"/>
                              <a:pt x="19895" y="1530"/>
                              <a:pt x="19917" y="1086"/>
                            </a:cubicBezTo>
                            <a:cubicBezTo>
                              <a:pt x="19917" y="642"/>
                              <a:pt x="19829" y="532"/>
                              <a:pt x="19407" y="421"/>
                            </a:cubicBezTo>
                            <a:cubicBezTo>
                              <a:pt x="18331" y="140"/>
                              <a:pt x="17228" y="0"/>
                              <a:pt x="1612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70" name="Google Shape;670;p11"/>
                      <p:cNvSpPr/>
                      <p:nvPr/>
                    </p:nvSpPr>
                    <p:spPr>
                      <a:xfrm rot="690462">
                        <a:off x="8330205" y="2583016"/>
                        <a:ext cx="668951" cy="43670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6758" h="17468" extrusionOk="0">
                            <a:moveTo>
                              <a:pt x="456" y="0"/>
                            </a:moveTo>
                            <a:cubicBezTo>
                              <a:pt x="132" y="0"/>
                              <a:pt x="0" y="207"/>
                              <a:pt x="75" y="620"/>
                            </a:cubicBezTo>
                            <a:cubicBezTo>
                              <a:pt x="120" y="864"/>
                              <a:pt x="231" y="1108"/>
                              <a:pt x="364" y="1307"/>
                            </a:cubicBezTo>
                            <a:cubicBezTo>
                              <a:pt x="852" y="2128"/>
                              <a:pt x="1384" y="2904"/>
                              <a:pt x="1983" y="3658"/>
                            </a:cubicBezTo>
                            <a:cubicBezTo>
                              <a:pt x="2360" y="4168"/>
                              <a:pt x="2360" y="4168"/>
                              <a:pt x="1916" y="4390"/>
                            </a:cubicBezTo>
                            <a:cubicBezTo>
                              <a:pt x="1517" y="4545"/>
                              <a:pt x="1140" y="4767"/>
                              <a:pt x="807" y="5011"/>
                            </a:cubicBezTo>
                            <a:cubicBezTo>
                              <a:pt x="586" y="5144"/>
                              <a:pt x="497" y="5410"/>
                              <a:pt x="563" y="5654"/>
                            </a:cubicBezTo>
                            <a:cubicBezTo>
                              <a:pt x="652" y="5965"/>
                              <a:pt x="918" y="6209"/>
                              <a:pt x="1229" y="6298"/>
                            </a:cubicBezTo>
                            <a:cubicBezTo>
                              <a:pt x="1502" y="6373"/>
                              <a:pt x="1785" y="6408"/>
                              <a:pt x="2071" y="6408"/>
                            </a:cubicBezTo>
                            <a:cubicBezTo>
                              <a:pt x="2204" y="6408"/>
                              <a:pt x="2337" y="6400"/>
                              <a:pt x="2471" y="6386"/>
                            </a:cubicBezTo>
                            <a:cubicBezTo>
                              <a:pt x="3358" y="6320"/>
                              <a:pt x="4223" y="6120"/>
                              <a:pt x="5044" y="5854"/>
                            </a:cubicBezTo>
                            <a:cubicBezTo>
                              <a:pt x="5279" y="5770"/>
                              <a:pt x="5425" y="5718"/>
                              <a:pt x="5539" y="5718"/>
                            </a:cubicBezTo>
                            <a:cubicBezTo>
                              <a:pt x="5728" y="5718"/>
                              <a:pt x="5832" y="5859"/>
                              <a:pt x="6108" y="6231"/>
                            </a:cubicBezTo>
                            <a:cubicBezTo>
                              <a:pt x="7372" y="7872"/>
                              <a:pt x="8703" y="9425"/>
                              <a:pt x="10145" y="10911"/>
                            </a:cubicBezTo>
                            <a:cubicBezTo>
                              <a:pt x="12518" y="13351"/>
                              <a:pt x="15224" y="15103"/>
                              <a:pt x="18262" y="16012"/>
                            </a:cubicBezTo>
                            <a:cubicBezTo>
                              <a:pt x="18396" y="16079"/>
                              <a:pt x="18573" y="16079"/>
                              <a:pt x="18706" y="16256"/>
                            </a:cubicBezTo>
                            <a:cubicBezTo>
                              <a:pt x="18484" y="16478"/>
                              <a:pt x="18373" y="16744"/>
                              <a:pt x="18373" y="17055"/>
                            </a:cubicBezTo>
                            <a:cubicBezTo>
                              <a:pt x="18392" y="17302"/>
                              <a:pt x="18542" y="17468"/>
                              <a:pt x="18738" y="17468"/>
                            </a:cubicBezTo>
                            <a:cubicBezTo>
                              <a:pt x="18771" y="17468"/>
                              <a:pt x="18805" y="17463"/>
                              <a:pt x="18839" y="17454"/>
                            </a:cubicBezTo>
                            <a:cubicBezTo>
                              <a:pt x="19194" y="17343"/>
                              <a:pt x="19527" y="17143"/>
                              <a:pt x="19771" y="16877"/>
                            </a:cubicBezTo>
                            <a:cubicBezTo>
                              <a:pt x="19994" y="16654"/>
                              <a:pt x="20297" y="16537"/>
                              <a:pt x="20598" y="16537"/>
                            </a:cubicBezTo>
                            <a:cubicBezTo>
                              <a:pt x="20686" y="16537"/>
                              <a:pt x="20773" y="16547"/>
                              <a:pt x="20857" y="16567"/>
                            </a:cubicBezTo>
                            <a:cubicBezTo>
                              <a:pt x="21534" y="16655"/>
                              <a:pt x="22216" y="16700"/>
                              <a:pt x="22898" y="16700"/>
                            </a:cubicBezTo>
                            <a:cubicBezTo>
                              <a:pt x="23580" y="16700"/>
                              <a:pt x="24262" y="16655"/>
                              <a:pt x="24938" y="16567"/>
                            </a:cubicBezTo>
                            <a:cubicBezTo>
                              <a:pt x="25493" y="16544"/>
                              <a:pt x="26025" y="16300"/>
                              <a:pt x="26402" y="15901"/>
                            </a:cubicBezTo>
                            <a:cubicBezTo>
                              <a:pt x="26757" y="15458"/>
                              <a:pt x="26757" y="15258"/>
                              <a:pt x="26380" y="14681"/>
                            </a:cubicBezTo>
                            <a:cubicBezTo>
                              <a:pt x="25182" y="12951"/>
                              <a:pt x="23763" y="11377"/>
                              <a:pt x="22166" y="10024"/>
                            </a:cubicBezTo>
                            <a:cubicBezTo>
                              <a:pt x="20658" y="8693"/>
                              <a:pt x="18950" y="7584"/>
                              <a:pt x="17154" y="6719"/>
                            </a:cubicBezTo>
                            <a:cubicBezTo>
                              <a:pt x="14581" y="5455"/>
                              <a:pt x="11897" y="4412"/>
                              <a:pt x="9125" y="3636"/>
                            </a:cubicBezTo>
                            <a:cubicBezTo>
                              <a:pt x="8149" y="3348"/>
                              <a:pt x="7129" y="3148"/>
                              <a:pt x="6108" y="3082"/>
                            </a:cubicBezTo>
                            <a:cubicBezTo>
                              <a:pt x="5842" y="3037"/>
                              <a:pt x="5598" y="2948"/>
                              <a:pt x="5376" y="2771"/>
                            </a:cubicBezTo>
                            <a:cubicBezTo>
                              <a:pt x="4134" y="1928"/>
                              <a:pt x="2848" y="1174"/>
                              <a:pt x="1584" y="398"/>
                            </a:cubicBezTo>
                            <a:cubicBezTo>
                              <a:pt x="1295" y="220"/>
                              <a:pt x="985" y="110"/>
                              <a:pt x="652" y="21"/>
                            </a:cubicBezTo>
                            <a:cubicBezTo>
                              <a:pt x="581" y="7"/>
                              <a:pt x="515" y="0"/>
                              <a:pt x="456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71" name="Google Shape;671;p11"/>
                      <p:cNvSpPr/>
                      <p:nvPr/>
                    </p:nvSpPr>
                    <p:spPr>
                      <a:xfrm rot="690462">
                        <a:off x="4012945" y="416109"/>
                        <a:ext cx="410901" cy="198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436" h="7929" extrusionOk="0">
                            <a:moveTo>
                              <a:pt x="13388" y="0"/>
                            </a:moveTo>
                            <a:cubicBezTo>
                              <a:pt x="12036" y="0"/>
                              <a:pt x="10684" y="258"/>
                              <a:pt x="9405" y="770"/>
                            </a:cubicBezTo>
                            <a:cubicBezTo>
                              <a:pt x="7874" y="1347"/>
                              <a:pt x="6410" y="2101"/>
                              <a:pt x="5013" y="2966"/>
                            </a:cubicBezTo>
                            <a:cubicBezTo>
                              <a:pt x="4503" y="3298"/>
                              <a:pt x="4015" y="3675"/>
                              <a:pt x="3572" y="4097"/>
                            </a:cubicBezTo>
                            <a:cubicBezTo>
                              <a:pt x="3461" y="4186"/>
                              <a:pt x="3328" y="4252"/>
                              <a:pt x="3172" y="4274"/>
                            </a:cubicBezTo>
                            <a:cubicBezTo>
                              <a:pt x="2352" y="4430"/>
                              <a:pt x="1575" y="4674"/>
                              <a:pt x="777" y="4895"/>
                            </a:cubicBezTo>
                            <a:cubicBezTo>
                              <a:pt x="577" y="4940"/>
                              <a:pt x="422" y="5028"/>
                              <a:pt x="267" y="5139"/>
                            </a:cubicBezTo>
                            <a:cubicBezTo>
                              <a:pt x="23" y="5250"/>
                              <a:pt x="1" y="5561"/>
                              <a:pt x="222" y="5694"/>
                            </a:cubicBezTo>
                            <a:cubicBezTo>
                              <a:pt x="333" y="5783"/>
                              <a:pt x="444" y="5849"/>
                              <a:pt x="577" y="5893"/>
                            </a:cubicBezTo>
                            <a:cubicBezTo>
                              <a:pt x="1065" y="6049"/>
                              <a:pt x="1575" y="6182"/>
                              <a:pt x="2063" y="6270"/>
                            </a:cubicBezTo>
                            <a:cubicBezTo>
                              <a:pt x="2396" y="6315"/>
                              <a:pt x="2396" y="6315"/>
                              <a:pt x="2285" y="6647"/>
                            </a:cubicBezTo>
                            <a:cubicBezTo>
                              <a:pt x="2196" y="6891"/>
                              <a:pt x="2108" y="7158"/>
                              <a:pt x="2063" y="7446"/>
                            </a:cubicBezTo>
                            <a:cubicBezTo>
                              <a:pt x="2041" y="7601"/>
                              <a:pt x="2041" y="7756"/>
                              <a:pt x="2174" y="7845"/>
                            </a:cubicBezTo>
                            <a:cubicBezTo>
                              <a:pt x="2252" y="7901"/>
                              <a:pt x="2341" y="7928"/>
                              <a:pt x="2429" y="7928"/>
                            </a:cubicBezTo>
                            <a:cubicBezTo>
                              <a:pt x="2518" y="7928"/>
                              <a:pt x="2607" y="7901"/>
                              <a:pt x="2684" y="7845"/>
                            </a:cubicBezTo>
                            <a:cubicBezTo>
                              <a:pt x="2906" y="7712"/>
                              <a:pt x="3084" y="7535"/>
                              <a:pt x="3239" y="7313"/>
                            </a:cubicBezTo>
                            <a:cubicBezTo>
                              <a:pt x="3572" y="6869"/>
                              <a:pt x="3860" y="6404"/>
                              <a:pt x="4104" y="5893"/>
                            </a:cubicBezTo>
                            <a:cubicBezTo>
                              <a:pt x="4229" y="5628"/>
                              <a:pt x="4266" y="5549"/>
                              <a:pt x="4416" y="5549"/>
                            </a:cubicBezTo>
                            <a:cubicBezTo>
                              <a:pt x="4479" y="5549"/>
                              <a:pt x="4562" y="5563"/>
                              <a:pt x="4680" y="5583"/>
                            </a:cubicBezTo>
                            <a:cubicBezTo>
                              <a:pt x="5767" y="5783"/>
                              <a:pt x="6876" y="5916"/>
                              <a:pt x="7985" y="5960"/>
                            </a:cubicBezTo>
                            <a:cubicBezTo>
                              <a:pt x="8135" y="5967"/>
                              <a:pt x="8286" y="5971"/>
                              <a:pt x="8436" y="5971"/>
                            </a:cubicBezTo>
                            <a:cubicBezTo>
                              <a:pt x="10080" y="5971"/>
                              <a:pt x="11708" y="5527"/>
                              <a:pt x="13131" y="4674"/>
                            </a:cubicBezTo>
                            <a:cubicBezTo>
                              <a:pt x="13185" y="4619"/>
                              <a:pt x="13224" y="4551"/>
                              <a:pt x="13309" y="4551"/>
                            </a:cubicBezTo>
                            <a:cubicBezTo>
                              <a:pt x="13328" y="4551"/>
                              <a:pt x="13350" y="4554"/>
                              <a:pt x="13375" y="4563"/>
                            </a:cubicBezTo>
                            <a:cubicBezTo>
                              <a:pt x="13353" y="4740"/>
                              <a:pt x="13397" y="4918"/>
                              <a:pt x="13508" y="5073"/>
                            </a:cubicBezTo>
                            <a:cubicBezTo>
                              <a:pt x="13550" y="5137"/>
                              <a:pt x="13619" y="5170"/>
                              <a:pt x="13683" y="5170"/>
                            </a:cubicBezTo>
                            <a:cubicBezTo>
                              <a:pt x="13753" y="5170"/>
                              <a:pt x="13817" y="5131"/>
                              <a:pt x="13841" y="5051"/>
                            </a:cubicBezTo>
                            <a:cubicBezTo>
                              <a:pt x="13951" y="4829"/>
                              <a:pt x="14018" y="4607"/>
                              <a:pt x="14018" y="4363"/>
                            </a:cubicBezTo>
                            <a:cubicBezTo>
                              <a:pt x="14040" y="4097"/>
                              <a:pt x="14173" y="3875"/>
                              <a:pt x="14373" y="3720"/>
                            </a:cubicBezTo>
                            <a:cubicBezTo>
                              <a:pt x="15016" y="3165"/>
                              <a:pt x="15571" y="2544"/>
                              <a:pt x="16058" y="1857"/>
                            </a:cubicBezTo>
                            <a:cubicBezTo>
                              <a:pt x="16280" y="1568"/>
                              <a:pt x="16413" y="1236"/>
                              <a:pt x="16435" y="881"/>
                            </a:cubicBezTo>
                            <a:cubicBezTo>
                              <a:pt x="16435" y="504"/>
                              <a:pt x="16369" y="415"/>
                              <a:pt x="15992" y="326"/>
                            </a:cubicBezTo>
                            <a:cubicBezTo>
                              <a:pt x="15138" y="108"/>
                              <a:pt x="14263" y="0"/>
                              <a:pt x="13388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72" name="Google Shape;672;p11"/>
                      <p:cNvSpPr/>
                      <p:nvPr/>
                    </p:nvSpPr>
                    <p:spPr>
                      <a:xfrm rot="690462">
                        <a:off x="4015850" y="792587"/>
                        <a:ext cx="461926" cy="172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477" h="6880" extrusionOk="0">
                            <a:moveTo>
                              <a:pt x="14425" y="1"/>
                            </a:moveTo>
                            <a:cubicBezTo>
                              <a:pt x="14334" y="1"/>
                              <a:pt x="14243" y="2"/>
                              <a:pt x="14151" y="3"/>
                            </a:cubicBezTo>
                            <a:cubicBezTo>
                              <a:pt x="12909" y="26"/>
                              <a:pt x="11689" y="203"/>
                              <a:pt x="10514" y="558"/>
                            </a:cubicBezTo>
                            <a:cubicBezTo>
                              <a:pt x="8828" y="1024"/>
                              <a:pt x="7165" y="1622"/>
                              <a:pt x="5590" y="2399"/>
                            </a:cubicBezTo>
                            <a:cubicBezTo>
                              <a:pt x="5036" y="2665"/>
                              <a:pt x="4481" y="2998"/>
                              <a:pt x="3993" y="3375"/>
                            </a:cubicBezTo>
                            <a:cubicBezTo>
                              <a:pt x="3860" y="3463"/>
                              <a:pt x="3705" y="3508"/>
                              <a:pt x="3527" y="3530"/>
                            </a:cubicBezTo>
                            <a:cubicBezTo>
                              <a:pt x="2618" y="3641"/>
                              <a:pt x="1731" y="3818"/>
                              <a:pt x="844" y="3996"/>
                            </a:cubicBezTo>
                            <a:cubicBezTo>
                              <a:pt x="622" y="4018"/>
                              <a:pt x="444" y="4106"/>
                              <a:pt x="267" y="4195"/>
                            </a:cubicBezTo>
                            <a:cubicBezTo>
                              <a:pt x="23" y="4350"/>
                              <a:pt x="1" y="4506"/>
                              <a:pt x="245" y="4705"/>
                            </a:cubicBezTo>
                            <a:cubicBezTo>
                              <a:pt x="356" y="4794"/>
                              <a:pt x="511" y="4861"/>
                              <a:pt x="666" y="4905"/>
                            </a:cubicBezTo>
                            <a:cubicBezTo>
                              <a:pt x="1199" y="5060"/>
                              <a:pt x="1775" y="5215"/>
                              <a:pt x="2352" y="5326"/>
                            </a:cubicBezTo>
                            <a:cubicBezTo>
                              <a:pt x="2729" y="5393"/>
                              <a:pt x="2729" y="5393"/>
                              <a:pt x="2618" y="5681"/>
                            </a:cubicBezTo>
                            <a:cubicBezTo>
                              <a:pt x="2507" y="5903"/>
                              <a:pt x="2418" y="6147"/>
                              <a:pt x="2374" y="6413"/>
                            </a:cubicBezTo>
                            <a:cubicBezTo>
                              <a:pt x="2308" y="6546"/>
                              <a:pt x="2374" y="6724"/>
                              <a:pt x="2507" y="6790"/>
                            </a:cubicBezTo>
                            <a:cubicBezTo>
                              <a:pt x="2607" y="6853"/>
                              <a:pt x="2714" y="6880"/>
                              <a:pt x="2820" y="6880"/>
                            </a:cubicBezTo>
                            <a:cubicBezTo>
                              <a:pt x="2902" y="6880"/>
                              <a:pt x="2984" y="6864"/>
                              <a:pt x="3062" y="6835"/>
                            </a:cubicBezTo>
                            <a:cubicBezTo>
                              <a:pt x="3306" y="6701"/>
                              <a:pt x="3505" y="6546"/>
                              <a:pt x="3683" y="6347"/>
                            </a:cubicBezTo>
                            <a:cubicBezTo>
                              <a:pt x="4037" y="5970"/>
                              <a:pt x="4370" y="5526"/>
                              <a:pt x="4636" y="5060"/>
                            </a:cubicBezTo>
                            <a:cubicBezTo>
                              <a:pt x="4755" y="4824"/>
                              <a:pt x="4794" y="4755"/>
                              <a:pt x="4945" y="4755"/>
                            </a:cubicBezTo>
                            <a:cubicBezTo>
                              <a:pt x="5021" y="4755"/>
                              <a:pt x="5124" y="4772"/>
                              <a:pt x="5280" y="4794"/>
                            </a:cubicBezTo>
                            <a:cubicBezTo>
                              <a:pt x="6522" y="5038"/>
                              <a:pt x="7764" y="5215"/>
                              <a:pt x="9028" y="5304"/>
                            </a:cubicBezTo>
                            <a:cubicBezTo>
                              <a:pt x="9372" y="5335"/>
                              <a:pt x="9718" y="5351"/>
                              <a:pt x="10063" y="5351"/>
                            </a:cubicBezTo>
                            <a:cubicBezTo>
                              <a:pt x="11693" y="5351"/>
                              <a:pt x="13315" y="5006"/>
                              <a:pt x="14817" y="4328"/>
                            </a:cubicBezTo>
                            <a:cubicBezTo>
                              <a:pt x="14867" y="4278"/>
                              <a:pt x="14941" y="4253"/>
                              <a:pt x="15022" y="4253"/>
                            </a:cubicBezTo>
                            <a:cubicBezTo>
                              <a:pt x="15049" y="4253"/>
                              <a:pt x="15077" y="4256"/>
                              <a:pt x="15105" y="4262"/>
                            </a:cubicBezTo>
                            <a:cubicBezTo>
                              <a:pt x="15083" y="4439"/>
                              <a:pt x="15149" y="4617"/>
                              <a:pt x="15282" y="4750"/>
                            </a:cubicBezTo>
                            <a:cubicBezTo>
                              <a:pt x="15349" y="4816"/>
                              <a:pt x="15415" y="4850"/>
                              <a:pt x="15479" y="4850"/>
                            </a:cubicBezTo>
                            <a:cubicBezTo>
                              <a:pt x="15543" y="4850"/>
                              <a:pt x="15604" y="4816"/>
                              <a:pt x="15659" y="4750"/>
                            </a:cubicBezTo>
                            <a:cubicBezTo>
                              <a:pt x="15770" y="4550"/>
                              <a:pt x="15837" y="4328"/>
                              <a:pt x="15837" y="4106"/>
                            </a:cubicBezTo>
                            <a:cubicBezTo>
                              <a:pt x="15859" y="3863"/>
                              <a:pt x="15992" y="3641"/>
                              <a:pt x="16214" y="3530"/>
                            </a:cubicBezTo>
                            <a:cubicBezTo>
                              <a:pt x="16901" y="3064"/>
                              <a:pt x="17545" y="2510"/>
                              <a:pt x="18077" y="1866"/>
                            </a:cubicBezTo>
                            <a:cubicBezTo>
                              <a:pt x="18321" y="1622"/>
                              <a:pt x="18454" y="1312"/>
                              <a:pt x="18476" y="979"/>
                            </a:cubicBezTo>
                            <a:cubicBezTo>
                              <a:pt x="18476" y="624"/>
                              <a:pt x="18387" y="536"/>
                              <a:pt x="17966" y="425"/>
                            </a:cubicBezTo>
                            <a:cubicBezTo>
                              <a:pt x="16812" y="136"/>
                              <a:pt x="15620" y="1"/>
                              <a:pt x="14425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73" name="Google Shape;673;p11"/>
                      <p:cNvSpPr/>
                      <p:nvPr/>
                    </p:nvSpPr>
                    <p:spPr>
                      <a:xfrm rot="690462">
                        <a:off x="3914217" y="637942"/>
                        <a:ext cx="320526" cy="2592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821" h="10370" extrusionOk="0">
                            <a:moveTo>
                              <a:pt x="11104" y="0"/>
                            </a:moveTo>
                            <a:cubicBezTo>
                              <a:pt x="10728" y="0"/>
                              <a:pt x="10353" y="45"/>
                              <a:pt x="9982" y="133"/>
                            </a:cubicBezTo>
                            <a:cubicBezTo>
                              <a:pt x="9072" y="333"/>
                              <a:pt x="8229" y="710"/>
                              <a:pt x="7498" y="1264"/>
                            </a:cubicBezTo>
                            <a:cubicBezTo>
                              <a:pt x="6211" y="2129"/>
                              <a:pt x="5036" y="3127"/>
                              <a:pt x="3971" y="4236"/>
                            </a:cubicBezTo>
                            <a:cubicBezTo>
                              <a:pt x="3550" y="4680"/>
                              <a:pt x="3150" y="5168"/>
                              <a:pt x="2796" y="5678"/>
                            </a:cubicBezTo>
                            <a:cubicBezTo>
                              <a:pt x="2707" y="5811"/>
                              <a:pt x="2596" y="5900"/>
                              <a:pt x="2485" y="5944"/>
                            </a:cubicBezTo>
                            <a:cubicBezTo>
                              <a:pt x="1842" y="6188"/>
                              <a:pt x="1221" y="6543"/>
                              <a:pt x="600" y="6876"/>
                            </a:cubicBezTo>
                            <a:cubicBezTo>
                              <a:pt x="445" y="6942"/>
                              <a:pt x="311" y="7053"/>
                              <a:pt x="201" y="7208"/>
                            </a:cubicBezTo>
                            <a:cubicBezTo>
                              <a:pt x="23" y="7364"/>
                              <a:pt x="1" y="7652"/>
                              <a:pt x="134" y="7852"/>
                            </a:cubicBezTo>
                            <a:cubicBezTo>
                              <a:pt x="201" y="7940"/>
                              <a:pt x="289" y="8029"/>
                              <a:pt x="400" y="8051"/>
                            </a:cubicBezTo>
                            <a:cubicBezTo>
                              <a:pt x="755" y="8206"/>
                              <a:pt x="1110" y="8317"/>
                              <a:pt x="1509" y="8406"/>
                            </a:cubicBezTo>
                            <a:cubicBezTo>
                              <a:pt x="1753" y="8450"/>
                              <a:pt x="1753" y="8450"/>
                              <a:pt x="1642" y="8827"/>
                            </a:cubicBezTo>
                            <a:cubicBezTo>
                              <a:pt x="1554" y="9138"/>
                              <a:pt x="1465" y="9471"/>
                              <a:pt x="1398" y="9803"/>
                            </a:cubicBezTo>
                            <a:cubicBezTo>
                              <a:pt x="1354" y="9959"/>
                              <a:pt x="1376" y="10136"/>
                              <a:pt x="1465" y="10291"/>
                            </a:cubicBezTo>
                            <a:cubicBezTo>
                              <a:pt x="1516" y="10342"/>
                              <a:pt x="1571" y="10370"/>
                              <a:pt x="1629" y="10370"/>
                            </a:cubicBezTo>
                            <a:cubicBezTo>
                              <a:pt x="1698" y="10370"/>
                              <a:pt x="1770" y="10331"/>
                              <a:pt x="1842" y="10247"/>
                            </a:cubicBezTo>
                            <a:cubicBezTo>
                              <a:pt x="2019" y="10047"/>
                              <a:pt x="2175" y="9826"/>
                              <a:pt x="2308" y="9582"/>
                            </a:cubicBezTo>
                            <a:cubicBezTo>
                              <a:pt x="2596" y="9005"/>
                              <a:pt x="2862" y="8406"/>
                              <a:pt x="3084" y="7785"/>
                            </a:cubicBezTo>
                            <a:cubicBezTo>
                              <a:pt x="3197" y="7447"/>
                              <a:pt x="3227" y="7354"/>
                              <a:pt x="3346" y="7354"/>
                            </a:cubicBezTo>
                            <a:cubicBezTo>
                              <a:pt x="3391" y="7354"/>
                              <a:pt x="3448" y="7368"/>
                              <a:pt x="3527" y="7386"/>
                            </a:cubicBezTo>
                            <a:cubicBezTo>
                              <a:pt x="4246" y="7522"/>
                              <a:pt x="4981" y="7590"/>
                              <a:pt x="5703" y="7590"/>
                            </a:cubicBezTo>
                            <a:cubicBezTo>
                              <a:pt x="5806" y="7590"/>
                              <a:pt x="5909" y="7588"/>
                              <a:pt x="6012" y="7585"/>
                            </a:cubicBezTo>
                            <a:cubicBezTo>
                              <a:pt x="7409" y="7519"/>
                              <a:pt x="8740" y="6898"/>
                              <a:pt x="10026" y="5656"/>
                            </a:cubicBezTo>
                            <a:cubicBezTo>
                              <a:pt x="10046" y="5595"/>
                              <a:pt x="10103" y="5498"/>
                              <a:pt x="10180" y="5498"/>
                            </a:cubicBezTo>
                            <a:cubicBezTo>
                              <a:pt x="10188" y="5498"/>
                              <a:pt x="10196" y="5499"/>
                              <a:pt x="10203" y="5501"/>
                            </a:cubicBezTo>
                            <a:cubicBezTo>
                              <a:pt x="10181" y="5722"/>
                              <a:pt x="10203" y="5922"/>
                              <a:pt x="10270" y="6122"/>
                            </a:cubicBezTo>
                            <a:cubicBezTo>
                              <a:pt x="10300" y="6192"/>
                              <a:pt x="10339" y="6225"/>
                              <a:pt x="10381" y="6225"/>
                            </a:cubicBezTo>
                            <a:cubicBezTo>
                              <a:pt x="10432" y="6225"/>
                              <a:pt x="10487" y="6175"/>
                              <a:pt x="10536" y="6077"/>
                            </a:cubicBezTo>
                            <a:cubicBezTo>
                              <a:pt x="10625" y="5789"/>
                              <a:pt x="10691" y="5501"/>
                              <a:pt x="10714" y="5212"/>
                            </a:cubicBezTo>
                            <a:cubicBezTo>
                              <a:pt x="10736" y="4924"/>
                              <a:pt x="10847" y="4658"/>
                              <a:pt x="11024" y="4414"/>
                            </a:cubicBezTo>
                            <a:cubicBezTo>
                              <a:pt x="11579" y="3682"/>
                              <a:pt x="12044" y="2883"/>
                              <a:pt x="12444" y="2063"/>
                            </a:cubicBezTo>
                            <a:cubicBezTo>
                              <a:pt x="12643" y="1686"/>
                              <a:pt x="12776" y="1264"/>
                              <a:pt x="12798" y="843"/>
                            </a:cubicBezTo>
                            <a:cubicBezTo>
                              <a:pt x="12821" y="399"/>
                              <a:pt x="12776" y="288"/>
                              <a:pt x="12532" y="222"/>
                            </a:cubicBezTo>
                            <a:cubicBezTo>
                              <a:pt x="12061" y="73"/>
                              <a:pt x="11582" y="0"/>
                              <a:pt x="11104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74" name="Google Shape;674;p11"/>
                      <p:cNvSpPr/>
                      <p:nvPr/>
                    </p:nvSpPr>
                    <p:spPr>
                      <a:xfrm rot="690462">
                        <a:off x="4256353" y="638197"/>
                        <a:ext cx="460801" cy="1751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432" h="7004" extrusionOk="0">
                            <a:moveTo>
                              <a:pt x="14566" y="1"/>
                            </a:moveTo>
                            <a:cubicBezTo>
                              <a:pt x="14406" y="1"/>
                              <a:pt x="14245" y="3"/>
                              <a:pt x="14084" y="9"/>
                            </a:cubicBezTo>
                            <a:cubicBezTo>
                              <a:pt x="12864" y="31"/>
                              <a:pt x="11644" y="231"/>
                              <a:pt x="10469" y="586"/>
                            </a:cubicBezTo>
                            <a:cubicBezTo>
                              <a:pt x="8783" y="1074"/>
                              <a:pt x="7142" y="1717"/>
                              <a:pt x="5567" y="2493"/>
                            </a:cubicBezTo>
                            <a:cubicBezTo>
                              <a:pt x="4991" y="2759"/>
                              <a:pt x="4458" y="3092"/>
                              <a:pt x="3970" y="3469"/>
                            </a:cubicBezTo>
                            <a:cubicBezTo>
                              <a:pt x="3837" y="3580"/>
                              <a:pt x="3682" y="3624"/>
                              <a:pt x="3527" y="3646"/>
                            </a:cubicBezTo>
                            <a:cubicBezTo>
                              <a:pt x="2595" y="3757"/>
                              <a:pt x="1708" y="3957"/>
                              <a:pt x="821" y="4134"/>
                            </a:cubicBezTo>
                            <a:cubicBezTo>
                              <a:pt x="621" y="4156"/>
                              <a:pt x="422" y="4245"/>
                              <a:pt x="244" y="4334"/>
                            </a:cubicBezTo>
                            <a:cubicBezTo>
                              <a:pt x="0" y="4489"/>
                              <a:pt x="0" y="4667"/>
                              <a:pt x="222" y="4844"/>
                            </a:cubicBezTo>
                            <a:cubicBezTo>
                              <a:pt x="355" y="4933"/>
                              <a:pt x="488" y="4999"/>
                              <a:pt x="643" y="5044"/>
                            </a:cubicBezTo>
                            <a:cubicBezTo>
                              <a:pt x="1198" y="5199"/>
                              <a:pt x="1775" y="5332"/>
                              <a:pt x="2329" y="5443"/>
                            </a:cubicBezTo>
                            <a:cubicBezTo>
                              <a:pt x="2728" y="5509"/>
                              <a:pt x="2728" y="5509"/>
                              <a:pt x="2617" y="5798"/>
                            </a:cubicBezTo>
                            <a:cubicBezTo>
                              <a:pt x="2506" y="6020"/>
                              <a:pt x="2418" y="6286"/>
                              <a:pt x="2373" y="6530"/>
                            </a:cubicBezTo>
                            <a:cubicBezTo>
                              <a:pt x="2329" y="6685"/>
                              <a:pt x="2373" y="6840"/>
                              <a:pt x="2529" y="6929"/>
                            </a:cubicBezTo>
                            <a:cubicBezTo>
                              <a:pt x="2611" y="6976"/>
                              <a:pt x="2711" y="7004"/>
                              <a:pt x="2814" y="7004"/>
                            </a:cubicBezTo>
                            <a:cubicBezTo>
                              <a:pt x="2906" y="7004"/>
                              <a:pt x="2999" y="6981"/>
                              <a:pt x="3083" y="6929"/>
                            </a:cubicBezTo>
                            <a:cubicBezTo>
                              <a:pt x="3327" y="6818"/>
                              <a:pt x="3527" y="6663"/>
                              <a:pt x="3682" y="6463"/>
                            </a:cubicBezTo>
                            <a:cubicBezTo>
                              <a:pt x="4059" y="6064"/>
                              <a:pt x="4370" y="5642"/>
                              <a:pt x="4636" y="5177"/>
                            </a:cubicBezTo>
                            <a:cubicBezTo>
                              <a:pt x="4759" y="4929"/>
                              <a:pt x="4797" y="4854"/>
                              <a:pt x="4966" y="4854"/>
                            </a:cubicBezTo>
                            <a:cubicBezTo>
                              <a:pt x="5040" y="4854"/>
                              <a:pt x="5138" y="4868"/>
                              <a:pt x="5279" y="4888"/>
                            </a:cubicBezTo>
                            <a:cubicBezTo>
                              <a:pt x="6521" y="5110"/>
                              <a:pt x="7763" y="5265"/>
                              <a:pt x="9027" y="5354"/>
                            </a:cubicBezTo>
                            <a:cubicBezTo>
                              <a:pt x="9330" y="5378"/>
                              <a:pt x="9632" y="5390"/>
                              <a:pt x="9935" y="5390"/>
                            </a:cubicBezTo>
                            <a:cubicBezTo>
                              <a:pt x="11608" y="5390"/>
                              <a:pt x="13272" y="5029"/>
                              <a:pt x="14794" y="4334"/>
                            </a:cubicBezTo>
                            <a:cubicBezTo>
                              <a:pt x="14867" y="4279"/>
                              <a:pt x="14940" y="4239"/>
                              <a:pt x="15025" y="4239"/>
                            </a:cubicBezTo>
                            <a:cubicBezTo>
                              <a:pt x="15043" y="4239"/>
                              <a:pt x="15062" y="4241"/>
                              <a:pt x="15082" y="4245"/>
                            </a:cubicBezTo>
                            <a:cubicBezTo>
                              <a:pt x="15082" y="4423"/>
                              <a:pt x="15149" y="4600"/>
                              <a:pt x="15260" y="4733"/>
                            </a:cubicBezTo>
                            <a:cubicBezTo>
                              <a:pt x="15304" y="4800"/>
                              <a:pt x="15376" y="4833"/>
                              <a:pt x="15448" y="4833"/>
                            </a:cubicBezTo>
                            <a:cubicBezTo>
                              <a:pt x="15520" y="4833"/>
                              <a:pt x="15592" y="4800"/>
                              <a:pt x="15637" y="4733"/>
                            </a:cubicBezTo>
                            <a:cubicBezTo>
                              <a:pt x="15770" y="4534"/>
                              <a:pt x="15814" y="4312"/>
                              <a:pt x="15814" y="4090"/>
                            </a:cubicBezTo>
                            <a:cubicBezTo>
                              <a:pt x="15836" y="3846"/>
                              <a:pt x="15969" y="3624"/>
                              <a:pt x="16191" y="3513"/>
                            </a:cubicBezTo>
                            <a:cubicBezTo>
                              <a:pt x="16879" y="3025"/>
                              <a:pt x="17500" y="2471"/>
                              <a:pt x="18054" y="1850"/>
                            </a:cubicBezTo>
                            <a:cubicBezTo>
                              <a:pt x="18276" y="1606"/>
                              <a:pt x="18409" y="1273"/>
                              <a:pt x="18431" y="940"/>
                            </a:cubicBezTo>
                            <a:cubicBezTo>
                              <a:pt x="18409" y="586"/>
                              <a:pt x="18320" y="497"/>
                              <a:pt x="17921" y="408"/>
                            </a:cubicBezTo>
                            <a:cubicBezTo>
                              <a:pt x="16815" y="136"/>
                              <a:pt x="15692" y="1"/>
                              <a:pt x="14566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75" name="Google Shape;675;p11"/>
                      <p:cNvSpPr/>
                      <p:nvPr/>
                    </p:nvSpPr>
                    <p:spPr>
                      <a:xfrm rot="4532062">
                        <a:off x="2752534" y="-6128"/>
                        <a:ext cx="394826" cy="21910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793" h="8764" extrusionOk="0">
                            <a:moveTo>
                              <a:pt x="14918" y="1"/>
                            </a:moveTo>
                            <a:cubicBezTo>
                              <a:pt x="13830" y="1"/>
                              <a:pt x="12761" y="133"/>
                              <a:pt x="11711" y="380"/>
                            </a:cubicBezTo>
                            <a:cubicBezTo>
                              <a:pt x="10602" y="646"/>
                              <a:pt x="9560" y="1045"/>
                              <a:pt x="8584" y="1578"/>
                            </a:cubicBezTo>
                            <a:cubicBezTo>
                              <a:pt x="7165" y="2332"/>
                              <a:pt x="5834" y="3219"/>
                              <a:pt x="4570" y="4217"/>
                            </a:cubicBezTo>
                            <a:cubicBezTo>
                              <a:pt x="4126" y="4550"/>
                              <a:pt x="3705" y="4949"/>
                              <a:pt x="3328" y="5393"/>
                            </a:cubicBezTo>
                            <a:cubicBezTo>
                              <a:pt x="3239" y="5504"/>
                              <a:pt x="3106" y="5570"/>
                              <a:pt x="2973" y="5614"/>
                            </a:cubicBezTo>
                            <a:cubicBezTo>
                              <a:pt x="2174" y="5903"/>
                              <a:pt x="1420" y="6235"/>
                              <a:pt x="666" y="6568"/>
                            </a:cubicBezTo>
                            <a:cubicBezTo>
                              <a:pt x="489" y="6635"/>
                              <a:pt x="333" y="6746"/>
                              <a:pt x="178" y="6856"/>
                            </a:cubicBezTo>
                            <a:cubicBezTo>
                              <a:pt x="1" y="7034"/>
                              <a:pt x="23" y="7189"/>
                              <a:pt x="267" y="7322"/>
                            </a:cubicBezTo>
                            <a:cubicBezTo>
                              <a:pt x="400" y="7367"/>
                              <a:pt x="533" y="7411"/>
                              <a:pt x="688" y="7411"/>
                            </a:cubicBezTo>
                            <a:cubicBezTo>
                              <a:pt x="1062" y="7443"/>
                              <a:pt x="1447" y="7464"/>
                              <a:pt x="1836" y="7464"/>
                            </a:cubicBezTo>
                            <a:cubicBezTo>
                              <a:pt x="1978" y="7464"/>
                              <a:pt x="2120" y="7461"/>
                              <a:pt x="2263" y="7455"/>
                            </a:cubicBezTo>
                            <a:cubicBezTo>
                              <a:pt x="2326" y="7451"/>
                              <a:pt x="2378" y="7449"/>
                              <a:pt x="2421" y="7449"/>
                            </a:cubicBezTo>
                            <a:cubicBezTo>
                              <a:pt x="2616" y="7449"/>
                              <a:pt x="2610" y="7503"/>
                              <a:pt x="2573" y="7721"/>
                            </a:cubicBezTo>
                            <a:cubicBezTo>
                              <a:pt x="2507" y="7943"/>
                              <a:pt x="2485" y="8187"/>
                              <a:pt x="2485" y="8409"/>
                            </a:cubicBezTo>
                            <a:cubicBezTo>
                              <a:pt x="2485" y="8564"/>
                              <a:pt x="2573" y="8697"/>
                              <a:pt x="2707" y="8742"/>
                            </a:cubicBezTo>
                            <a:cubicBezTo>
                              <a:pt x="2763" y="8756"/>
                              <a:pt x="2819" y="8763"/>
                              <a:pt x="2874" y="8763"/>
                            </a:cubicBezTo>
                            <a:cubicBezTo>
                              <a:pt x="2994" y="8763"/>
                              <a:pt x="3111" y="8729"/>
                              <a:pt x="3217" y="8653"/>
                            </a:cubicBezTo>
                            <a:cubicBezTo>
                              <a:pt x="3394" y="8498"/>
                              <a:pt x="3549" y="8320"/>
                              <a:pt x="3660" y="8098"/>
                            </a:cubicBezTo>
                            <a:cubicBezTo>
                              <a:pt x="3904" y="7699"/>
                              <a:pt x="4104" y="7234"/>
                              <a:pt x="4259" y="6768"/>
                            </a:cubicBezTo>
                            <a:cubicBezTo>
                              <a:pt x="4348" y="6413"/>
                              <a:pt x="4348" y="6435"/>
                              <a:pt x="4769" y="6413"/>
                            </a:cubicBezTo>
                            <a:cubicBezTo>
                              <a:pt x="5923" y="6391"/>
                              <a:pt x="7054" y="6280"/>
                              <a:pt x="8207" y="6125"/>
                            </a:cubicBezTo>
                            <a:cubicBezTo>
                              <a:pt x="9981" y="5881"/>
                              <a:pt x="11689" y="5193"/>
                              <a:pt x="13153" y="4106"/>
                            </a:cubicBezTo>
                            <a:cubicBezTo>
                              <a:pt x="13220" y="4062"/>
                              <a:pt x="13264" y="3973"/>
                              <a:pt x="13397" y="3973"/>
                            </a:cubicBezTo>
                            <a:cubicBezTo>
                              <a:pt x="13419" y="4151"/>
                              <a:pt x="13508" y="4284"/>
                              <a:pt x="13641" y="4395"/>
                            </a:cubicBezTo>
                            <a:cubicBezTo>
                              <a:pt x="13680" y="4426"/>
                              <a:pt x="13728" y="4441"/>
                              <a:pt x="13775" y="4441"/>
                            </a:cubicBezTo>
                            <a:cubicBezTo>
                              <a:pt x="13861" y="4441"/>
                              <a:pt x="13945" y="4392"/>
                              <a:pt x="13974" y="4306"/>
                            </a:cubicBezTo>
                            <a:cubicBezTo>
                              <a:pt x="14040" y="4106"/>
                              <a:pt x="14062" y="3884"/>
                              <a:pt x="14018" y="3685"/>
                            </a:cubicBezTo>
                            <a:cubicBezTo>
                              <a:pt x="13974" y="3463"/>
                              <a:pt x="14062" y="3241"/>
                              <a:pt x="14240" y="3108"/>
                            </a:cubicBezTo>
                            <a:cubicBezTo>
                              <a:pt x="14750" y="2554"/>
                              <a:pt x="15193" y="1933"/>
                              <a:pt x="15571" y="1267"/>
                            </a:cubicBezTo>
                            <a:cubicBezTo>
                              <a:pt x="15726" y="1001"/>
                              <a:pt x="15792" y="691"/>
                              <a:pt x="15726" y="380"/>
                            </a:cubicBezTo>
                            <a:cubicBezTo>
                              <a:pt x="15637" y="92"/>
                              <a:pt x="15571" y="25"/>
                              <a:pt x="15171" y="3"/>
                            </a:cubicBezTo>
                            <a:cubicBezTo>
                              <a:pt x="15087" y="1"/>
                              <a:pt x="15003" y="1"/>
                              <a:pt x="14918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76" name="Google Shape;676;p11"/>
                      <p:cNvSpPr/>
                      <p:nvPr/>
                    </p:nvSpPr>
                    <p:spPr>
                      <a:xfrm rot="4532062">
                        <a:off x="3067698" y="197269"/>
                        <a:ext cx="345451" cy="23337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18" h="9335" extrusionOk="0">
                            <a:moveTo>
                              <a:pt x="12849" y="0"/>
                            </a:moveTo>
                            <a:cubicBezTo>
                              <a:pt x="11958" y="0"/>
                              <a:pt x="11083" y="120"/>
                              <a:pt x="10225" y="387"/>
                            </a:cubicBezTo>
                            <a:cubicBezTo>
                              <a:pt x="9249" y="653"/>
                              <a:pt x="8339" y="1074"/>
                              <a:pt x="7497" y="1651"/>
                            </a:cubicBezTo>
                            <a:cubicBezTo>
                              <a:pt x="6255" y="2472"/>
                              <a:pt x="5079" y="3403"/>
                              <a:pt x="4014" y="4446"/>
                            </a:cubicBezTo>
                            <a:cubicBezTo>
                              <a:pt x="3615" y="4823"/>
                              <a:pt x="3238" y="5244"/>
                              <a:pt x="2928" y="5710"/>
                            </a:cubicBezTo>
                            <a:cubicBezTo>
                              <a:pt x="2861" y="5821"/>
                              <a:pt x="2728" y="5910"/>
                              <a:pt x="2617" y="5954"/>
                            </a:cubicBezTo>
                            <a:cubicBezTo>
                              <a:pt x="1930" y="6242"/>
                              <a:pt x="1264" y="6619"/>
                              <a:pt x="599" y="6952"/>
                            </a:cubicBezTo>
                            <a:cubicBezTo>
                              <a:pt x="444" y="7041"/>
                              <a:pt x="288" y="7152"/>
                              <a:pt x="177" y="7285"/>
                            </a:cubicBezTo>
                            <a:cubicBezTo>
                              <a:pt x="0" y="7418"/>
                              <a:pt x="44" y="7684"/>
                              <a:pt x="244" y="7773"/>
                            </a:cubicBezTo>
                            <a:cubicBezTo>
                              <a:pt x="355" y="7817"/>
                              <a:pt x="488" y="7861"/>
                              <a:pt x="621" y="7861"/>
                            </a:cubicBezTo>
                            <a:cubicBezTo>
                              <a:pt x="954" y="7911"/>
                              <a:pt x="1299" y="7936"/>
                              <a:pt x="1647" y="7936"/>
                            </a:cubicBezTo>
                            <a:cubicBezTo>
                              <a:pt x="1763" y="7936"/>
                              <a:pt x="1880" y="7933"/>
                              <a:pt x="1996" y="7928"/>
                            </a:cubicBezTo>
                            <a:cubicBezTo>
                              <a:pt x="2307" y="7928"/>
                              <a:pt x="2307" y="7928"/>
                              <a:pt x="2284" y="8194"/>
                            </a:cubicBezTo>
                            <a:cubicBezTo>
                              <a:pt x="2240" y="8460"/>
                              <a:pt x="2218" y="8704"/>
                              <a:pt x="2218" y="8970"/>
                            </a:cubicBezTo>
                            <a:cubicBezTo>
                              <a:pt x="2218" y="9103"/>
                              <a:pt x="2262" y="9236"/>
                              <a:pt x="2395" y="9303"/>
                            </a:cubicBezTo>
                            <a:cubicBezTo>
                              <a:pt x="2445" y="9324"/>
                              <a:pt x="2497" y="9334"/>
                              <a:pt x="2549" y="9334"/>
                            </a:cubicBezTo>
                            <a:cubicBezTo>
                              <a:pt x="2660" y="9334"/>
                              <a:pt x="2771" y="9290"/>
                              <a:pt x="2861" y="9214"/>
                            </a:cubicBezTo>
                            <a:cubicBezTo>
                              <a:pt x="3016" y="9037"/>
                              <a:pt x="3149" y="8837"/>
                              <a:pt x="3238" y="8638"/>
                            </a:cubicBezTo>
                            <a:cubicBezTo>
                              <a:pt x="3460" y="8172"/>
                              <a:pt x="3637" y="7684"/>
                              <a:pt x="3748" y="7196"/>
                            </a:cubicBezTo>
                            <a:cubicBezTo>
                              <a:pt x="3837" y="6819"/>
                              <a:pt x="3837" y="6819"/>
                              <a:pt x="4214" y="6819"/>
                            </a:cubicBezTo>
                            <a:cubicBezTo>
                              <a:pt x="5212" y="6797"/>
                              <a:pt x="6210" y="6686"/>
                              <a:pt x="7208" y="6531"/>
                            </a:cubicBezTo>
                            <a:cubicBezTo>
                              <a:pt x="8827" y="6264"/>
                              <a:pt x="10336" y="5532"/>
                              <a:pt x="11533" y="4401"/>
                            </a:cubicBezTo>
                            <a:cubicBezTo>
                              <a:pt x="11578" y="4357"/>
                              <a:pt x="11622" y="4268"/>
                              <a:pt x="11733" y="4268"/>
                            </a:cubicBezTo>
                            <a:cubicBezTo>
                              <a:pt x="11755" y="4446"/>
                              <a:pt x="11844" y="4601"/>
                              <a:pt x="11977" y="4712"/>
                            </a:cubicBezTo>
                            <a:cubicBezTo>
                              <a:pt x="12010" y="4754"/>
                              <a:pt x="12056" y="4773"/>
                              <a:pt x="12102" y="4773"/>
                            </a:cubicBezTo>
                            <a:cubicBezTo>
                              <a:pt x="12177" y="4773"/>
                              <a:pt x="12251" y="4720"/>
                              <a:pt x="12265" y="4623"/>
                            </a:cubicBezTo>
                            <a:cubicBezTo>
                              <a:pt x="12310" y="4424"/>
                              <a:pt x="12332" y="4180"/>
                              <a:pt x="12287" y="3980"/>
                            </a:cubicBezTo>
                            <a:cubicBezTo>
                              <a:pt x="12265" y="3736"/>
                              <a:pt x="12332" y="3514"/>
                              <a:pt x="12487" y="3337"/>
                            </a:cubicBezTo>
                            <a:cubicBezTo>
                              <a:pt x="12931" y="2716"/>
                              <a:pt x="13330" y="2073"/>
                              <a:pt x="13640" y="1363"/>
                            </a:cubicBezTo>
                            <a:cubicBezTo>
                              <a:pt x="13773" y="1074"/>
                              <a:pt x="13818" y="742"/>
                              <a:pt x="13773" y="409"/>
                            </a:cubicBezTo>
                            <a:cubicBezTo>
                              <a:pt x="13685" y="76"/>
                              <a:pt x="13618" y="10"/>
                              <a:pt x="13285" y="10"/>
                            </a:cubicBezTo>
                            <a:cubicBezTo>
                              <a:pt x="13139" y="4"/>
                              <a:pt x="12994" y="0"/>
                              <a:pt x="12849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77" name="Google Shape;677;p11"/>
                      <p:cNvSpPr/>
                      <p:nvPr/>
                    </p:nvSpPr>
                    <p:spPr>
                      <a:xfrm rot="4532062">
                        <a:off x="2796353" y="430271"/>
                        <a:ext cx="395926" cy="21672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837" h="8669" extrusionOk="0">
                            <a:moveTo>
                              <a:pt x="14734" y="0"/>
                            </a:moveTo>
                            <a:cubicBezTo>
                              <a:pt x="13727" y="0"/>
                              <a:pt x="12725" y="114"/>
                              <a:pt x="11755" y="342"/>
                            </a:cubicBezTo>
                            <a:cubicBezTo>
                              <a:pt x="10646" y="609"/>
                              <a:pt x="9604" y="1008"/>
                              <a:pt x="8628" y="1540"/>
                            </a:cubicBezTo>
                            <a:cubicBezTo>
                              <a:pt x="7209" y="2272"/>
                              <a:pt x="5856" y="3137"/>
                              <a:pt x="4591" y="4113"/>
                            </a:cubicBezTo>
                            <a:cubicBezTo>
                              <a:pt x="4148" y="4468"/>
                              <a:pt x="3726" y="4845"/>
                              <a:pt x="3349" y="5288"/>
                            </a:cubicBezTo>
                            <a:cubicBezTo>
                              <a:pt x="3239" y="5399"/>
                              <a:pt x="3128" y="5466"/>
                              <a:pt x="2972" y="5510"/>
                            </a:cubicBezTo>
                            <a:cubicBezTo>
                              <a:pt x="2174" y="5776"/>
                              <a:pt x="1420" y="6131"/>
                              <a:pt x="666" y="6442"/>
                            </a:cubicBezTo>
                            <a:cubicBezTo>
                              <a:pt x="488" y="6508"/>
                              <a:pt x="333" y="6597"/>
                              <a:pt x="178" y="6730"/>
                            </a:cubicBezTo>
                            <a:cubicBezTo>
                              <a:pt x="0" y="6908"/>
                              <a:pt x="23" y="7063"/>
                              <a:pt x="266" y="7174"/>
                            </a:cubicBezTo>
                            <a:cubicBezTo>
                              <a:pt x="400" y="7240"/>
                              <a:pt x="533" y="7262"/>
                              <a:pt x="666" y="7285"/>
                            </a:cubicBezTo>
                            <a:cubicBezTo>
                              <a:pt x="1055" y="7317"/>
                              <a:pt x="1445" y="7338"/>
                              <a:pt x="1826" y="7338"/>
                            </a:cubicBezTo>
                            <a:cubicBezTo>
                              <a:pt x="1965" y="7338"/>
                              <a:pt x="2104" y="7335"/>
                              <a:pt x="2240" y="7329"/>
                            </a:cubicBezTo>
                            <a:cubicBezTo>
                              <a:pt x="2617" y="7329"/>
                              <a:pt x="2595" y="7329"/>
                              <a:pt x="2551" y="7617"/>
                            </a:cubicBezTo>
                            <a:cubicBezTo>
                              <a:pt x="2507" y="7839"/>
                              <a:pt x="2462" y="8083"/>
                              <a:pt x="2462" y="8305"/>
                            </a:cubicBezTo>
                            <a:cubicBezTo>
                              <a:pt x="2462" y="8460"/>
                              <a:pt x="2551" y="8593"/>
                              <a:pt x="2684" y="8637"/>
                            </a:cubicBezTo>
                            <a:cubicBezTo>
                              <a:pt x="2741" y="8659"/>
                              <a:pt x="2798" y="8669"/>
                              <a:pt x="2854" y="8669"/>
                            </a:cubicBezTo>
                            <a:cubicBezTo>
                              <a:pt x="2973" y="8669"/>
                              <a:pt x="3089" y="8624"/>
                              <a:pt x="3194" y="8549"/>
                            </a:cubicBezTo>
                            <a:cubicBezTo>
                              <a:pt x="3372" y="8394"/>
                              <a:pt x="3527" y="8216"/>
                              <a:pt x="3638" y="8016"/>
                            </a:cubicBezTo>
                            <a:cubicBezTo>
                              <a:pt x="3904" y="7595"/>
                              <a:pt x="4103" y="7151"/>
                              <a:pt x="4237" y="6686"/>
                            </a:cubicBezTo>
                            <a:cubicBezTo>
                              <a:pt x="4347" y="6331"/>
                              <a:pt x="4347" y="6331"/>
                              <a:pt x="4769" y="6331"/>
                            </a:cubicBezTo>
                            <a:cubicBezTo>
                              <a:pt x="5922" y="6309"/>
                              <a:pt x="7053" y="6220"/>
                              <a:pt x="8207" y="6065"/>
                            </a:cubicBezTo>
                            <a:cubicBezTo>
                              <a:pt x="10003" y="5843"/>
                              <a:pt x="11711" y="5178"/>
                              <a:pt x="13175" y="4113"/>
                            </a:cubicBezTo>
                            <a:cubicBezTo>
                              <a:pt x="13219" y="4024"/>
                              <a:pt x="13308" y="3958"/>
                              <a:pt x="13419" y="3958"/>
                            </a:cubicBezTo>
                            <a:cubicBezTo>
                              <a:pt x="13441" y="4113"/>
                              <a:pt x="13530" y="4268"/>
                              <a:pt x="13663" y="4357"/>
                            </a:cubicBezTo>
                            <a:cubicBezTo>
                              <a:pt x="13716" y="4392"/>
                              <a:pt x="13773" y="4410"/>
                              <a:pt x="13825" y="4410"/>
                            </a:cubicBezTo>
                            <a:cubicBezTo>
                              <a:pt x="13902" y="4410"/>
                              <a:pt x="13969" y="4370"/>
                              <a:pt x="13995" y="4290"/>
                            </a:cubicBezTo>
                            <a:cubicBezTo>
                              <a:pt x="14062" y="4091"/>
                              <a:pt x="14084" y="3891"/>
                              <a:pt x="14040" y="3669"/>
                            </a:cubicBezTo>
                            <a:cubicBezTo>
                              <a:pt x="14018" y="3448"/>
                              <a:pt x="14106" y="3226"/>
                              <a:pt x="14262" y="3093"/>
                            </a:cubicBezTo>
                            <a:cubicBezTo>
                              <a:pt x="14794" y="2538"/>
                              <a:pt x="15237" y="1917"/>
                              <a:pt x="15615" y="1252"/>
                            </a:cubicBezTo>
                            <a:cubicBezTo>
                              <a:pt x="15770" y="1008"/>
                              <a:pt x="15836" y="697"/>
                              <a:pt x="15792" y="387"/>
                            </a:cubicBezTo>
                            <a:cubicBezTo>
                              <a:pt x="15703" y="76"/>
                              <a:pt x="15615" y="10"/>
                              <a:pt x="15237" y="10"/>
                            </a:cubicBezTo>
                            <a:cubicBezTo>
                              <a:pt x="15070" y="3"/>
                              <a:pt x="14902" y="0"/>
                              <a:pt x="14734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78" name="Google Shape;678;p11"/>
                      <p:cNvSpPr/>
                      <p:nvPr/>
                    </p:nvSpPr>
                    <p:spPr>
                      <a:xfrm rot="4532062">
                        <a:off x="2850125" y="211729"/>
                        <a:ext cx="255651" cy="27800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26" h="11120" extrusionOk="0">
                            <a:moveTo>
                              <a:pt x="9416" y="0"/>
                            </a:moveTo>
                            <a:cubicBezTo>
                              <a:pt x="8771" y="0"/>
                              <a:pt x="8133" y="139"/>
                              <a:pt x="7542" y="416"/>
                            </a:cubicBezTo>
                            <a:cubicBezTo>
                              <a:pt x="6766" y="771"/>
                              <a:pt x="6078" y="1281"/>
                              <a:pt x="5524" y="1902"/>
                            </a:cubicBezTo>
                            <a:cubicBezTo>
                              <a:pt x="4548" y="2922"/>
                              <a:pt x="3683" y="4031"/>
                              <a:pt x="2951" y="5207"/>
                            </a:cubicBezTo>
                            <a:cubicBezTo>
                              <a:pt x="2640" y="5695"/>
                              <a:pt x="2374" y="6205"/>
                              <a:pt x="2152" y="6737"/>
                            </a:cubicBezTo>
                            <a:cubicBezTo>
                              <a:pt x="2108" y="6848"/>
                              <a:pt x="2041" y="6937"/>
                              <a:pt x="1930" y="7003"/>
                            </a:cubicBezTo>
                            <a:cubicBezTo>
                              <a:pt x="1420" y="7358"/>
                              <a:pt x="932" y="7780"/>
                              <a:pt x="444" y="8179"/>
                            </a:cubicBezTo>
                            <a:cubicBezTo>
                              <a:pt x="311" y="8290"/>
                              <a:pt x="200" y="8423"/>
                              <a:pt x="134" y="8556"/>
                            </a:cubicBezTo>
                            <a:cubicBezTo>
                              <a:pt x="1" y="8755"/>
                              <a:pt x="45" y="8999"/>
                              <a:pt x="200" y="9155"/>
                            </a:cubicBezTo>
                            <a:cubicBezTo>
                              <a:pt x="267" y="9221"/>
                              <a:pt x="378" y="9288"/>
                              <a:pt x="467" y="9288"/>
                            </a:cubicBezTo>
                            <a:cubicBezTo>
                              <a:pt x="759" y="9343"/>
                              <a:pt x="1051" y="9382"/>
                              <a:pt x="1330" y="9382"/>
                            </a:cubicBezTo>
                            <a:cubicBezTo>
                              <a:pt x="1391" y="9382"/>
                              <a:pt x="1450" y="9380"/>
                              <a:pt x="1509" y="9377"/>
                            </a:cubicBezTo>
                            <a:cubicBezTo>
                              <a:pt x="1753" y="9377"/>
                              <a:pt x="1753" y="9377"/>
                              <a:pt x="1731" y="9731"/>
                            </a:cubicBezTo>
                            <a:cubicBezTo>
                              <a:pt x="1686" y="10042"/>
                              <a:pt x="1686" y="10352"/>
                              <a:pt x="1686" y="10663"/>
                            </a:cubicBezTo>
                            <a:cubicBezTo>
                              <a:pt x="1686" y="10840"/>
                              <a:pt x="1731" y="10996"/>
                              <a:pt x="1842" y="11084"/>
                            </a:cubicBezTo>
                            <a:cubicBezTo>
                              <a:pt x="1880" y="11107"/>
                              <a:pt x="1921" y="11120"/>
                              <a:pt x="1962" y="11120"/>
                            </a:cubicBezTo>
                            <a:cubicBezTo>
                              <a:pt x="2039" y="11120"/>
                              <a:pt x="2116" y="11075"/>
                              <a:pt x="2174" y="10973"/>
                            </a:cubicBezTo>
                            <a:cubicBezTo>
                              <a:pt x="2308" y="10752"/>
                              <a:pt x="2396" y="10530"/>
                              <a:pt x="2441" y="10286"/>
                            </a:cubicBezTo>
                            <a:cubicBezTo>
                              <a:pt x="2618" y="9709"/>
                              <a:pt x="2729" y="9133"/>
                              <a:pt x="2795" y="8556"/>
                            </a:cubicBezTo>
                            <a:cubicBezTo>
                              <a:pt x="2862" y="8090"/>
                              <a:pt x="2862" y="8112"/>
                              <a:pt x="3128" y="8090"/>
                            </a:cubicBezTo>
                            <a:cubicBezTo>
                              <a:pt x="3882" y="8090"/>
                              <a:pt x="4636" y="8001"/>
                              <a:pt x="5368" y="7824"/>
                            </a:cubicBezTo>
                            <a:cubicBezTo>
                              <a:pt x="6610" y="7513"/>
                              <a:pt x="7675" y="6693"/>
                              <a:pt x="8584" y="5318"/>
                            </a:cubicBezTo>
                            <a:cubicBezTo>
                              <a:pt x="8629" y="5273"/>
                              <a:pt x="8651" y="5162"/>
                              <a:pt x="8739" y="5162"/>
                            </a:cubicBezTo>
                            <a:cubicBezTo>
                              <a:pt x="8762" y="5362"/>
                              <a:pt x="8806" y="5539"/>
                              <a:pt x="8917" y="5717"/>
                            </a:cubicBezTo>
                            <a:cubicBezTo>
                              <a:pt x="8949" y="5758"/>
                              <a:pt x="8982" y="5777"/>
                              <a:pt x="9012" y="5777"/>
                            </a:cubicBezTo>
                            <a:cubicBezTo>
                              <a:pt x="9065" y="5777"/>
                              <a:pt x="9111" y="5718"/>
                              <a:pt x="9139" y="5606"/>
                            </a:cubicBezTo>
                            <a:cubicBezTo>
                              <a:pt x="9183" y="5340"/>
                              <a:pt x="9183" y="5074"/>
                              <a:pt x="9139" y="4808"/>
                            </a:cubicBezTo>
                            <a:cubicBezTo>
                              <a:pt x="9094" y="4564"/>
                              <a:pt x="9139" y="4275"/>
                              <a:pt x="9272" y="4053"/>
                            </a:cubicBezTo>
                            <a:cubicBezTo>
                              <a:pt x="9604" y="3277"/>
                              <a:pt x="9893" y="2479"/>
                              <a:pt x="10092" y="1680"/>
                            </a:cubicBezTo>
                            <a:cubicBezTo>
                              <a:pt x="10203" y="1303"/>
                              <a:pt x="10226" y="904"/>
                              <a:pt x="10181" y="527"/>
                            </a:cubicBezTo>
                            <a:cubicBezTo>
                              <a:pt x="10115" y="128"/>
                              <a:pt x="10070" y="39"/>
                              <a:pt x="9804" y="17"/>
                            </a:cubicBezTo>
                            <a:cubicBezTo>
                              <a:pt x="9675" y="6"/>
                              <a:pt x="9545" y="0"/>
                              <a:pt x="9416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79" name="Google Shape;679;p11"/>
                      <p:cNvSpPr/>
                      <p:nvPr/>
                    </p:nvSpPr>
                    <p:spPr>
                      <a:xfrm rot="4532062">
                        <a:off x="3090661" y="592855"/>
                        <a:ext cx="285576" cy="1581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423" h="6326" extrusionOk="0">
                            <a:moveTo>
                              <a:pt x="10723" y="1"/>
                            </a:moveTo>
                            <a:cubicBezTo>
                              <a:pt x="9947" y="1"/>
                              <a:pt x="9190" y="93"/>
                              <a:pt x="8451" y="292"/>
                            </a:cubicBezTo>
                            <a:cubicBezTo>
                              <a:pt x="7674" y="470"/>
                              <a:pt x="6920" y="758"/>
                              <a:pt x="6210" y="1157"/>
                            </a:cubicBezTo>
                            <a:cubicBezTo>
                              <a:pt x="5190" y="1690"/>
                              <a:pt x="4214" y="2311"/>
                              <a:pt x="3305" y="3043"/>
                            </a:cubicBezTo>
                            <a:cubicBezTo>
                              <a:pt x="2994" y="3287"/>
                              <a:pt x="2684" y="3575"/>
                              <a:pt x="2418" y="3885"/>
                            </a:cubicBezTo>
                            <a:cubicBezTo>
                              <a:pt x="2351" y="3974"/>
                              <a:pt x="2262" y="4041"/>
                              <a:pt x="2152" y="4063"/>
                            </a:cubicBezTo>
                            <a:cubicBezTo>
                              <a:pt x="1575" y="4262"/>
                              <a:pt x="1043" y="4506"/>
                              <a:pt x="488" y="4750"/>
                            </a:cubicBezTo>
                            <a:cubicBezTo>
                              <a:pt x="355" y="4795"/>
                              <a:pt x="244" y="4861"/>
                              <a:pt x="155" y="4950"/>
                            </a:cubicBezTo>
                            <a:cubicBezTo>
                              <a:pt x="0" y="5083"/>
                              <a:pt x="22" y="5194"/>
                              <a:pt x="200" y="5283"/>
                            </a:cubicBezTo>
                            <a:cubicBezTo>
                              <a:pt x="289" y="5327"/>
                              <a:pt x="399" y="5349"/>
                              <a:pt x="488" y="5349"/>
                            </a:cubicBezTo>
                            <a:cubicBezTo>
                              <a:pt x="722" y="5375"/>
                              <a:pt x="948" y="5386"/>
                              <a:pt x="1171" y="5386"/>
                            </a:cubicBezTo>
                            <a:cubicBezTo>
                              <a:pt x="1329" y="5386"/>
                              <a:pt x="1485" y="5381"/>
                              <a:pt x="1641" y="5371"/>
                            </a:cubicBezTo>
                            <a:cubicBezTo>
                              <a:pt x="1885" y="5371"/>
                              <a:pt x="1885" y="5371"/>
                              <a:pt x="1863" y="5571"/>
                            </a:cubicBezTo>
                            <a:cubicBezTo>
                              <a:pt x="1819" y="5726"/>
                              <a:pt x="1797" y="5904"/>
                              <a:pt x="1797" y="6081"/>
                            </a:cubicBezTo>
                            <a:cubicBezTo>
                              <a:pt x="1797" y="6170"/>
                              <a:pt x="1863" y="6281"/>
                              <a:pt x="1952" y="6303"/>
                            </a:cubicBezTo>
                            <a:cubicBezTo>
                              <a:pt x="1996" y="6318"/>
                              <a:pt x="2041" y="6325"/>
                              <a:pt x="2084" y="6325"/>
                            </a:cubicBezTo>
                            <a:cubicBezTo>
                              <a:pt x="2171" y="6325"/>
                              <a:pt x="2255" y="6296"/>
                              <a:pt x="2329" y="6236"/>
                            </a:cubicBezTo>
                            <a:cubicBezTo>
                              <a:pt x="2462" y="6126"/>
                              <a:pt x="2573" y="5992"/>
                              <a:pt x="2640" y="5859"/>
                            </a:cubicBezTo>
                            <a:cubicBezTo>
                              <a:pt x="2839" y="5549"/>
                              <a:pt x="2972" y="5216"/>
                              <a:pt x="3083" y="4884"/>
                            </a:cubicBezTo>
                            <a:cubicBezTo>
                              <a:pt x="3150" y="4640"/>
                              <a:pt x="3150" y="4640"/>
                              <a:pt x="3460" y="4640"/>
                            </a:cubicBezTo>
                            <a:cubicBezTo>
                              <a:pt x="4281" y="4595"/>
                              <a:pt x="5101" y="4529"/>
                              <a:pt x="5922" y="4418"/>
                            </a:cubicBezTo>
                            <a:cubicBezTo>
                              <a:pt x="7231" y="4240"/>
                              <a:pt x="8451" y="3752"/>
                              <a:pt x="9493" y="2976"/>
                            </a:cubicBezTo>
                            <a:cubicBezTo>
                              <a:pt x="9559" y="2932"/>
                              <a:pt x="9582" y="2887"/>
                              <a:pt x="9670" y="2887"/>
                            </a:cubicBezTo>
                            <a:cubicBezTo>
                              <a:pt x="9715" y="2998"/>
                              <a:pt x="9781" y="3109"/>
                              <a:pt x="9870" y="3176"/>
                            </a:cubicBezTo>
                            <a:cubicBezTo>
                              <a:pt x="9900" y="3190"/>
                              <a:pt x="9932" y="3198"/>
                              <a:pt x="9963" y="3198"/>
                            </a:cubicBezTo>
                            <a:cubicBezTo>
                              <a:pt x="10025" y="3198"/>
                              <a:pt x="10084" y="3168"/>
                              <a:pt x="10114" y="3109"/>
                            </a:cubicBezTo>
                            <a:cubicBezTo>
                              <a:pt x="10158" y="2976"/>
                              <a:pt x="10158" y="2821"/>
                              <a:pt x="10136" y="2666"/>
                            </a:cubicBezTo>
                            <a:cubicBezTo>
                              <a:pt x="10114" y="2510"/>
                              <a:pt x="10158" y="2355"/>
                              <a:pt x="10291" y="2244"/>
                            </a:cubicBezTo>
                            <a:cubicBezTo>
                              <a:pt x="10668" y="1845"/>
                              <a:pt x="11001" y="1401"/>
                              <a:pt x="11245" y="913"/>
                            </a:cubicBezTo>
                            <a:cubicBezTo>
                              <a:pt x="11378" y="736"/>
                              <a:pt x="11423" y="492"/>
                              <a:pt x="11378" y="292"/>
                            </a:cubicBezTo>
                            <a:cubicBezTo>
                              <a:pt x="11312" y="71"/>
                              <a:pt x="11245" y="4"/>
                              <a:pt x="10979" y="4"/>
                            </a:cubicBezTo>
                            <a:cubicBezTo>
                              <a:pt x="10893" y="2"/>
                              <a:pt x="10808" y="1"/>
                              <a:pt x="10723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80" name="Google Shape;680;p11"/>
                      <p:cNvSpPr/>
                      <p:nvPr/>
                    </p:nvSpPr>
                    <p:spPr>
                      <a:xfrm rot="4532062">
                        <a:off x="3444518" y="140578"/>
                        <a:ext cx="252751" cy="32592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110" h="13037" extrusionOk="0">
                            <a:moveTo>
                              <a:pt x="9399" y="0"/>
                            </a:moveTo>
                            <a:cubicBezTo>
                              <a:pt x="9330" y="0"/>
                              <a:pt x="9248" y="23"/>
                              <a:pt x="9138" y="62"/>
                            </a:cubicBezTo>
                            <a:cubicBezTo>
                              <a:pt x="7208" y="838"/>
                              <a:pt x="5589" y="2191"/>
                              <a:pt x="4502" y="3943"/>
                            </a:cubicBezTo>
                            <a:cubicBezTo>
                              <a:pt x="3682" y="5185"/>
                              <a:pt x="2994" y="6516"/>
                              <a:pt x="2440" y="7913"/>
                            </a:cubicBezTo>
                            <a:cubicBezTo>
                              <a:pt x="2218" y="8424"/>
                              <a:pt x="2063" y="8978"/>
                              <a:pt x="1974" y="9510"/>
                            </a:cubicBezTo>
                            <a:cubicBezTo>
                              <a:pt x="1930" y="9643"/>
                              <a:pt x="1863" y="9776"/>
                              <a:pt x="1774" y="9865"/>
                            </a:cubicBezTo>
                            <a:cubicBezTo>
                              <a:pt x="1264" y="10420"/>
                              <a:pt x="798" y="11041"/>
                              <a:pt x="333" y="11617"/>
                            </a:cubicBezTo>
                            <a:cubicBezTo>
                              <a:pt x="222" y="11750"/>
                              <a:pt x="133" y="11906"/>
                              <a:pt x="89" y="12083"/>
                            </a:cubicBezTo>
                            <a:cubicBezTo>
                              <a:pt x="0" y="12327"/>
                              <a:pt x="89" y="12460"/>
                              <a:pt x="355" y="12505"/>
                            </a:cubicBezTo>
                            <a:cubicBezTo>
                              <a:pt x="466" y="12505"/>
                              <a:pt x="599" y="12482"/>
                              <a:pt x="732" y="12438"/>
                            </a:cubicBezTo>
                            <a:cubicBezTo>
                              <a:pt x="1176" y="12305"/>
                              <a:pt x="1597" y="12127"/>
                              <a:pt x="2018" y="11928"/>
                            </a:cubicBezTo>
                            <a:cubicBezTo>
                              <a:pt x="2126" y="11874"/>
                              <a:pt x="2190" y="11842"/>
                              <a:pt x="2236" y="11842"/>
                            </a:cubicBezTo>
                            <a:cubicBezTo>
                              <a:pt x="2303" y="11842"/>
                              <a:pt x="2329" y="11911"/>
                              <a:pt x="2395" y="12083"/>
                            </a:cubicBezTo>
                            <a:cubicBezTo>
                              <a:pt x="2440" y="12327"/>
                              <a:pt x="2528" y="12571"/>
                              <a:pt x="2639" y="12793"/>
                            </a:cubicBezTo>
                            <a:cubicBezTo>
                              <a:pt x="2706" y="12926"/>
                              <a:pt x="2795" y="13037"/>
                              <a:pt x="2950" y="13037"/>
                            </a:cubicBezTo>
                            <a:cubicBezTo>
                              <a:pt x="3127" y="13037"/>
                              <a:pt x="3260" y="12926"/>
                              <a:pt x="3327" y="12771"/>
                            </a:cubicBezTo>
                            <a:cubicBezTo>
                              <a:pt x="3393" y="12549"/>
                              <a:pt x="3438" y="12305"/>
                              <a:pt x="3438" y="12083"/>
                            </a:cubicBezTo>
                            <a:cubicBezTo>
                              <a:pt x="3460" y="11573"/>
                              <a:pt x="3416" y="11063"/>
                              <a:pt x="3327" y="10553"/>
                            </a:cubicBezTo>
                            <a:cubicBezTo>
                              <a:pt x="3260" y="10176"/>
                              <a:pt x="3260" y="10176"/>
                              <a:pt x="3593" y="10020"/>
                            </a:cubicBezTo>
                            <a:cubicBezTo>
                              <a:pt x="4502" y="9577"/>
                              <a:pt x="5367" y="9089"/>
                              <a:pt x="6232" y="8534"/>
                            </a:cubicBezTo>
                            <a:cubicBezTo>
                              <a:pt x="7608" y="7625"/>
                              <a:pt x="8672" y="6339"/>
                              <a:pt x="9315" y="4808"/>
                            </a:cubicBezTo>
                            <a:cubicBezTo>
                              <a:pt x="9360" y="4742"/>
                              <a:pt x="9360" y="4653"/>
                              <a:pt x="9471" y="4609"/>
                            </a:cubicBezTo>
                            <a:cubicBezTo>
                              <a:pt x="9559" y="4764"/>
                              <a:pt x="9692" y="4875"/>
                              <a:pt x="9848" y="4919"/>
                            </a:cubicBezTo>
                            <a:cubicBezTo>
                              <a:pt x="9875" y="4927"/>
                              <a:pt x="9900" y="4931"/>
                              <a:pt x="9924" y="4931"/>
                            </a:cubicBezTo>
                            <a:cubicBezTo>
                              <a:pt x="10037" y="4931"/>
                              <a:pt x="10110" y="4848"/>
                              <a:pt x="10092" y="4720"/>
                            </a:cubicBezTo>
                            <a:cubicBezTo>
                              <a:pt x="10047" y="4498"/>
                              <a:pt x="9959" y="4298"/>
                              <a:pt x="9848" y="4121"/>
                            </a:cubicBezTo>
                            <a:cubicBezTo>
                              <a:pt x="9715" y="3921"/>
                              <a:pt x="9692" y="3677"/>
                              <a:pt x="9759" y="3455"/>
                            </a:cubicBezTo>
                            <a:cubicBezTo>
                              <a:pt x="9936" y="2701"/>
                              <a:pt x="10003" y="1947"/>
                              <a:pt x="10003" y="1171"/>
                            </a:cubicBezTo>
                            <a:cubicBezTo>
                              <a:pt x="10025" y="838"/>
                              <a:pt x="9936" y="528"/>
                              <a:pt x="9737" y="262"/>
                            </a:cubicBezTo>
                            <a:cubicBezTo>
                              <a:pt x="9608" y="75"/>
                              <a:pt x="9525" y="0"/>
                              <a:pt x="9399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81" name="Google Shape;681;p11"/>
                      <p:cNvSpPr/>
                      <p:nvPr/>
                    </p:nvSpPr>
                    <p:spPr>
                      <a:xfrm rot="4532062">
                        <a:off x="3156529" y="434755"/>
                        <a:ext cx="475226" cy="36512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9009" h="14605" extrusionOk="0">
                            <a:moveTo>
                              <a:pt x="18317" y="0"/>
                            </a:moveTo>
                            <a:cubicBezTo>
                              <a:pt x="18237" y="0"/>
                              <a:pt x="18143" y="9"/>
                              <a:pt x="18032" y="23"/>
                            </a:cubicBezTo>
                            <a:cubicBezTo>
                              <a:pt x="16502" y="289"/>
                              <a:pt x="14994" y="755"/>
                              <a:pt x="13596" y="1420"/>
                            </a:cubicBezTo>
                            <a:cubicBezTo>
                              <a:pt x="12243" y="2019"/>
                              <a:pt x="10979" y="2818"/>
                              <a:pt x="9826" y="3771"/>
                            </a:cubicBezTo>
                            <a:cubicBezTo>
                              <a:pt x="8185" y="5102"/>
                              <a:pt x="6654" y="6588"/>
                              <a:pt x="5257" y="8207"/>
                            </a:cubicBezTo>
                            <a:cubicBezTo>
                              <a:pt x="4769" y="8784"/>
                              <a:pt x="4325" y="9405"/>
                              <a:pt x="3948" y="10070"/>
                            </a:cubicBezTo>
                            <a:cubicBezTo>
                              <a:pt x="3837" y="10226"/>
                              <a:pt x="3704" y="10359"/>
                              <a:pt x="3527" y="10447"/>
                            </a:cubicBezTo>
                            <a:cubicBezTo>
                              <a:pt x="2573" y="11002"/>
                              <a:pt x="1664" y="11667"/>
                              <a:pt x="755" y="12288"/>
                            </a:cubicBezTo>
                            <a:cubicBezTo>
                              <a:pt x="555" y="12421"/>
                              <a:pt x="355" y="12577"/>
                              <a:pt x="222" y="12776"/>
                            </a:cubicBezTo>
                            <a:cubicBezTo>
                              <a:pt x="0" y="13064"/>
                              <a:pt x="89" y="13264"/>
                              <a:pt x="422" y="13353"/>
                            </a:cubicBezTo>
                            <a:cubicBezTo>
                              <a:pt x="539" y="13379"/>
                              <a:pt x="648" y="13390"/>
                              <a:pt x="754" y="13390"/>
                            </a:cubicBezTo>
                            <a:cubicBezTo>
                              <a:pt x="829" y="13390"/>
                              <a:pt x="903" y="13384"/>
                              <a:pt x="976" y="13375"/>
                            </a:cubicBezTo>
                            <a:cubicBezTo>
                              <a:pt x="1686" y="13308"/>
                              <a:pt x="2374" y="13175"/>
                              <a:pt x="3061" y="13020"/>
                            </a:cubicBezTo>
                            <a:cubicBezTo>
                              <a:pt x="3222" y="12982"/>
                              <a:pt x="3325" y="12957"/>
                              <a:pt x="3391" y="12957"/>
                            </a:cubicBezTo>
                            <a:cubicBezTo>
                              <a:pt x="3517" y="12957"/>
                              <a:pt x="3512" y="13047"/>
                              <a:pt x="3527" y="13308"/>
                            </a:cubicBezTo>
                            <a:cubicBezTo>
                              <a:pt x="3505" y="13619"/>
                              <a:pt x="3527" y="13929"/>
                              <a:pt x="3593" y="14240"/>
                            </a:cubicBezTo>
                            <a:cubicBezTo>
                              <a:pt x="3638" y="14417"/>
                              <a:pt x="3727" y="14573"/>
                              <a:pt x="3948" y="14595"/>
                            </a:cubicBezTo>
                            <a:cubicBezTo>
                              <a:pt x="3985" y="14601"/>
                              <a:pt x="4021" y="14605"/>
                              <a:pt x="4057" y="14605"/>
                            </a:cubicBezTo>
                            <a:cubicBezTo>
                              <a:pt x="4263" y="14605"/>
                              <a:pt x="4459" y="14502"/>
                              <a:pt x="4592" y="14351"/>
                            </a:cubicBezTo>
                            <a:cubicBezTo>
                              <a:pt x="4791" y="14107"/>
                              <a:pt x="4946" y="13841"/>
                              <a:pt x="5035" y="13552"/>
                            </a:cubicBezTo>
                            <a:cubicBezTo>
                              <a:pt x="5257" y="12931"/>
                              <a:pt x="5412" y="12288"/>
                              <a:pt x="5479" y="11645"/>
                            </a:cubicBezTo>
                            <a:cubicBezTo>
                              <a:pt x="5523" y="11157"/>
                              <a:pt x="5523" y="11179"/>
                              <a:pt x="6078" y="11046"/>
                            </a:cubicBezTo>
                            <a:cubicBezTo>
                              <a:pt x="7541" y="10713"/>
                              <a:pt x="9005" y="10270"/>
                              <a:pt x="10447" y="9782"/>
                            </a:cubicBezTo>
                            <a:cubicBezTo>
                              <a:pt x="12731" y="9006"/>
                              <a:pt x="14772" y="7675"/>
                              <a:pt x="16391" y="5901"/>
                            </a:cubicBezTo>
                            <a:cubicBezTo>
                              <a:pt x="16457" y="5812"/>
                              <a:pt x="16524" y="5701"/>
                              <a:pt x="16701" y="5679"/>
                            </a:cubicBezTo>
                            <a:cubicBezTo>
                              <a:pt x="16768" y="5878"/>
                              <a:pt x="16923" y="6034"/>
                              <a:pt x="17123" y="6145"/>
                            </a:cubicBezTo>
                            <a:cubicBezTo>
                              <a:pt x="17173" y="6161"/>
                              <a:pt x="17221" y="6169"/>
                              <a:pt x="17267" y="6169"/>
                            </a:cubicBezTo>
                            <a:cubicBezTo>
                              <a:pt x="17403" y="6169"/>
                              <a:pt x="17511" y="6095"/>
                              <a:pt x="17544" y="5945"/>
                            </a:cubicBezTo>
                            <a:cubicBezTo>
                              <a:pt x="17589" y="5679"/>
                              <a:pt x="17544" y="5390"/>
                              <a:pt x="17433" y="5146"/>
                            </a:cubicBezTo>
                            <a:cubicBezTo>
                              <a:pt x="17345" y="4858"/>
                              <a:pt x="17389" y="4548"/>
                              <a:pt x="17566" y="4304"/>
                            </a:cubicBezTo>
                            <a:cubicBezTo>
                              <a:pt x="18121" y="3461"/>
                              <a:pt x="18542" y="2529"/>
                              <a:pt x="18853" y="1576"/>
                            </a:cubicBezTo>
                            <a:cubicBezTo>
                              <a:pt x="19008" y="1199"/>
                              <a:pt x="19008" y="777"/>
                              <a:pt x="18853" y="400"/>
                            </a:cubicBezTo>
                            <a:cubicBezTo>
                              <a:pt x="18714" y="105"/>
                              <a:pt x="18602" y="0"/>
                              <a:pt x="1831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82" name="Google Shape;682;p11"/>
                      <p:cNvSpPr/>
                      <p:nvPr/>
                    </p:nvSpPr>
                    <p:spPr>
                      <a:xfrm rot="4532062">
                        <a:off x="3516347" y="437186"/>
                        <a:ext cx="404801" cy="28680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192" h="11472" extrusionOk="0">
                            <a:moveTo>
                              <a:pt x="15615" y="1"/>
                            </a:moveTo>
                            <a:cubicBezTo>
                              <a:pt x="15557" y="1"/>
                              <a:pt x="15491" y="5"/>
                              <a:pt x="15415" y="13"/>
                            </a:cubicBezTo>
                            <a:cubicBezTo>
                              <a:pt x="14129" y="169"/>
                              <a:pt x="12865" y="501"/>
                              <a:pt x="11689" y="989"/>
                            </a:cubicBezTo>
                            <a:cubicBezTo>
                              <a:pt x="10536" y="1433"/>
                              <a:pt x="9449" y="2032"/>
                              <a:pt x="8473" y="2764"/>
                            </a:cubicBezTo>
                            <a:cubicBezTo>
                              <a:pt x="7054" y="3806"/>
                              <a:pt x="5745" y="4982"/>
                              <a:pt x="4525" y="6246"/>
                            </a:cubicBezTo>
                            <a:cubicBezTo>
                              <a:pt x="4104" y="6712"/>
                              <a:pt x="3705" y="7199"/>
                              <a:pt x="3372" y="7732"/>
                            </a:cubicBezTo>
                            <a:cubicBezTo>
                              <a:pt x="3283" y="7865"/>
                              <a:pt x="3150" y="7976"/>
                              <a:pt x="3017" y="8042"/>
                            </a:cubicBezTo>
                            <a:cubicBezTo>
                              <a:pt x="2197" y="8464"/>
                              <a:pt x="1420" y="8952"/>
                              <a:pt x="644" y="9417"/>
                            </a:cubicBezTo>
                            <a:cubicBezTo>
                              <a:pt x="467" y="9528"/>
                              <a:pt x="311" y="9661"/>
                              <a:pt x="178" y="9817"/>
                            </a:cubicBezTo>
                            <a:cubicBezTo>
                              <a:pt x="1" y="10038"/>
                              <a:pt x="67" y="10194"/>
                              <a:pt x="334" y="10305"/>
                            </a:cubicBezTo>
                            <a:cubicBezTo>
                              <a:pt x="425" y="10331"/>
                              <a:pt x="515" y="10341"/>
                              <a:pt x="606" y="10341"/>
                            </a:cubicBezTo>
                            <a:cubicBezTo>
                              <a:pt x="671" y="10341"/>
                              <a:pt x="735" y="10336"/>
                              <a:pt x="799" y="10327"/>
                            </a:cubicBezTo>
                            <a:cubicBezTo>
                              <a:pt x="1376" y="10305"/>
                              <a:pt x="1953" y="10238"/>
                              <a:pt x="2529" y="10127"/>
                            </a:cubicBezTo>
                            <a:cubicBezTo>
                              <a:pt x="2649" y="10106"/>
                              <a:pt x="2730" y="10092"/>
                              <a:pt x="2786" y="10092"/>
                            </a:cubicBezTo>
                            <a:cubicBezTo>
                              <a:pt x="2906" y="10092"/>
                              <a:pt x="2906" y="10159"/>
                              <a:pt x="2906" y="10371"/>
                            </a:cubicBezTo>
                            <a:cubicBezTo>
                              <a:pt x="2884" y="10615"/>
                              <a:pt x="2884" y="10881"/>
                              <a:pt x="2929" y="11147"/>
                            </a:cubicBezTo>
                            <a:cubicBezTo>
                              <a:pt x="2951" y="11280"/>
                              <a:pt x="3017" y="11414"/>
                              <a:pt x="3195" y="11458"/>
                            </a:cubicBezTo>
                            <a:cubicBezTo>
                              <a:pt x="3240" y="11467"/>
                              <a:pt x="3284" y="11471"/>
                              <a:pt x="3327" y="11471"/>
                            </a:cubicBezTo>
                            <a:cubicBezTo>
                              <a:pt x="3495" y="11471"/>
                              <a:pt x="3643" y="11404"/>
                              <a:pt x="3749" y="11280"/>
                            </a:cubicBezTo>
                            <a:cubicBezTo>
                              <a:pt x="3927" y="11081"/>
                              <a:pt x="4060" y="10859"/>
                              <a:pt x="4148" y="10615"/>
                            </a:cubicBezTo>
                            <a:cubicBezTo>
                              <a:pt x="4370" y="10127"/>
                              <a:pt x="4503" y="9617"/>
                              <a:pt x="4592" y="9085"/>
                            </a:cubicBezTo>
                            <a:cubicBezTo>
                              <a:pt x="4659" y="8685"/>
                              <a:pt x="4659" y="8685"/>
                              <a:pt x="5102" y="8597"/>
                            </a:cubicBezTo>
                            <a:cubicBezTo>
                              <a:pt x="6344" y="8397"/>
                              <a:pt x="7564" y="8109"/>
                              <a:pt x="8784" y="7754"/>
                            </a:cubicBezTo>
                            <a:cubicBezTo>
                              <a:pt x="10691" y="7222"/>
                              <a:pt x="12443" y="6201"/>
                              <a:pt x="13841" y="4804"/>
                            </a:cubicBezTo>
                            <a:cubicBezTo>
                              <a:pt x="13907" y="4738"/>
                              <a:pt x="13952" y="4649"/>
                              <a:pt x="14085" y="4627"/>
                            </a:cubicBezTo>
                            <a:cubicBezTo>
                              <a:pt x="14151" y="4804"/>
                              <a:pt x="14262" y="4937"/>
                              <a:pt x="14440" y="5026"/>
                            </a:cubicBezTo>
                            <a:cubicBezTo>
                              <a:pt x="14485" y="5045"/>
                              <a:pt x="14530" y="5055"/>
                              <a:pt x="14573" y="5055"/>
                            </a:cubicBezTo>
                            <a:cubicBezTo>
                              <a:pt x="14676" y="5055"/>
                              <a:pt x="14763" y="4996"/>
                              <a:pt x="14794" y="4871"/>
                            </a:cubicBezTo>
                            <a:cubicBezTo>
                              <a:pt x="14817" y="4649"/>
                              <a:pt x="14817" y="4427"/>
                              <a:pt x="14728" y="4205"/>
                            </a:cubicBezTo>
                            <a:cubicBezTo>
                              <a:pt x="14661" y="3983"/>
                              <a:pt x="14706" y="3717"/>
                              <a:pt x="14883" y="3540"/>
                            </a:cubicBezTo>
                            <a:cubicBezTo>
                              <a:pt x="15349" y="2852"/>
                              <a:pt x="15748" y="2098"/>
                              <a:pt x="16036" y="1322"/>
                            </a:cubicBezTo>
                            <a:cubicBezTo>
                              <a:pt x="16170" y="1011"/>
                              <a:pt x="16192" y="657"/>
                              <a:pt x="16081" y="346"/>
                            </a:cubicBezTo>
                            <a:cubicBezTo>
                              <a:pt x="15972" y="92"/>
                              <a:pt x="15878" y="1"/>
                              <a:pt x="15615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83" name="Google Shape;683;p11"/>
                      <p:cNvSpPr/>
                      <p:nvPr/>
                    </p:nvSpPr>
                    <p:spPr>
                      <a:xfrm rot="4532062">
                        <a:off x="2575636" y="247730"/>
                        <a:ext cx="285576" cy="1581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423" h="6326" extrusionOk="0">
                            <a:moveTo>
                              <a:pt x="10723" y="1"/>
                            </a:moveTo>
                            <a:cubicBezTo>
                              <a:pt x="9947" y="1"/>
                              <a:pt x="9190" y="93"/>
                              <a:pt x="8451" y="292"/>
                            </a:cubicBezTo>
                            <a:cubicBezTo>
                              <a:pt x="7674" y="470"/>
                              <a:pt x="6920" y="758"/>
                              <a:pt x="6210" y="1157"/>
                            </a:cubicBezTo>
                            <a:cubicBezTo>
                              <a:pt x="5190" y="1690"/>
                              <a:pt x="4214" y="2311"/>
                              <a:pt x="3305" y="3043"/>
                            </a:cubicBezTo>
                            <a:cubicBezTo>
                              <a:pt x="2994" y="3287"/>
                              <a:pt x="2684" y="3575"/>
                              <a:pt x="2418" y="3885"/>
                            </a:cubicBezTo>
                            <a:cubicBezTo>
                              <a:pt x="2351" y="3974"/>
                              <a:pt x="2262" y="4041"/>
                              <a:pt x="2152" y="4063"/>
                            </a:cubicBezTo>
                            <a:cubicBezTo>
                              <a:pt x="1575" y="4262"/>
                              <a:pt x="1043" y="4506"/>
                              <a:pt x="488" y="4750"/>
                            </a:cubicBezTo>
                            <a:cubicBezTo>
                              <a:pt x="355" y="4795"/>
                              <a:pt x="244" y="4861"/>
                              <a:pt x="155" y="4950"/>
                            </a:cubicBezTo>
                            <a:cubicBezTo>
                              <a:pt x="0" y="5083"/>
                              <a:pt x="22" y="5194"/>
                              <a:pt x="200" y="5283"/>
                            </a:cubicBezTo>
                            <a:cubicBezTo>
                              <a:pt x="289" y="5327"/>
                              <a:pt x="399" y="5349"/>
                              <a:pt x="488" y="5349"/>
                            </a:cubicBezTo>
                            <a:cubicBezTo>
                              <a:pt x="722" y="5375"/>
                              <a:pt x="948" y="5386"/>
                              <a:pt x="1171" y="5386"/>
                            </a:cubicBezTo>
                            <a:cubicBezTo>
                              <a:pt x="1329" y="5386"/>
                              <a:pt x="1485" y="5381"/>
                              <a:pt x="1641" y="5371"/>
                            </a:cubicBezTo>
                            <a:cubicBezTo>
                              <a:pt x="1885" y="5371"/>
                              <a:pt x="1885" y="5371"/>
                              <a:pt x="1863" y="5571"/>
                            </a:cubicBezTo>
                            <a:cubicBezTo>
                              <a:pt x="1819" y="5726"/>
                              <a:pt x="1797" y="5904"/>
                              <a:pt x="1797" y="6081"/>
                            </a:cubicBezTo>
                            <a:cubicBezTo>
                              <a:pt x="1797" y="6170"/>
                              <a:pt x="1863" y="6281"/>
                              <a:pt x="1952" y="6303"/>
                            </a:cubicBezTo>
                            <a:cubicBezTo>
                              <a:pt x="1996" y="6318"/>
                              <a:pt x="2041" y="6325"/>
                              <a:pt x="2084" y="6325"/>
                            </a:cubicBezTo>
                            <a:cubicBezTo>
                              <a:pt x="2171" y="6325"/>
                              <a:pt x="2255" y="6296"/>
                              <a:pt x="2329" y="6236"/>
                            </a:cubicBezTo>
                            <a:cubicBezTo>
                              <a:pt x="2462" y="6126"/>
                              <a:pt x="2573" y="5992"/>
                              <a:pt x="2640" y="5859"/>
                            </a:cubicBezTo>
                            <a:cubicBezTo>
                              <a:pt x="2839" y="5549"/>
                              <a:pt x="2972" y="5216"/>
                              <a:pt x="3083" y="4884"/>
                            </a:cubicBezTo>
                            <a:cubicBezTo>
                              <a:pt x="3150" y="4640"/>
                              <a:pt x="3150" y="4640"/>
                              <a:pt x="3460" y="4640"/>
                            </a:cubicBezTo>
                            <a:cubicBezTo>
                              <a:pt x="4281" y="4595"/>
                              <a:pt x="5101" y="4529"/>
                              <a:pt x="5922" y="4418"/>
                            </a:cubicBezTo>
                            <a:cubicBezTo>
                              <a:pt x="7231" y="4240"/>
                              <a:pt x="8451" y="3752"/>
                              <a:pt x="9493" y="2976"/>
                            </a:cubicBezTo>
                            <a:cubicBezTo>
                              <a:pt x="9559" y="2932"/>
                              <a:pt x="9582" y="2887"/>
                              <a:pt x="9670" y="2887"/>
                            </a:cubicBezTo>
                            <a:cubicBezTo>
                              <a:pt x="9715" y="2998"/>
                              <a:pt x="9781" y="3109"/>
                              <a:pt x="9870" y="3176"/>
                            </a:cubicBezTo>
                            <a:cubicBezTo>
                              <a:pt x="9900" y="3190"/>
                              <a:pt x="9932" y="3198"/>
                              <a:pt x="9963" y="3198"/>
                            </a:cubicBezTo>
                            <a:cubicBezTo>
                              <a:pt x="10025" y="3198"/>
                              <a:pt x="10084" y="3168"/>
                              <a:pt x="10114" y="3109"/>
                            </a:cubicBezTo>
                            <a:cubicBezTo>
                              <a:pt x="10158" y="2976"/>
                              <a:pt x="10158" y="2821"/>
                              <a:pt x="10136" y="2666"/>
                            </a:cubicBezTo>
                            <a:cubicBezTo>
                              <a:pt x="10114" y="2510"/>
                              <a:pt x="10158" y="2355"/>
                              <a:pt x="10291" y="2244"/>
                            </a:cubicBezTo>
                            <a:cubicBezTo>
                              <a:pt x="10668" y="1845"/>
                              <a:pt x="11001" y="1401"/>
                              <a:pt x="11245" y="913"/>
                            </a:cubicBezTo>
                            <a:cubicBezTo>
                              <a:pt x="11378" y="736"/>
                              <a:pt x="11423" y="492"/>
                              <a:pt x="11378" y="292"/>
                            </a:cubicBezTo>
                            <a:cubicBezTo>
                              <a:pt x="11312" y="71"/>
                              <a:pt x="11245" y="4"/>
                              <a:pt x="10979" y="4"/>
                            </a:cubicBezTo>
                            <a:cubicBezTo>
                              <a:pt x="10893" y="2"/>
                              <a:pt x="10808" y="1"/>
                              <a:pt x="10723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84" name="Google Shape;684;p11"/>
                      <p:cNvSpPr/>
                      <p:nvPr/>
                    </p:nvSpPr>
                    <p:spPr>
                      <a:xfrm rot="4532062">
                        <a:off x="2508040" y="-99742"/>
                        <a:ext cx="255101" cy="27802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04" h="11121" extrusionOk="0">
                            <a:moveTo>
                              <a:pt x="9392" y="1"/>
                            </a:moveTo>
                            <a:cubicBezTo>
                              <a:pt x="8742" y="1"/>
                              <a:pt x="8089" y="139"/>
                              <a:pt x="7497" y="416"/>
                            </a:cubicBezTo>
                            <a:cubicBezTo>
                              <a:pt x="6743" y="771"/>
                              <a:pt x="6056" y="1259"/>
                              <a:pt x="5479" y="1902"/>
                            </a:cubicBezTo>
                            <a:cubicBezTo>
                              <a:pt x="4525" y="2923"/>
                              <a:pt x="3660" y="4032"/>
                              <a:pt x="2928" y="5207"/>
                            </a:cubicBezTo>
                            <a:cubicBezTo>
                              <a:pt x="2618" y="5695"/>
                              <a:pt x="2352" y="6205"/>
                              <a:pt x="2152" y="6738"/>
                            </a:cubicBezTo>
                            <a:cubicBezTo>
                              <a:pt x="2108" y="6848"/>
                              <a:pt x="2019" y="6937"/>
                              <a:pt x="1908" y="7004"/>
                            </a:cubicBezTo>
                            <a:cubicBezTo>
                              <a:pt x="1398" y="7359"/>
                              <a:pt x="910" y="7780"/>
                              <a:pt x="422" y="8179"/>
                            </a:cubicBezTo>
                            <a:cubicBezTo>
                              <a:pt x="289" y="8290"/>
                              <a:pt x="200" y="8423"/>
                              <a:pt x="112" y="8556"/>
                            </a:cubicBezTo>
                            <a:cubicBezTo>
                              <a:pt x="1" y="8756"/>
                              <a:pt x="23" y="9000"/>
                              <a:pt x="178" y="9155"/>
                            </a:cubicBezTo>
                            <a:cubicBezTo>
                              <a:pt x="267" y="9222"/>
                              <a:pt x="356" y="9288"/>
                              <a:pt x="466" y="9288"/>
                            </a:cubicBezTo>
                            <a:cubicBezTo>
                              <a:pt x="740" y="9343"/>
                              <a:pt x="1029" y="9383"/>
                              <a:pt x="1320" y="9383"/>
                            </a:cubicBezTo>
                            <a:cubicBezTo>
                              <a:pt x="1383" y="9383"/>
                              <a:pt x="1446" y="9381"/>
                              <a:pt x="1509" y="9377"/>
                            </a:cubicBezTo>
                            <a:cubicBezTo>
                              <a:pt x="1731" y="9377"/>
                              <a:pt x="1731" y="9377"/>
                              <a:pt x="1708" y="9732"/>
                            </a:cubicBezTo>
                            <a:cubicBezTo>
                              <a:pt x="1686" y="10042"/>
                              <a:pt x="1664" y="10353"/>
                              <a:pt x="1686" y="10663"/>
                            </a:cubicBezTo>
                            <a:cubicBezTo>
                              <a:pt x="1686" y="10841"/>
                              <a:pt x="1708" y="10996"/>
                              <a:pt x="1819" y="11085"/>
                            </a:cubicBezTo>
                            <a:cubicBezTo>
                              <a:pt x="1858" y="11108"/>
                              <a:pt x="1899" y="11120"/>
                              <a:pt x="1939" y="11120"/>
                            </a:cubicBezTo>
                            <a:cubicBezTo>
                              <a:pt x="2017" y="11120"/>
                              <a:pt x="2094" y="11075"/>
                              <a:pt x="2152" y="10974"/>
                            </a:cubicBezTo>
                            <a:cubicBezTo>
                              <a:pt x="2285" y="10752"/>
                              <a:pt x="2374" y="10530"/>
                              <a:pt x="2440" y="10286"/>
                            </a:cubicBezTo>
                            <a:cubicBezTo>
                              <a:pt x="2596" y="9710"/>
                              <a:pt x="2707" y="9133"/>
                              <a:pt x="2795" y="8556"/>
                            </a:cubicBezTo>
                            <a:cubicBezTo>
                              <a:pt x="2840" y="8091"/>
                              <a:pt x="2840" y="8113"/>
                              <a:pt x="3128" y="8091"/>
                            </a:cubicBezTo>
                            <a:cubicBezTo>
                              <a:pt x="3882" y="8091"/>
                              <a:pt x="4636" y="8002"/>
                              <a:pt x="5368" y="7824"/>
                            </a:cubicBezTo>
                            <a:cubicBezTo>
                              <a:pt x="6588" y="7492"/>
                              <a:pt x="7675" y="6693"/>
                              <a:pt x="8562" y="5318"/>
                            </a:cubicBezTo>
                            <a:cubicBezTo>
                              <a:pt x="8606" y="5274"/>
                              <a:pt x="8628" y="5163"/>
                              <a:pt x="8717" y="5163"/>
                            </a:cubicBezTo>
                            <a:cubicBezTo>
                              <a:pt x="8717" y="5362"/>
                              <a:pt x="8784" y="5540"/>
                              <a:pt x="8895" y="5695"/>
                            </a:cubicBezTo>
                            <a:cubicBezTo>
                              <a:pt x="8930" y="5748"/>
                              <a:pt x="8965" y="5773"/>
                              <a:pt x="8997" y="5773"/>
                            </a:cubicBezTo>
                            <a:cubicBezTo>
                              <a:pt x="9046" y="5773"/>
                              <a:pt x="9089" y="5714"/>
                              <a:pt x="9116" y="5606"/>
                            </a:cubicBezTo>
                            <a:cubicBezTo>
                              <a:pt x="9139" y="5340"/>
                              <a:pt x="9139" y="5074"/>
                              <a:pt x="9116" y="4808"/>
                            </a:cubicBezTo>
                            <a:cubicBezTo>
                              <a:pt x="9072" y="4542"/>
                              <a:pt x="9116" y="4276"/>
                              <a:pt x="9227" y="4054"/>
                            </a:cubicBezTo>
                            <a:cubicBezTo>
                              <a:pt x="9582" y="3278"/>
                              <a:pt x="9870" y="2479"/>
                              <a:pt x="10070" y="1681"/>
                            </a:cubicBezTo>
                            <a:cubicBezTo>
                              <a:pt x="10181" y="1304"/>
                              <a:pt x="10203" y="904"/>
                              <a:pt x="10159" y="527"/>
                            </a:cubicBezTo>
                            <a:cubicBezTo>
                              <a:pt x="10092" y="128"/>
                              <a:pt x="10026" y="39"/>
                              <a:pt x="9782" y="17"/>
                            </a:cubicBezTo>
                            <a:cubicBezTo>
                              <a:pt x="9652" y="6"/>
                              <a:pt x="9522" y="1"/>
                              <a:pt x="9392" y="1"/>
                            </a:cubicBezTo>
                            <a:close/>
                          </a:path>
                        </a:pathLst>
                      </a:custGeom>
                      <a:solidFill>
                        <a:srgbClr val="77D8C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85" name="Google Shape;685;p11"/>
                      <p:cNvSpPr/>
                      <p:nvPr/>
                    </p:nvSpPr>
                    <p:spPr>
                      <a:xfrm rot="4532062">
                        <a:off x="2165559" y="-155203"/>
                        <a:ext cx="394826" cy="21910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793" h="8764" extrusionOk="0">
                            <a:moveTo>
                              <a:pt x="14918" y="1"/>
                            </a:moveTo>
                            <a:cubicBezTo>
                              <a:pt x="13830" y="1"/>
                              <a:pt x="12761" y="133"/>
                              <a:pt x="11711" y="380"/>
                            </a:cubicBezTo>
                            <a:cubicBezTo>
                              <a:pt x="10602" y="646"/>
                              <a:pt x="9560" y="1045"/>
                              <a:pt x="8584" y="1578"/>
                            </a:cubicBezTo>
                            <a:cubicBezTo>
                              <a:pt x="7165" y="2332"/>
                              <a:pt x="5834" y="3219"/>
                              <a:pt x="4570" y="4217"/>
                            </a:cubicBezTo>
                            <a:cubicBezTo>
                              <a:pt x="4126" y="4550"/>
                              <a:pt x="3705" y="4949"/>
                              <a:pt x="3328" y="5393"/>
                            </a:cubicBezTo>
                            <a:cubicBezTo>
                              <a:pt x="3239" y="5504"/>
                              <a:pt x="3106" y="5570"/>
                              <a:pt x="2973" y="5614"/>
                            </a:cubicBezTo>
                            <a:cubicBezTo>
                              <a:pt x="2174" y="5903"/>
                              <a:pt x="1420" y="6235"/>
                              <a:pt x="666" y="6568"/>
                            </a:cubicBezTo>
                            <a:cubicBezTo>
                              <a:pt x="489" y="6635"/>
                              <a:pt x="333" y="6746"/>
                              <a:pt x="178" y="6856"/>
                            </a:cubicBezTo>
                            <a:cubicBezTo>
                              <a:pt x="1" y="7034"/>
                              <a:pt x="23" y="7189"/>
                              <a:pt x="267" y="7322"/>
                            </a:cubicBezTo>
                            <a:cubicBezTo>
                              <a:pt x="400" y="7367"/>
                              <a:pt x="533" y="7411"/>
                              <a:pt x="688" y="7411"/>
                            </a:cubicBezTo>
                            <a:cubicBezTo>
                              <a:pt x="1062" y="7443"/>
                              <a:pt x="1447" y="7464"/>
                              <a:pt x="1836" y="7464"/>
                            </a:cubicBezTo>
                            <a:cubicBezTo>
                              <a:pt x="1978" y="7464"/>
                              <a:pt x="2120" y="7461"/>
                              <a:pt x="2263" y="7455"/>
                            </a:cubicBezTo>
                            <a:cubicBezTo>
                              <a:pt x="2326" y="7451"/>
                              <a:pt x="2378" y="7449"/>
                              <a:pt x="2421" y="7449"/>
                            </a:cubicBezTo>
                            <a:cubicBezTo>
                              <a:pt x="2616" y="7449"/>
                              <a:pt x="2610" y="7503"/>
                              <a:pt x="2573" y="7721"/>
                            </a:cubicBezTo>
                            <a:cubicBezTo>
                              <a:pt x="2507" y="7943"/>
                              <a:pt x="2485" y="8187"/>
                              <a:pt x="2485" y="8409"/>
                            </a:cubicBezTo>
                            <a:cubicBezTo>
                              <a:pt x="2485" y="8564"/>
                              <a:pt x="2573" y="8697"/>
                              <a:pt x="2707" y="8742"/>
                            </a:cubicBezTo>
                            <a:cubicBezTo>
                              <a:pt x="2763" y="8756"/>
                              <a:pt x="2819" y="8763"/>
                              <a:pt x="2874" y="8763"/>
                            </a:cubicBezTo>
                            <a:cubicBezTo>
                              <a:pt x="2994" y="8763"/>
                              <a:pt x="3111" y="8729"/>
                              <a:pt x="3217" y="8653"/>
                            </a:cubicBezTo>
                            <a:cubicBezTo>
                              <a:pt x="3394" y="8498"/>
                              <a:pt x="3549" y="8320"/>
                              <a:pt x="3660" y="8098"/>
                            </a:cubicBezTo>
                            <a:cubicBezTo>
                              <a:pt x="3904" y="7699"/>
                              <a:pt x="4104" y="7234"/>
                              <a:pt x="4259" y="6768"/>
                            </a:cubicBezTo>
                            <a:cubicBezTo>
                              <a:pt x="4348" y="6413"/>
                              <a:pt x="4348" y="6435"/>
                              <a:pt x="4769" y="6413"/>
                            </a:cubicBezTo>
                            <a:cubicBezTo>
                              <a:pt x="5923" y="6391"/>
                              <a:pt x="7054" y="6280"/>
                              <a:pt x="8207" y="6125"/>
                            </a:cubicBezTo>
                            <a:cubicBezTo>
                              <a:pt x="9981" y="5881"/>
                              <a:pt x="11689" y="5193"/>
                              <a:pt x="13153" y="4106"/>
                            </a:cubicBezTo>
                            <a:cubicBezTo>
                              <a:pt x="13220" y="4062"/>
                              <a:pt x="13264" y="3973"/>
                              <a:pt x="13397" y="3973"/>
                            </a:cubicBezTo>
                            <a:cubicBezTo>
                              <a:pt x="13419" y="4151"/>
                              <a:pt x="13508" y="4284"/>
                              <a:pt x="13641" y="4395"/>
                            </a:cubicBezTo>
                            <a:cubicBezTo>
                              <a:pt x="13680" y="4426"/>
                              <a:pt x="13728" y="4441"/>
                              <a:pt x="13775" y="4441"/>
                            </a:cubicBezTo>
                            <a:cubicBezTo>
                              <a:pt x="13861" y="4441"/>
                              <a:pt x="13945" y="4392"/>
                              <a:pt x="13974" y="4306"/>
                            </a:cubicBezTo>
                            <a:cubicBezTo>
                              <a:pt x="14040" y="4106"/>
                              <a:pt x="14062" y="3884"/>
                              <a:pt x="14018" y="3685"/>
                            </a:cubicBezTo>
                            <a:cubicBezTo>
                              <a:pt x="13974" y="3463"/>
                              <a:pt x="14062" y="3241"/>
                              <a:pt x="14240" y="3108"/>
                            </a:cubicBezTo>
                            <a:cubicBezTo>
                              <a:pt x="14750" y="2554"/>
                              <a:pt x="15193" y="1933"/>
                              <a:pt x="15571" y="1267"/>
                            </a:cubicBezTo>
                            <a:cubicBezTo>
                              <a:pt x="15726" y="1001"/>
                              <a:pt x="15792" y="691"/>
                              <a:pt x="15726" y="380"/>
                            </a:cubicBezTo>
                            <a:cubicBezTo>
                              <a:pt x="15637" y="92"/>
                              <a:pt x="15571" y="25"/>
                              <a:pt x="15171" y="3"/>
                            </a:cubicBezTo>
                            <a:cubicBezTo>
                              <a:pt x="15087" y="1"/>
                              <a:pt x="15003" y="1"/>
                              <a:pt x="14918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686" name="Google Shape;686;p11"/>
                    <p:cNvSpPr/>
                    <p:nvPr/>
                  </p:nvSpPr>
                  <p:spPr>
                    <a:xfrm rot="690433">
                      <a:off x="3802474" y="863363"/>
                      <a:ext cx="317430" cy="34518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26" h="11120" extrusionOk="0">
                          <a:moveTo>
                            <a:pt x="9416" y="0"/>
                          </a:moveTo>
                          <a:cubicBezTo>
                            <a:pt x="8771" y="0"/>
                            <a:pt x="8133" y="139"/>
                            <a:pt x="7542" y="416"/>
                          </a:cubicBezTo>
                          <a:cubicBezTo>
                            <a:pt x="6766" y="771"/>
                            <a:pt x="6078" y="1281"/>
                            <a:pt x="5524" y="1902"/>
                          </a:cubicBezTo>
                          <a:cubicBezTo>
                            <a:pt x="4548" y="2922"/>
                            <a:pt x="3683" y="4031"/>
                            <a:pt x="2951" y="5207"/>
                          </a:cubicBezTo>
                          <a:cubicBezTo>
                            <a:pt x="2640" y="5695"/>
                            <a:pt x="2374" y="6205"/>
                            <a:pt x="2152" y="6737"/>
                          </a:cubicBezTo>
                          <a:cubicBezTo>
                            <a:pt x="2108" y="6848"/>
                            <a:pt x="2041" y="6937"/>
                            <a:pt x="1930" y="7003"/>
                          </a:cubicBezTo>
                          <a:cubicBezTo>
                            <a:pt x="1420" y="7358"/>
                            <a:pt x="932" y="7780"/>
                            <a:pt x="444" y="8179"/>
                          </a:cubicBezTo>
                          <a:cubicBezTo>
                            <a:pt x="311" y="8290"/>
                            <a:pt x="200" y="8423"/>
                            <a:pt x="134" y="8556"/>
                          </a:cubicBezTo>
                          <a:cubicBezTo>
                            <a:pt x="1" y="8755"/>
                            <a:pt x="45" y="8999"/>
                            <a:pt x="200" y="9155"/>
                          </a:cubicBezTo>
                          <a:cubicBezTo>
                            <a:pt x="267" y="9221"/>
                            <a:pt x="378" y="9288"/>
                            <a:pt x="467" y="9288"/>
                          </a:cubicBezTo>
                          <a:cubicBezTo>
                            <a:pt x="759" y="9343"/>
                            <a:pt x="1051" y="9382"/>
                            <a:pt x="1330" y="9382"/>
                          </a:cubicBezTo>
                          <a:cubicBezTo>
                            <a:pt x="1391" y="9382"/>
                            <a:pt x="1450" y="9380"/>
                            <a:pt x="1509" y="9377"/>
                          </a:cubicBezTo>
                          <a:cubicBezTo>
                            <a:pt x="1753" y="9377"/>
                            <a:pt x="1753" y="9377"/>
                            <a:pt x="1731" y="9731"/>
                          </a:cubicBezTo>
                          <a:cubicBezTo>
                            <a:pt x="1686" y="10042"/>
                            <a:pt x="1686" y="10352"/>
                            <a:pt x="1686" y="10663"/>
                          </a:cubicBezTo>
                          <a:cubicBezTo>
                            <a:pt x="1686" y="10840"/>
                            <a:pt x="1731" y="10996"/>
                            <a:pt x="1842" y="11084"/>
                          </a:cubicBezTo>
                          <a:cubicBezTo>
                            <a:pt x="1880" y="11107"/>
                            <a:pt x="1921" y="11120"/>
                            <a:pt x="1962" y="11120"/>
                          </a:cubicBezTo>
                          <a:cubicBezTo>
                            <a:pt x="2039" y="11120"/>
                            <a:pt x="2116" y="11075"/>
                            <a:pt x="2174" y="10973"/>
                          </a:cubicBezTo>
                          <a:cubicBezTo>
                            <a:pt x="2308" y="10752"/>
                            <a:pt x="2396" y="10530"/>
                            <a:pt x="2441" y="10286"/>
                          </a:cubicBezTo>
                          <a:cubicBezTo>
                            <a:pt x="2618" y="9709"/>
                            <a:pt x="2729" y="9133"/>
                            <a:pt x="2795" y="8556"/>
                          </a:cubicBezTo>
                          <a:cubicBezTo>
                            <a:pt x="2862" y="8090"/>
                            <a:pt x="2862" y="8112"/>
                            <a:pt x="3128" y="8090"/>
                          </a:cubicBezTo>
                          <a:cubicBezTo>
                            <a:pt x="3882" y="8090"/>
                            <a:pt x="4636" y="8001"/>
                            <a:pt x="5368" y="7824"/>
                          </a:cubicBezTo>
                          <a:cubicBezTo>
                            <a:pt x="6610" y="7513"/>
                            <a:pt x="7675" y="6693"/>
                            <a:pt x="8584" y="5318"/>
                          </a:cubicBezTo>
                          <a:cubicBezTo>
                            <a:pt x="8629" y="5273"/>
                            <a:pt x="8651" y="5162"/>
                            <a:pt x="8739" y="5162"/>
                          </a:cubicBezTo>
                          <a:cubicBezTo>
                            <a:pt x="8762" y="5362"/>
                            <a:pt x="8806" y="5539"/>
                            <a:pt x="8917" y="5717"/>
                          </a:cubicBezTo>
                          <a:cubicBezTo>
                            <a:pt x="8949" y="5758"/>
                            <a:pt x="8982" y="5777"/>
                            <a:pt x="9012" y="5777"/>
                          </a:cubicBezTo>
                          <a:cubicBezTo>
                            <a:pt x="9065" y="5777"/>
                            <a:pt x="9111" y="5718"/>
                            <a:pt x="9139" y="5606"/>
                          </a:cubicBezTo>
                          <a:cubicBezTo>
                            <a:pt x="9183" y="5340"/>
                            <a:pt x="9183" y="5074"/>
                            <a:pt x="9139" y="4808"/>
                          </a:cubicBezTo>
                          <a:cubicBezTo>
                            <a:pt x="9094" y="4564"/>
                            <a:pt x="9139" y="4275"/>
                            <a:pt x="9272" y="4053"/>
                          </a:cubicBezTo>
                          <a:cubicBezTo>
                            <a:pt x="9604" y="3277"/>
                            <a:pt x="9893" y="2479"/>
                            <a:pt x="10092" y="1680"/>
                          </a:cubicBezTo>
                          <a:cubicBezTo>
                            <a:pt x="10203" y="1303"/>
                            <a:pt x="10226" y="904"/>
                            <a:pt x="10181" y="527"/>
                          </a:cubicBezTo>
                          <a:cubicBezTo>
                            <a:pt x="10115" y="128"/>
                            <a:pt x="10070" y="39"/>
                            <a:pt x="9804" y="17"/>
                          </a:cubicBezTo>
                          <a:cubicBezTo>
                            <a:pt x="9675" y="6"/>
                            <a:pt x="9545" y="0"/>
                            <a:pt x="9416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687" name="Google Shape;687;p11"/>
                <p:cNvSpPr/>
                <p:nvPr/>
              </p:nvSpPr>
              <p:spPr>
                <a:xfrm rot="4531973">
                  <a:off x="114463" y="2995303"/>
                  <a:ext cx="316751" cy="345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4" h="11121" extrusionOk="0">
                      <a:moveTo>
                        <a:pt x="9392" y="1"/>
                      </a:moveTo>
                      <a:cubicBezTo>
                        <a:pt x="8742" y="1"/>
                        <a:pt x="8089" y="139"/>
                        <a:pt x="7497" y="416"/>
                      </a:cubicBezTo>
                      <a:cubicBezTo>
                        <a:pt x="6743" y="771"/>
                        <a:pt x="6056" y="1259"/>
                        <a:pt x="5479" y="1902"/>
                      </a:cubicBezTo>
                      <a:cubicBezTo>
                        <a:pt x="4525" y="2923"/>
                        <a:pt x="3660" y="4032"/>
                        <a:pt x="2928" y="5207"/>
                      </a:cubicBezTo>
                      <a:cubicBezTo>
                        <a:pt x="2618" y="5695"/>
                        <a:pt x="2352" y="6205"/>
                        <a:pt x="2152" y="6738"/>
                      </a:cubicBezTo>
                      <a:cubicBezTo>
                        <a:pt x="2108" y="6848"/>
                        <a:pt x="2019" y="6937"/>
                        <a:pt x="1908" y="7004"/>
                      </a:cubicBezTo>
                      <a:cubicBezTo>
                        <a:pt x="1398" y="7359"/>
                        <a:pt x="910" y="7780"/>
                        <a:pt x="422" y="8179"/>
                      </a:cubicBezTo>
                      <a:cubicBezTo>
                        <a:pt x="289" y="8290"/>
                        <a:pt x="200" y="8423"/>
                        <a:pt x="112" y="8556"/>
                      </a:cubicBezTo>
                      <a:cubicBezTo>
                        <a:pt x="1" y="8756"/>
                        <a:pt x="23" y="9000"/>
                        <a:pt x="178" y="9155"/>
                      </a:cubicBezTo>
                      <a:cubicBezTo>
                        <a:pt x="267" y="9222"/>
                        <a:pt x="356" y="9288"/>
                        <a:pt x="466" y="9288"/>
                      </a:cubicBezTo>
                      <a:cubicBezTo>
                        <a:pt x="740" y="9343"/>
                        <a:pt x="1029" y="9383"/>
                        <a:pt x="1320" y="9383"/>
                      </a:cubicBezTo>
                      <a:cubicBezTo>
                        <a:pt x="1383" y="9383"/>
                        <a:pt x="1446" y="9381"/>
                        <a:pt x="1509" y="9377"/>
                      </a:cubicBezTo>
                      <a:cubicBezTo>
                        <a:pt x="1731" y="9377"/>
                        <a:pt x="1731" y="9377"/>
                        <a:pt x="1708" y="9732"/>
                      </a:cubicBezTo>
                      <a:cubicBezTo>
                        <a:pt x="1686" y="10042"/>
                        <a:pt x="1664" y="10353"/>
                        <a:pt x="1686" y="10663"/>
                      </a:cubicBezTo>
                      <a:cubicBezTo>
                        <a:pt x="1686" y="10841"/>
                        <a:pt x="1708" y="10996"/>
                        <a:pt x="1819" y="11085"/>
                      </a:cubicBezTo>
                      <a:cubicBezTo>
                        <a:pt x="1858" y="11108"/>
                        <a:pt x="1899" y="11120"/>
                        <a:pt x="1939" y="11120"/>
                      </a:cubicBezTo>
                      <a:cubicBezTo>
                        <a:pt x="2017" y="11120"/>
                        <a:pt x="2094" y="11075"/>
                        <a:pt x="2152" y="10974"/>
                      </a:cubicBezTo>
                      <a:cubicBezTo>
                        <a:pt x="2285" y="10752"/>
                        <a:pt x="2374" y="10530"/>
                        <a:pt x="2440" y="10286"/>
                      </a:cubicBezTo>
                      <a:cubicBezTo>
                        <a:pt x="2596" y="9710"/>
                        <a:pt x="2707" y="9133"/>
                        <a:pt x="2795" y="8556"/>
                      </a:cubicBezTo>
                      <a:cubicBezTo>
                        <a:pt x="2840" y="8091"/>
                        <a:pt x="2840" y="8113"/>
                        <a:pt x="3128" y="8091"/>
                      </a:cubicBezTo>
                      <a:cubicBezTo>
                        <a:pt x="3882" y="8091"/>
                        <a:pt x="4636" y="8002"/>
                        <a:pt x="5368" y="7824"/>
                      </a:cubicBezTo>
                      <a:cubicBezTo>
                        <a:pt x="6588" y="7492"/>
                        <a:pt x="7675" y="6693"/>
                        <a:pt x="8562" y="5318"/>
                      </a:cubicBezTo>
                      <a:cubicBezTo>
                        <a:pt x="8606" y="5274"/>
                        <a:pt x="8628" y="5163"/>
                        <a:pt x="8717" y="5163"/>
                      </a:cubicBezTo>
                      <a:cubicBezTo>
                        <a:pt x="8717" y="5362"/>
                        <a:pt x="8784" y="5540"/>
                        <a:pt x="8895" y="5695"/>
                      </a:cubicBezTo>
                      <a:cubicBezTo>
                        <a:pt x="8930" y="5748"/>
                        <a:pt x="8965" y="5773"/>
                        <a:pt x="8997" y="5773"/>
                      </a:cubicBezTo>
                      <a:cubicBezTo>
                        <a:pt x="9046" y="5773"/>
                        <a:pt x="9089" y="5714"/>
                        <a:pt x="9116" y="5606"/>
                      </a:cubicBezTo>
                      <a:cubicBezTo>
                        <a:pt x="9139" y="5340"/>
                        <a:pt x="9139" y="5074"/>
                        <a:pt x="9116" y="4808"/>
                      </a:cubicBezTo>
                      <a:cubicBezTo>
                        <a:pt x="9072" y="4542"/>
                        <a:pt x="9116" y="4276"/>
                        <a:pt x="9227" y="4054"/>
                      </a:cubicBezTo>
                      <a:cubicBezTo>
                        <a:pt x="9582" y="3278"/>
                        <a:pt x="9870" y="2479"/>
                        <a:pt x="10070" y="1681"/>
                      </a:cubicBezTo>
                      <a:cubicBezTo>
                        <a:pt x="10181" y="1304"/>
                        <a:pt x="10203" y="904"/>
                        <a:pt x="10159" y="527"/>
                      </a:cubicBezTo>
                      <a:cubicBezTo>
                        <a:pt x="10092" y="128"/>
                        <a:pt x="10026" y="39"/>
                        <a:pt x="9782" y="17"/>
                      </a:cubicBezTo>
                      <a:cubicBezTo>
                        <a:pt x="9652" y="6"/>
                        <a:pt x="9522" y="1"/>
                        <a:pt x="9392" y="1"/>
                      </a:cubicBezTo>
                      <a:close/>
                    </a:path>
                  </a:pathLst>
                </a:custGeom>
                <a:solidFill>
                  <a:srgbClr val="77D8C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88" name="Google Shape;688;p11"/>
              <p:cNvSpPr/>
              <p:nvPr/>
            </p:nvSpPr>
            <p:spPr>
              <a:xfrm rot="690433">
                <a:off x="7537311" y="4480826"/>
                <a:ext cx="568710" cy="225889"/>
              </a:xfrm>
              <a:custGeom>
                <a:avLst/>
                <a:gdLst/>
                <a:ahLst/>
                <a:cxnLst/>
                <a:rect l="l" t="t" r="r" b="b"/>
                <a:pathLst>
                  <a:path w="18321" h="7277" extrusionOk="0">
                    <a:moveTo>
                      <a:pt x="1589" y="0"/>
                    </a:moveTo>
                    <a:cubicBezTo>
                      <a:pt x="1501" y="0"/>
                      <a:pt x="1414" y="6"/>
                      <a:pt x="1331" y="15"/>
                    </a:cubicBezTo>
                    <a:cubicBezTo>
                      <a:pt x="1021" y="37"/>
                      <a:pt x="777" y="281"/>
                      <a:pt x="755" y="569"/>
                    </a:cubicBezTo>
                    <a:cubicBezTo>
                      <a:pt x="733" y="724"/>
                      <a:pt x="755" y="858"/>
                      <a:pt x="821" y="968"/>
                    </a:cubicBezTo>
                    <a:cubicBezTo>
                      <a:pt x="1021" y="1390"/>
                      <a:pt x="1265" y="1789"/>
                      <a:pt x="1553" y="2144"/>
                    </a:cubicBezTo>
                    <a:cubicBezTo>
                      <a:pt x="1753" y="2388"/>
                      <a:pt x="1753" y="2388"/>
                      <a:pt x="1354" y="2654"/>
                    </a:cubicBezTo>
                    <a:cubicBezTo>
                      <a:pt x="999" y="2876"/>
                      <a:pt x="666" y="3098"/>
                      <a:pt x="356" y="3364"/>
                    </a:cubicBezTo>
                    <a:cubicBezTo>
                      <a:pt x="156" y="3519"/>
                      <a:pt x="1" y="3674"/>
                      <a:pt x="23" y="3852"/>
                    </a:cubicBezTo>
                    <a:cubicBezTo>
                      <a:pt x="23" y="4029"/>
                      <a:pt x="156" y="4140"/>
                      <a:pt x="400" y="4140"/>
                    </a:cubicBezTo>
                    <a:cubicBezTo>
                      <a:pt x="733" y="4096"/>
                      <a:pt x="1043" y="4007"/>
                      <a:pt x="1354" y="3874"/>
                    </a:cubicBezTo>
                    <a:cubicBezTo>
                      <a:pt x="2086" y="3586"/>
                      <a:pt x="2795" y="3253"/>
                      <a:pt x="3461" y="2854"/>
                    </a:cubicBezTo>
                    <a:cubicBezTo>
                      <a:pt x="3727" y="2710"/>
                      <a:pt x="3860" y="2637"/>
                      <a:pt x="3954" y="2637"/>
                    </a:cubicBezTo>
                    <a:cubicBezTo>
                      <a:pt x="4048" y="2637"/>
                      <a:pt x="4104" y="2710"/>
                      <a:pt x="4215" y="2854"/>
                    </a:cubicBezTo>
                    <a:cubicBezTo>
                      <a:pt x="4836" y="3652"/>
                      <a:pt x="5545" y="4384"/>
                      <a:pt x="6322" y="5027"/>
                    </a:cubicBezTo>
                    <a:cubicBezTo>
                      <a:pt x="7489" y="5957"/>
                      <a:pt x="8992" y="6446"/>
                      <a:pt x="10831" y="6446"/>
                    </a:cubicBezTo>
                    <a:cubicBezTo>
                      <a:pt x="11053" y="6446"/>
                      <a:pt x="11280" y="6439"/>
                      <a:pt x="11512" y="6425"/>
                    </a:cubicBezTo>
                    <a:cubicBezTo>
                      <a:pt x="11572" y="6412"/>
                      <a:pt x="11640" y="6394"/>
                      <a:pt x="11695" y="6394"/>
                    </a:cubicBezTo>
                    <a:cubicBezTo>
                      <a:pt x="11742" y="6394"/>
                      <a:pt x="11780" y="6407"/>
                      <a:pt x="11800" y="6447"/>
                    </a:cubicBezTo>
                    <a:cubicBezTo>
                      <a:pt x="11623" y="6602"/>
                      <a:pt x="11467" y="6824"/>
                      <a:pt x="11379" y="7068"/>
                    </a:cubicBezTo>
                    <a:cubicBezTo>
                      <a:pt x="11349" y="7202"/>
                      <a:pt x="11389" y="7276"/>
                      <a:pt x="11487" y="7276"/>
                    </a:cubicBezTo>
                    <a:cubicBezTo>
                      <a:pt x="11534" y="7276"/>
                      <a:pt x="11595" y="7259"/>
                      <a:pt x="11667" y="7223"/>
                    </a:cubicBezTo>
                    <a:cubicBezTo>
                      <a:pt x="11977" y="7046"/>
                      <a:pt x="12266" y="6824"/>
                      <a:pt x="12510" y="6580"/>
                    </a:cubicBezTo>
                    <a:cubicBezTo>
                      <a:pt x="12754" y="6336"/>
                      <a:pt x="13086" y="6181"/>
                      <a:pt x="13419" y="6114"/>
                    </a:cubicBezTo>
                    <a:cubicBezTo>
                      <a:pt x="14506" y="5870"/>
                      <a:pt x="15571" y="5537"/>
                      <a:pt x="16613" y="5094"/>
                    </a:cubicBezTo>
                    <a:cubicBezTo>
                      <a:pt x="17079" y="4894"/>
                      <a:pt x="17522" y="4628"/>
                      <a:pt x="17877" y="4251"/>
                    </a:cubicBezTo>
                    <a:cubicBezTo>
                      <a:pt x="18254" y="3874"/>
                      <a:pt x="18321" y="3741"/>
                      <a:pt x="18143" y="3453"/>
                    </a:cubicBezTo>
                    <a:cubicBezTo>
                      <a:pt x="17589" y="2565"/>
                      <a:pt x="16813" y="1833"/>
                      <a:pt x="15881" y="1346"/>
                    </a:cubicBezTo>
                    <a:cubicBezTo>
                      <a:pt x="14905" y="813"/>
                      <a:pt x="13818" y="481"/>
                      <a:pt x="12709" y="392"/>
                    </a:cubicBezTo>
                    <a:cubicBezTo>
                      <a:pt x="11655" y="277"/>
                      <a:pt x="10594" y="214"/>
                      <a:pt x="9529" y="214"/>
                    </a:cubicBezTo>
                    <a:cubicBezTo>
                      <a:pt x="8735" y="214"/>
                      <a:pt x="7939" y="249"/>
                      <a:pt x="7142" y="325"/>
                    </a:cubicBezTo>
                    <a:cubicBezTo>
                      <a:pt x="6388" y="392"/>
                      <a:pt x="5634" y="503"/>
                      <a:pt x="4902" y="702"/>
                    </a:cubicBezTo>
                    <a:cubicBezTo>
                      <a:pt x="4832" y="722"/>
                      <a:pt x="4758" y="733"/>
                      <a:pt x="4684" y="733"/>
                    </a:cubicBezTo>
                    <a:cubicBezTo>
                      <a:pt x="4592" y="733"/>
                      <a:pt x="4500" y="717"/>
                      <a:pt x="4414" y="680"/>
                    </a:cubicBezTo>
                    <a:cubicBezTo>
                      <a:pt x="3638" y="414"/>
                      <a:pt x="2795" y="237"/>
                      <a:pt x="1975" y="37"/>
                    </a:cubicBezTo>
                    <a:cubicBezTo>
                      <a:pt x="1845" y="11"/>
                      <a:pt x="1715" y="0"/>
                      <a:pt x="15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1"/>
              <p:cNvSpPr/>
              <p:nvPr/>
            </p:nvSpPr>
            <p:spPr>
              <a:xfrm rot="690433">
                <a:off x="6835515" y="3800562"/>
                <a:ext cx="469595" cy="183734"/>
              </a:xfrm>
              <a:custGeom>
                <a:avLst/>
                <a:gdLst/>
                <a:ahLst/>
                <a:cxnLst/>
                <a:rect l="l" t="t" r="r" b="b"/>
                <a:pathLst>
                  <a:path w="15128" h="5919" extrusionOk="0">
                    <a:moveTo>
                      <a:pt x="1332" y="1"/>
                    </a:moveTo>
                    <a:cubicBezTo>
                      <a:pt x="1243" y="1"/>
                      <a:pt x="1154" y="7"/>
                      <a:pt x="1066" y="18"/>
                    </a:cubicBezTo>
                    <a:cubicBezTo>
                      <a:pt x="822" y="40"/>
                      <a:pt x="622" y="217"/>
                      <a:pt x="600" y="461"/>
                    </a:cubicBezTo>
                    <a:cubicBezTo>
                      <a:pt x="578" y="594"/>
                      <a:pt x="600" y="705"/>
                      <a:pt x="666" y="794"/>
                    </a:cubicBezTo>
                    <a:cubicBezTo>
                      <a:pt x="822" y="1149"/>
                      <a:pt x="1043" y="1459"/>
                      <a:pt x="1287" y="1770"/>
                    </a:cubicBezTo>
                    <a:cubicBezTo>
                      <a:pt x="1443" y="1969"/>
                      <a:pt x="1443" y="1969"/>
                      <a:pt x="1110" y="2191"/>
                    </a:cubicBezTo>
                    <a:cubicBezTo>
                      <a:pt x="822" y="2369"/>
                      <a:pt x="533" y="2568"/>
                      <a:pt x="267" y="2768"/>
                    </a:cubicBezTo>
                    <a:cubicBezTo>
                      <a:pt x="134" y="2901"/>
                      <a:pt x="1" y="3034"/>
                      <a:pt x="1" y="3189"/>
                    </a:cubicBezTo>
                    <a:cubicBezTo>
                      <a:pt x="1" y="3311"/>
                      <a:pt x="94" y="3414"/>
                      <a:pt x="262" y="3414"/>
                    </a:cubicBezTo>
                    <a:cubicBezTo>
                      <a:pt x="278" y="3414"/>
                      <a:pt x="294" y="3413"/>
                      <a:pt x="311" y="3411"/>
                    </a:cubicBezTo>
                    <a:cubicBezTo>
                      <a:pt x="578" y="3367"/>
                      <a:pt x="844" y="3300"/>
                      <a:pt x="1088" y="3189"/>
                    </a:cubicBezTo>
                    <a:cubicBezTo>
                      <a:pt x="1687" y="2945"/>
                      <a:pt x="2285" y="2657"/>
                      <a:pt x="2840" y="2346"/>
                    </a:cubicBezTo>
                    <a:cubicBezTo>
                      <a:pt x="3062" y="2213"/>
                      <a:pt x="3173" y="2152"/>
                      <a:pt x="3250" y="2152"/>
                    </a:cubicBezTo>
                    <a:cubicBezTo>
                      <a:pt x="3328" y="2152"/>
                      <a:pt x="3372" y="2213"/>
                      <a:pt x="3461" y="2324"/>
                    </a:cubicBezTo>
                    <a:cubicBezTo>
                      <a:pt x="3971" y="2967"/>
                      <a:pt x="4570" y="3566"/>
                      <a:pt x="5213" y="4099"/>
                    </a:cubicBezTo>
                    <a:cubicBezTo>
                      <a:pt x="6170" y="4826"/>
                      <a:pt x="7341" y="5239"/>
                      <a:pt x="8799" y="5239"/>
                    </a:cubicBezTo>
                    <a:cubicBezTo>
                      <a:pt x="9031" y="5239"/>
                      <a:pt x="9269" y="5229"/>
                      <a:pt x="9516" y="5208"/>
                    </a:cubicBezTo>
                    <a:cubicBezTo>
                      <a:pt x="9579" y="5208"/>
                      <a:pt x="9643" y="5193"/>
                      <a:pt x="9694" y="5193"/>
                    </a:cubicBezTo>
                    <a:cubicBezTo>
                      <a:pt x="9732" y="5193"/>
                      <a:pt x="9763" y="5201"/>
                      <a:pt x="9782" y="5230"/>
                    </a:cubicBezTo>
                    <a:cubicBezTo>
                      <a:pt x="9627" y="5385"/>
                      <a:pt x="9494" y="5562"/>
                      <a:pt x="9427" y="5762"/>
                    </a:cubicBezTo>
                    <a:cubicBezTo>
                      <a:pt x="9398" y="5864"/>
                      <a:pt x="9436" y="5918"/>
                      <a:pt x="9516" y="5918"/>
                    </a:cubicBezTo>
                    <a:cubicBezTo>
                      <a:pt x="9557" y="5918"/>
                      <a:pt x="9610" y="5903"/>
                      <a:pt x="9671" y="5873"/>
                    </a:cubicBezTo>
                    <a:cubicBezTo>
                      <a:pt x="9915" y="5740"/>
                      <a:pt x="10159" y="5562"/>
                      <a:pt x="10359" y="5363"/>
                    </a:cubicBezTo>
                    <a:cubicBezTo>
                      <a:pt x="10558" y="5141"/>
                      <a:pt x="10824" y="5008"/>
                      <a:pt x="11113" y="4964"/>
                    </a:cubicBezTo>
                    <a:cubicBezTo>
                      <a:pt x="12000" y="4742"/>
                      <a:pt x="12887" y="4453"/>
                      <a:pt x="13730" y="4099"/>
                    </a:cubicBezTo>
                    <a:cubicBezTo>
                      <a:pt x="14129" y="3921"/>
                      <a:pt x="14484" y="3699"/>
                      <a:pt x="14795" y="3389"/>
                    </a:cubicBezTo>
                    <a:cubicBezTo>
                      <a:pt x="15105" y="3078"/>
                      <a:pt x="15127" y="2967"/>
                      <a:pt x="14994" y="2723"/>
                    </a:cubicBezTo>
                    <a:cubicBezTo>
                      <a:pt x="14528" y="1992"/>
                      <a:pt x="13885" y="1415"/>
                      <a:pt x="13109" y="1016"/>
                    </a:cubicBezTo>
                    <a:cubicBezTo>
                      <a:pt x="12310" y="572"/>
                      <a:pt x="11401" y="306"/>
                      <a:pt x="10492" y="239"/>
                    </a:cubicBezTo>
                    <a:cubicBezTo>
                      <a:pt x="9672" y="156"/>
                      <a:pt x="8846" y="111"/>
                      <a:pt x="8021" y="111"/>
                    </a:cubicBezTo>
                    <a:cubicBezTo>
                      <a:pt x="7305" y="111"/>
                      <a:pt x="6589" y="145"/>
                      <a:pt x="5878" y="217"/>
                    </a:cubicBezTo>
                    <a:cubicBezTo>
                      <a:pt x="5257" y="284"/>
                      <a:pt x="4636" y="395"/>
                      <a:pt x="4038" y="550"/>
                    </a:cubicBezTo>
                    <a:cubicBezTo>
                      <a:pt x="3978" y="570"/>
                      <a:pt x="3913" y="581"/>
                      <a:pt x="3851" y="581"/>
                    </a:cubicBezTo>
                    <a:cubicBezTo>
                      <a:pt x="3774" y="581"/>
                      <a:pt x="3699" y="564"/>
                      <a:pt x="3638" y="528"/>
                    </a:cubicBezTo>
                    <a:cubicBezTo>
                      <a:pt x="2973" y="328"/>
                      <a:pt x="2285" y="173"/>
                      <a:pt x="1598" y="18"/>
                    </a:cubicBezTo>
                    <a:cubicBezTo>
                      <a:pt x="1509" y="7"/>
                      <a:pt x="1420" y="1"/>
                      <a:pt x="13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0" name="Google Shape;690;p11"/>
            <p:cNvSpPr/>
            <p:nvPr/>
          </p:nvSpPr>
          <p:spPr>
            <a:xfrm rot="690433">
              <a:off x="7315305" y="4250132"/>
              <a:ext cx="469564" cy="183703"/>
            </a:xfrm>
            <a:custGeom>
              <a:avLst/>
              <a:gdLst/>
              <a:ahLst/>
              <a:cxnLst/>
              <a:rect l="l" t="t" r="r" b="b"/>
              <a:pathLst>
                <a:path w="15127" h="5918" extrusionOk="0">
                  <a:moveTo>
                    <a:pt x="1331" y="1"/>
                  </a:moveTo>
                  <a:cubicBezTo>
                    <a:pt x="1242" y="1"/>
                    <a:pt x="1154" y="6"/>
                    <a:pt x="1065" y="17"/>
                  </a:cubicBezTo>
                  <a:cubicBezTo>
                    <a:pt x="821" y="39"/>
                    <a:pt x="621" y="217"/>
                    <a:pt x="599" y="461"/>
                  </a:cubicBezTo>
                  <a:cubicBezTo>
                    <a:pt x="577" y="594"/>
                    <a:pt x="599" y="705"/>
                    <a:pt x="666" y="794"/>
                  </a:cubicBezTo>
                  <a:cubicBezTo>
                    <a:pt x="821" y="1148"/>
                    <a:pt x="1021" y="1459"/>
                    <a:pt x="1264" y="1769"/>
                  </a:cubicBezTo>
                  <a:cubicBezTo>
                    <a:pt x="1442" y="1969"/>
                    <a:pt x="1442" y="1969"/>
                    <a:pt x="1109" y="2191"/>
                  </a:cubicBezTo>
                  <a:cubicBezTo>
                    <a:pt x="821" y="2368"/>
                    <a:pt x="533" y="2568"/>
                    <a:pt x="266" y="2767"/>
                  </a:cubicBezTo>
                  <a:cubicBezTo>
                    <a:pt x="133" y="2901"/>
                    <a:pt x="0" y="3034"/>
                    <a:pt x="0" y="3189"/>
                  </a:cubicBezTo>
                  <a:cubicBezTo>
                    <a:pt x="0" y="3322"/>
                    <a:pt x="111" y="3411"/>
                    <a:pt x="311" y="3411"/>
                  </a:cubicBezTo>
                  <a:cubicBezTo>
                    <a:pt x="577" y="3366"/>
                    <a:pt x="843" y="3300"/>
                    <a:pt x="1087" y="3189"/>
                  </a:cubicBezTo>
                  <a:cubicBezTo>
                    <a:pt x="1686" y="2945"/>
                    <a:pt x="2285" y="2657"/>
                    <a:pt x="2839" y="2346"/>
                  </a:cubicBezTo>
                  <a:cubicBezTo>
                    <a:pt x="3061" y="2213"/>
                    <a:pt x="3166" y="2152"/>
                    <a:pt x="3241" y="2152"/>
                  </a:cubicBezTo>
                  <a:cubicBezTo>
                    <a:pt x="3316" y="2152"/>
                    <a:pt x="3360" y="2213"/>
                    <a:pt x="3460" y="2324"/>
                  </a:cubicBezTo>
                  <a:cubicBezTo>
                    <a:pt x="3970" y="2967"/>
                    <a:pt x="4569" y="3566"/>
                    <a:pt x="5212" y="4098"/>
                  </a:cubicBezTo>
                  <a:cubicBezTo>
                    <a:pt x="6169" y="4825"/>
                    <a:pt x="7341" y="5239"/>
                    <a:pt x="8798" y="5239"/>
                  </a:cubicBezTo>
                  <a:cubicBezTo>
                    <a:pt x="9030" y="5239"/>
                    <a:pt x="9269" y="5229"/>
                    <a:pt x="9515" y="5207"/>
                  </a:cubicBezTo>
                  <a:cubicBezTo>
                    <a:pt x="9566" y="5207"/>
                    <a:pt x="9624" y="5193"/>
                    <a:pt x="9672" y="5193"/>
                  </a:cubicBezTo>
                  <a:cubicBezTo>
                    <a:pt x="9709" y="5193"/>
                    <a:pt x="9740" y="5201"/>
                    <a:pt x="9759" y="5229"/>
                  </a:cubicBezTo>
                  <a:cubicBezTo>
                    <a:pt x="9604" y="5362"/>
                    <a:pt x="9493" y="5562"/>
                    <a:pt x="9426" y="5762"/>
                  </a:cubicBezTo>
                  <a:cubicBezTo>
                    <a:pt x="9397" y="5864"/>
                    <a:pt x="9426" y="5918"/>
                    <a:pt x="9499" y="5918"/>
                  </a:cubicBezTo>
                  <a:cubicBezTo>
                    <a:pt x="9537" y="5918"/>
                    <a:pt x="9587" y="5903"/>
                    <a:pt x="9648" y="5873"/>
                  </a:cubicBezTo>
                  <a:cubicBezTo>
                    <a:pt x="9914" y="5740"/>
                    <a:pt x="10136" y="5562"/>
                    <a:pt x="10358" y="5362"/>
                  </a:cubicBezTo>
                  <a:cubicBezTo>
                    <a:pt x="10558" y="5141"/>
                    <a:pt x="10824" y="5008"/>
                    <a:pt x="11112" y="4963"/>
                  </a:cubicBezTo>
                  <a:cubicBezTo>
                    <a:pt x="11999" y="4741"/>
                    <a:pt x="12886" y="4453"/>
                    <a:pt x="13729" y="4098"/>
                  </a:cubicBezTo>
                  <a:cubicBezTo>
                    <a:pt x="14128" y="3921"/>
                    <a:pt x="14483" y="3699"/>
                    <a:pt x="14772" y="3389"/>
                  </a:cubicBezTo>
                  <a:cubicBezTo>
                    <a:pt x="15082" y="3078"/>
                    <a:pt x="15127" y="2967"/>
                    <a:pt x="14971" y="2723"/>
                  </a:cubicBezTo>
                  <a:cubicBezTo>
                    <a:pt x="14528" y="1991"/>
                    <a:pt x="13884" y="1415"/>
                    <a:pt x="13108" y="1015"/>
                  </a:cubicBezTo>
                  <a:cubicBezTo>
                    <a:pt x="12288" y="572"/>
                    <a:pt x="11400" y="306"/>
                    <a:pt x="10469" y="239"/>
                  </a:cubicBezTo>
                  <a:cubicBezTo>
                    <a:pt x="9649" y="156"/>
                    <a:pt x="8830" y="111"/>
                    <a:pt x="8010" y="111"/>
                  </a:cubicBezTo>
                  <a:cubicBezTo>
                    <a:pt x="7299" y="111"/>
                    <a:pt x="6589" y="145"/>
                    <a:pt x="5878" y="217"/>
                  </a:cubicBezTo>
                  <a:cubicBezTo>
                    <a:pt x="5257" y="261"/>
                    <a:pt x="4636" y="394"/>
                    <a:pt x="4037" y="550"/>
                  </a:cubicBezTo>
                  <a:cubicBezTo>
                    <a:pt x="3977" y="570"/>
                    <a:pt x="3913" y="580"/>
                    <a:pt x="3848" y="580"/>
                  </a:cubicBezTo>
                  <a:cubicBezTo>
                    <a:pt x="3769" y="580"/>
                    <a:pt x="3689" y="564"/>
                    <a:pt x="3615" y="527"/>
                  </a:cubicBezTo>
                  <a:cubicBezTo>
                    <a:pt x="2972" y="328"/>
                    <a:pt x="2285" y="173"/>
                    <a:pt x="1597" y="17"/>
                  </a:cubicBezTo>
                  <a:cubicBezTo>
                    <a:pt x="1508" y="6"/>
                    <a:pt x="1420" y="1"/>
                    <a:pt x="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3"/>
          <p:cNvSpPr/>
          <p:nvPr/>
        </p:nvSpPr>
        <p:spPr>
          <a:xfrm rot="8100000">
            <a:off x="279204" y="747262"/>
            <a:ext cx="2115355" cy="892791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13"/>
          <p:cNvSpPr/>
          <p:nvPr/>
        </p:nvSpPr>
        <p:spPr>
          <a:xfrm rot="-2151518">
            <a:off x="-1418409" y="-690554"/>
            <a:ext cx="6980477" cy="2482214"/>
          </a:xfrm>
          <a:custGeom>
            <a:avLst/>
            <a:gdLst/>
            <a:ahLst/>
            <a:cxnLst/>
            <a:rect l="l" t="t" r="r" b="b"/>
            <a:pathLst>
              <a:path w="273471" h="99285" extrusionOk="0">
                <a:moveTo>
                  <a:pt x="82823" y="1"/>
                </a:moveTo>
                <a:cubicBezTo>
                  <a:pt x="70184" y="1"/>
                  <a:pt x="57604" y="4492"/>
                  <a:pt x="46931" y="11410"/>
                </a:cubicBezTo>
                <a:cubicBezTo>
                  <a:pt x="34068" y="19728"/>
                  <a:pt x="23665" y="31394"/>
                  <a:pt x="14461" y="43637"/>
                </a:cubicBezTo>
                <a:cubicBezTo>
                  <a:pt x="9426" y="50357"/>
                  <a:pt x="4613" y="57455"/>
                  <a:pt x="2307" y="65506"/>
                </a:cubicBezTo>
                <a:cubicBezTo>
                  <a:pt x="0" y="73579"/>
                  <a:pt x="510" y="82850"/>
                  <a:pt x="5501" y="89592"/>
                </a:cubicBezTo>
                <a:lnTo>
                  <a:pt x="5560" y="90352"/>
                </a:lnTo>
                <a:lnTo>
                  <a:pt x="5560" y="90352"/>
                </a:lnTo>
                <a:cubicBezTo>
                  <a:pt x="6366" y="84587"/>
                  <a:pt x="9253" y="78856"/>
                  <a:pt x="12332" y="73778"/>
                </a:cubicBezTo>
                <a:cubicBezTo>
                  <a:pt x="26482" y="50535"/>
                  <a:pt x="47819" y="29531"/>
                  <a:pt x="74678" y="25184"/>
                </a:cubicBezTo>
                <a:cubicBezTo>
                  <a:pt x="78719" y="24523"/>
                  <a:pt x="82796" y="24256"/>
                  <a:pt x="86885" y="24256"/>
                </a:cubicBezTo>
                <a:cubicBezTo>
                  <a:pt x="94333" y="24256"/>
                  <a:pt x="101823" y="25143"/>
                  <a:pt x="109211" y="26160"/>
                </a:cubicBezTo>
                <a:cubicBezTo>
                  <a:pt x="121942" y="27912"/>
                  <a:pt x="134784" y="30085"/>
                  <a:pt x="146472" y="35408"/>
                </a:cubicBezTo>
                <a:cubicBezTo>
                  <a:pt x="155654" y="39578"/>
                  <a:pt x="163860" y="45566"/>
                  <a:pt x="172377" y="51000"/>
                </a:cubicBezTo>
                <a:cubicBezTo>
                  <a:pt x="186262" y="59850"/>
                  <a:pt x="201011" y="67213"/>
                  <a:pt x="216425" y="73002"/>
                </a:cubicBezTo>
                <a:cubicBezTo>
                  <a:pt x="226473" y="76750"/>
                  <a:pt x="236852" y="79856"/>
                  <a:pt x="247543" y="80787"/>
                </a:cubicBezTo>
                <a:cubicBezTo>
                  <a:pt x="248949" y="80917"/>
                  <a:pt x="250383" y="81001"/>
                  <a:pt x="251815" y="81001"/>
                </a:cubicBezTo>
                <a:cubicBezTo>
                  <a:pt x="255782" y="81001"/>
                  <a:pt x="259732" y="80355"/>
                  <a:pt x="263024" y="78237"/>
                </a:cubicBezTo>
                <a:cubicBezTo>
                  <a:pt x="268791" y="74533"/>
                  <a:pt x="271119" y="67391"/>
                  <a:pt x="272605" y="60715"/>
                </a:cubicBezTo>
                <a:cubicBezTo>
                  <a:pt x="273115" y="58430"/>
                  <a:pt x="273470" y="55747"/>
                  <a:pt x="271873" y="54039"/>
                </a:cubicBezTo>
                <a:cubicBezTo>
                  <a:pt x="270565" y="52664"/>
                  <a:pt x="268480" y="52509"/>
                  <a:pt x="266573" y="52398"/>
                </a:cubicBezTo>
                <a:cubicBezTo>
                  <a:pt x="216004" y="49869"/>
                  <a:pt x="166810" y="34011"/>
                  <a:pt x="121165" y="12076"/>
                </a:cubicBezTo>
                <a:cubicBezTo>
                  <a:pt x="111340" y="7329"/>
                  <a:pt x="101404" y="2250"/>
                  <a:pt x="90602" y="587"/>
                </a:cubicBezTo>
                <a:cubicBezTo>
                  <a:pt x="88017" y="190"/>
                  <a:pt x="85419" y="1"/>
                  <a:pt x="82823" y="1"/>
                </a:cubicBezTo>
                <a:close/>
                <a:moveTo>
                  <a:pt x="5560" y="90352"/>
                </a:moveTo>
                <a:cubicBezTo>
                  <a:pt x="5140" y="93349"/>
                  <a:pt x="5284" y="96356"/>
                  <a:pt x="6255" y="99285"/>
                </a:cubicBezTo>
                <a:lnTo>
                  <a:pt x="5560" y="90352"/>
                </a:ln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title" hasCustomPrompt="1"/>
          </p:nvPr>
        </p:nvSpPr>
        <p:spPr>
          <a:xfrm flipH="1">
            <a:off x="1345150" y="1690176"/>
            <a:ext cx="873000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5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96" name="Google Shape;696;p13"/>
          <p:cNvSpPr txBox="1">
            <a:spLocks noGrp="1"/>
          </p:cNvSpPr>
          <p:nvPr>
            <p:ph type="subTitle" idx="1"/>
          </p:nvPr>
        </p:nvSpPr>
        <p:spPr>
          <a:xfrm>
            <a:off x="726100" y="3156420"/>
            <a:ext cx="2111100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7" name="Google Shape;697;p13"/>
          <p:cNvSpPr txBox="1">
            <a:spLocks noGrp="1"/>
          </p:cNvSpPr>
          <p:nvPr>
            <p:ph type="subTitle" idx="2"/>
          </p:nvPr>
        </p:nvSpPr>
        <p:spPr>
          <a:xfrm>
            <a:off x="726100" y="2643421"/>
            <a:ext cx="21111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>
                <a:latin typeface="Satisfy"/>
                <a:ea typeface="Satisfy"/>
                <a:cs typeface="Satisfy"/>
                <a:sym typeface="Satisf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8" name="Google Shape;698;p13"/>
          <p:cNvSpPr txBox="1">
            <a:spLocks noGrp="1"/>
          </p:cNvSpPr>
          <p:nvPr>
            <p:ph type="title" idx="3"/>
          </p:nvPr>
        </p:nvSpPr>
        <p:spPr>
          <a:xfrm>
            <a:off x="726100" y="561075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9" name="Google Shape;699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4135500" y="1690176"/>
            <a:ext cx="873000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5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00" name="Google Shape;700;p13"/>
          <p:cNvSpPr txBox="1">
            <a:spLocks noGrp="1"/>
          </p:cNvSpPr>
          <p:nvPr>
            <p:ph type="subTitle" idx="5"/>
          </p:nvPr>
        </p:nvSpPr>
        <p:spPr>
          <a:xfrm>
            <a:off x="3516450" y="3159158"/>
            <a:ext cx="2111100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1" name="Google Shape;701;p13"/>
          <p:cNvSpPr txBox="1">
            <a:spLocks noGrp="1"/>
          </p:cNvSpPr>
          <p:nvPr>
            <p:ph type="subTitle" idx="6"/>
          </p:nvPr>
        </p:nvSpPr>
        <p:spPr>
          <a:xfrm>
            <a:off x="3516450" y="2643421"/>
            <a:ext cx="21111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>
                <a:latin typeface="Satisfy"/>
                <a:ea typeface="Satisfy"/>
                <a:cs typeface="Satisfy"/>
                <a:sym typeface="Satisf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2" name="Google Shape;702;p13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6925850" y="1690176"/>
            <a:ext cx="873000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5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03" name="Google Shape;703;p13"/>
          <p:cNvSpPr txBox="1">
            <a:spLocks noGrp="1"/>
          </p:cNvSpPr>
          <p:nvPr>
            <p:ph type="subTitle" idx="8"/>
          </p:nvPr>
        </p:nvSpPr>
        <p:spPr>
          <a:xfrm>
            <a:off x="6306800" y="3156420"/>
            <a:ext cx="2111100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4" name="Google Shape;704;p13"/>
          <p:cNvSpPr txBox="1">
            <a:spLocks noGrp="1"/>
          </p:cNvSpPr>
          <p:nvPr>
            <p:ph type="subTitle" idx="9"/>
          </p:nvPr>
        </p:nvSpPr>
        <p:spPr>
          <a:xfrm>
            <a:off x="6306800" y="2643421"/>
            <a:ext cx="21111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>
                <a:latin typeface="Satisfy"/>
                <a:ea typeface="Satisfy"/>
                <a:cs typeface="Satisfy"/>
                <a:sym typeface="Satisf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5" name="Google Shape;705;p13"/>
          <p:cNvSpPr/>
          <p:nvPr/>
        </p:nvSpPr>
        <p:spPr>
          <a:xfrm rot="9040932">
            <a:off x="4652590" y="3081426"/>
            <a:ext cx="5642411" cy="1403733"/>
          </a:xfrm>
          <a:custGeom>
            <a:avLst/>
            <a:gdLst/>
            <a:ahLst/>
            <a:cxnLst/>
            <a:rect l="l" t="t" r="r" b="b"/>
            <a:pathLst>
              <a:path w="225675" h="56144" extrusionOk="0">
                <a:moveTo>
                  <a:pt x="102413" y="1"/>
                </a:moveTo>
                <a:cubicBezTo>
                  <a:pt x="98976" y="1"/>
                  <a:pt x="95552" y="331"/>
                  <a:pt x="92155" y="1109"/>
                </a:cubicBezTo>
                <a:cubicBezTo>
                  <a:pt x="86300" y="2462"/>
                  <a:pt x="80866" y="5079"/>
                  <a:pt x="75476" y="7674"/>
                </a:cubicBezTo>
                <a:lnTo>
                  <a:pt x="45911" y="21935"/>
                </a:lnTo>
                <a:cubicBezTo>
                  <a:pt x="32426" y="28456"/>
                  <a:pt x="18187" y="34955"/>
                  <a:pt x="6632" y="44669"/>
                </a:cubicBezTo>
                <a:cubicBezTo>
                  <a:pt x="2418" y="48240"/>
                  <a:pt x="0" y="52299"/>
                  <a:pt x="6255" y="55138"/>
                </a:cubicBezTo>
                <a:cubicBezTo>
                  <a:pt x="7807" y="55845"/>
                  <a:pt x="9338" y="56144"/>
                  <a:pt x="10842" y="56144"/>
                </a:cubicBezTo>
                <a:cubicBezTo>
                  <a:pt x="14905" y="56144"/>
                  <a:pt x="18774" y="53962"/>
                  <a:pt x="22335" y="51744"/>
                </a:cubicBezTo>
                <a:cubicBezTo>
                  <a:pt x="29033" y="47530"/>
                  <a:pt x="34955" y="42207"/>
                  <a:pt x="41054" y="37173"/>
                </a:cubicBezTo>
                <a:cubicBezTo>
                  <a:pt x="55759" y="25063"/>
                  <a:pt x="72726" y="14860"/>
                  <a:pt x="91534" y="11777"/>
                </a:cubicBezTo>
                <a:cubicBezTo>
                  <a:pt x="96278" y="11008"/>
                  <a:pt x="101072" y="10699"/>
                  <a:pt x="105876" y="10699"/>
                </a:cubicBezTo>
                <a:cubicBezTo>
                  <a:pt x="111178" y="10699"/>
                  <a:pt x="116493" y="11075"/>
                  <a:pt x="121764" y="11622"/>
                </a:cubicBezTo>
                <a:cubicBezTo>
                  <a:pt x="132189" y="12731"/>
                  <a:pt x="142568" y="14527"/>
                  <a:pt x="152571" y="17610"/>
                </a:cubicBezTo>
                <a:cubicBezTo>
                  <a:pt x="163639" y="21026"/>
                  <a:pt x="174174" y="25972"/>
                  <a:pt x="185153" y="29698"/>
                </a:cubicBezTo>
                <a:cubicBezTo>
                  <a:pt x="193626" y="32562"/>
                  <a:pt x="202536" y="34697"/>
                  <a:pt x="211434" y="34697"/>
                </a:cubicBezTo>
                <a:cubicBezTo>
                  <a:pt x="214041" y="34697"/>
                  <a:pt x="216648" y="34514"/>
                  <a:pt x="219242" y="34112"/>
                </a:cubicBezTo>
                <a:cubicBezTo>
                  <a:pt x="221682" y="33713"/>
                  <a:pt x="224499" y="32759"/>
                  <a:pt x="225120" y="30363"/>
                </a:cubicBezTo>
                <a:cubicBezTo>
                  <a:pt x="225674" y="28234"/>
                  <a:pt x="224055" y="26127"/>
                  <a:pt x="222303" y="24796"/>
                </a:cubicBezTo>
                <a:cubicBezTo>
                  <a:pt x="217379" y="21093"/>
                  <a:pt x="210925" y="20361"/>
                  <a:pt x="204803" y="19651"/>
                </a:cubicBezTo>
                <a:cubicBezTo>
                  <a:pt x="181094" y="16878"/>
                  <a:pt x="157650" y="12354"/>
                  <a:pt x="134606" y="6099"/>
                </a:cubicBezTo>
                <a:cubicBezTo>
                  <a:pt x="124065" y="3241"/>
                  <a:pt x="113179" y="1"/>
                  <a:pt x="102413" y="1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13"/>
          <p:cNvSpPr/>
          <p:nvPr/>
        </p:nvSpPr>
        <p:spPr>
          <a:xfrm rot="-2700000">
            <a:off x="7082902" y="3989799"/>
            <a:ext cx="2115355" cy="892791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13"/>
          <p:cNvSpPr/>
          <p:nvPr/>
        </p:nvSpPr>
        <p:spPr>
          <a:xfrm rot="1974111" flipH="1">
            <a:off x="5995121" y="371837"/>
            <a:ext cx="39400" cy="39375"/>
          </a:xfrm>
          <a:custGeom>
            <a:avLst/>
            <a:gdLst/>
            <a:ahLst/>
            <a:cxnLst/>
            <a:rect l="l" t="t" r="r" b="b"/>
            <a:pathLst>
              <a:path w="1576" h="1575" extrusionOk="0">
                <a:moveTo>
                  <a:pt x="777" y="0"/>
                </a:moveTo>
                <a:cubicBezTo>
                  <a:pt x="356" y="0"/>
                  <a:pt x="1" y="355"/>
                  <a:pt x="1" y="776"/>
                </a:cubicBezTo>
                <a:cubicBezTo>
                  <a:pt x="1" y="1220"/>
                  <a:pt x="356" y="1575"/>
                  <a:pt x="777" y="1575"/>
                </a:cubicBezTo>
                <a:cubicBezTo>
                  <a:pt x="1221" y="1575"/>
                  <a:pt x="1575" y="1220"/>
                  <a:pt x="1575" y="776"/>
                </a:cubicBezTo>
                <a:cubicBezTo>
                  <a:pt x="1575" y="355"/>
                  <a:pt x="1221" y="0"/>
                  <a:pt x="7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13"/>
          <p:cNvSpPr/>
          <p:nvPr/>
        </p:nvSpPr>
        <p:spPr>
          <a:xfrm rot="1974111" flipH="1">
            <a:off x="8186703" y="413780"/>
            <a:ext cx="49375" cy="49375"/>
          </a:xfrm>
          <a:custGeom>
            <a:avLst/>
            <a:gdLst/>
            <a:ahLst/>
            <a:cxnLst/>
            <a:rect l="l" t="t" r="r" b="b"/>
            <a:pathLst>
              <a:path w="1975" h="1975" extrusionOk="0">
                <a:moveTo>
                  <a:pt x="999" y="0"/>
                </a:moveTo>
                <a:cubicBezTo>
                  <a:pt x="444" y="0"/>
                  <a:pt x="1" y="444"/>
                  <a:pt x="1" y="976"/>
                </a:cubicBezTo>
                <a:cubicBezTo>
                  <a:pt x="1" y="1531"/>
                  <a:pt x="444" y="1974"/>
                  <a:pt x="999" y="1974"/>
                </a:cubicBezTo>
                <a:cubicBezTo>
                  <a:pt x="1531" y="1974"/>
                  <a:pt x="1975" y="1531"/>
                  <a:pt x="1975" y="976"/>
                </a:cubicBezTo>
                <a:cubicBezTo>
                  <a:pt x="1975" y="444"/>
                  <a:pt x="1531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13"/>
          <p:cNvSpPr/>
          <p:nvPr/>
        </p:nvSpPr>
        <p:spPr>
          <a:xfrm rot="1974111" flipH="1">
            <a:off x="8181704" y="1621147"/>
            <a:ext cx="59375" cy="59350"/>
          </a:xfrm>
          <a:custGeom>
            <a:avLst/>
            <a:gdLst/>
            <a:ahLst/>
            <a:cxnLst/>
            <a:rect l="l" t="t" r="r" b="b"/>
            <a:pathLst>
              <a:path w="2375" h="2374" extrusionOk="0">
                <a:moveTo>
                  <a:pt x="1199" y="0"/>
                </a:moveTo>
                <a:cubicBezTo>
                  <a:pt x="533" y="0"/>
                  <a:pt x="1" y="533"/>
                  <a:pt x="1" y="1198"/>
                </a:cubicBezTo>
                <a:cubicBezTo>
                  <a:pt x="1" y="1841"/>
                  <a:pt x="533" y="2374"/>
                  <a:pt x="1199" y="2374"/>
                </a:cubicBezTo>
                <a:cubicBezTo>
                  <a:pt x="1842" y="2374"/>
                  <a:pt x="2374" y="1841"/>
                  <a:pt x="2374" y="1198"/>
                </a:cubicBezTo>
                <a:cubicBezTo>
                  <a:pt x="2374" y="533"/>
                  <a:pt x="1842" y="0"/>
                  <a:pt x="11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13"/>
          <p:cNvSpPr/>
          <p:nvPr/>
        </p:nvSpPr>
        <p:spPr>
          <a:xfrm rot="1974111" flipH="1">
            <a:off x="6115825" y="1626412"/>
            <a:ext cx="48800" cy="48825"/>
          </a:xfrm>
          <a:custGeom>
            <a:avLst/>
            <a:gdLst/>
            <a:ahLst/>
            <a:cxnLst/>
            <a:rect l="l" t="t" r="r" b="b"/>
            <a:pathLst>
              <a:path w="1952" h="1953" extrusionOk="0">
                <a:moveTo>
                  <a:pt x="976" y="0"/>
                </a:moveTo>
                <a:cubicBezTo>
                  <a:pt x="444" y="0"/>
                  <a:pt x="0" y="422"/>
                  <a:pt x="0" y="976"/>
                </a:cubicBezTo>
                <a:cubicBezTo>
                  <a:pt x="0" y="1531"/>
                  <a:pt x="444" y="1952"/>
                  <a:pt x="976" y="1952"/>
                </a:cubicBezTo>
                <a:cubicBezTo>
                  <a:pt x="1530" y="1952"/>
                  <a:pt x="1952" y="1531"/>
                  <a:pt x="1952" y="976"/>
                </a:cubicBezTo>
                <a:cubicBezTo>
                  <a:pt x="1952" y="422"/>
                  <a:pt x="1530" y="0"/>
                  <a:pt x="9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13"/>
          <p:cNvSpPr/>
          <p:nvPr/>
        </p:nvSpPr>
        <p:spPr>
          <a:xfrm rot="1974111" flipH="1">
            <a:off x="4481000" y="4411775"/>
            <a:ext cx="48800" cy="48825"/>
          </a:xfrm>
          <a:custGeom>
            <a:avLst/>
            <a:gdLst/>
            <a:ahLst/>
            <a:cxnLst/>
            <a:rect l="l" t="t" r="r" b="b"/>
            <a:pathLst>
              <a:path w="1952" h="1953" extrusionOk="0">
                <a:moveTo>
                  <a:pt x="976" y="0"/>
                </a:moveTo>
                <a:cubicBezTo>
                  <a:pt x="444" y="0"/>
                  <a:pt x="0" y="422"/>
                  <a:pt x="0" y="976"/>
                </a:cubicBezTo>
                <a:cubicBezTo>
                  <a:pt x="0" y="1531"/>
                  <a:pt x="444" y="1952"/>
                  <a:pt x="976" y="1952"/>
                </a:cubicBezTo>
                <a:cubicBezTo>
                  <a:pt x="1530" y="1952"/>
                  <a:pt x="1952" y="1531"/>
                  <a:pt x="1952" y="976"/>
                </a:cubicBezTo>
                <a:cubicBezTo>
                  <a:pt x="1952" y="422"/>
                  <a:pt x="1530" y="0"/>
                  <a:pt x="9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13"/>
          <p:cNvSpPr/>
          <p:nvPr/>
        </p:nvSpPr>
        <p:spPr>
          <a:xfrm rot="1974111" flipH="1">
            <a:off x="2930234" y="2418162"/>
            <a:ext cx="39400" cy="39375"/>
          </a:xfrm>
          <a:custGeom>
            <a:avLst/>
            <a:gdLst/>
            <a:ahLst/>
            <a:cxnLst/>
            <a:rect l="l" t="t" r="r" b="b"/>
            <a:pathLst>
              <a:path w="1576" h="1575" extrusionOk="0">
                <a:moveTo>
                  <a:pt x="777" y="0"/>
                </a:moveTo>
                <a:cubicBezTo>
                  <a:pt x="356" y="0"/>
                  <a:pt x="1" y="355"/>
                  <a:pt x="1" y="776"/>
                </a:cubicBezTo>
                <a:cubicBezTo>
                  <a:pt x="1" y="1220"/>
                  <a:pt x="356" y="1575"/>
                  <a:pt x="777" y="1575"/>
                </a:cubicBezTo>
                <a:cubicBezTo>
                  <a:pt x="1221" y="1575"/>
                  <a:pt x="1575" y="1220"/>
                  <a:pt x="1575" y="776"/>
                </a:cubicBezTo>
                <a:cubicBezTo>
                  <a:pt x="1575" y="355"/>
                  <a:pt x="1221" y="0"/>
                  <a:pt x="7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13"/>
          <p:cNvSpPr/>
          <p:nvPr/>
        </p:nvSpPr>
        <p:spPr>
          <a:xfrm rot="1974111" flipH="1">
            <a:off x="3139122" y="3830902"/>
            <a:ext cx="49375" cy="49375"/>
          </a:xfrm>
          <a:custGeom>
            <a:avLst/>
            <a:gdLst/>
            <a:ahLst/>
            <a:cxnLst/>
            <a:rect l="l" t="t" r="r" b="b"/>
            <a:pathLst>
              <a:path w="1975" h="1975" extrusionOk="0">
                <a:moveTo>
                  <a:pt x="999" y="0"/>
                </a:moveTo>
                <a:cubicBezTo>
                  <a:pt x="444" y="0"/>
                  <a:pt x="1" y="444"/>
                  <a:pt x="1" y="976"/>
                </a:cubicBezTo>
                <a:cubicBezTo>
                  <a:pt x="1" y="1531"/>
                  <a:pt x="444" y="1974"/>
                  <a:pt x="999" y="1974"/>
                </a:cubicBezTo>
                <a:cubicBezTo>
                  <a:pt x="1531" y="1974"/>
                  <a:pt x="1975" y="1531"/>
                  <a:pt x="1975" y="976"/>
                </a:cubicBezTo>
                <a:cubicBezTo>
                  <a:pt x="1975" y="444"/>
                  <a:pt x="1531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13"/>
          <p:cNvSpPr/>
          <p:nvPr/>
        </p:nvSpPr>
        <p:spPr>
          <a:xfrm rot="1974111" flipH="1">
            <a:off x="6181509" y="3763600"/>
            <a:ext cx="39400" cy="39375"/>
          </a:xfrm>
          <a:custGeom>
            <a:avLst/>
            <a:gdLst/>
            <a:ahLst/>
            <a:cxnLst/>
            <a:rect l="l" t="t" r="r" b="b"/>
            <a:pathLst>
              <a:path w="1576" h="1575" extrusionOk="0">
                <a:moveTo>
                  <a:pt x="777" y="0"/>
                </a:moveTo>
                <a:cubicBezTo>
                  <a:pt x="356" y="0"/>
                  <a:pt x="1" y="355"/>
                  <a:pt x="1" y="776"/>
                </a:cubicBezTo>
                <a:cubicBezTo>
                  <a:pt x="1" y="1220"/>
                  <a:pt x="356" y="1575"/>
                  <a:pt x="777" y="1575"/>
                </a:cubicBezTo>
                <a:cubicBezTo>
                  <a:pt x="1221" y="1575"/>
                  <a:pt x="1575" y="1220"/>
                  <a:pt x="1575" y="776"/>
                </a:cubicBezTo>
                <a:cubicBezTo>
                  <a:pt x="1575" y="355"/>
                  <a:pt x="1221" y="0"/>
                  <a:pt x="7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13"/>
          <p:cNvSpPr/>
          <p:nvPr/>
        </p:nvSpPr>
        <p:spPr>
          <a:xfrm rot="1974111" flipH="1">
            <a:off x="1634475" y="944787"/>
            <a:ext cx="48800" cy="48825"/>
          </a:xfrm>
          <a:custGeom>
            <a:avLst/>
            <a:gdLst/>
            <a:ahLst/>
            <a:cxnLst/>
            <a:rect l="l" t="t" r="r" b="b"/>
            <a:pathLst>
              <a:path w="1952" h="1953" extrusionOk="0">
                <a:moveTo>
                  <a:pt x="976" y="0"/>
                </a:moveTo>
                <a:cubicBezTo>
                  <a:pt x="444" y="0"/>
                  <a:pt x="0" y="422"/>
                  <a:pt x="0" y="976"/>
                </a:cubicBezTo>
                <a:cubicBezTo>
                  <a:pt x="0" y="1531"/>
                  <a:pt x="444" y="1952"/>
                  <a:pt x="976" y="1952"/>
                </a:cubicBezTo>
                <a:cubicBezTo>
                  <a:pt x="1530" y="1952"/>
                  <a:pt x="1952" y="1531"/>
                  <a:pt x="1952" y="976"/>
                </a:cubicBezTo>
                <a:cubicBezTo>
                  <a:pt x="1952" y="422"/>
                  <a:pt x="1530" y="0"/>
                  <a:pt x="9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13"/>
          <p:cNvSpPr/>
          <p:nvPr/>
        </p:nvSpPr>
        <p:spPr>
          <a:xfrm rot="1974111" flipH="1">
            <a:off x="579475" y="2266537"/>
            <a:ext cx="48800" cy="48825"/>
          </a:xfrm>
          <a:custGeom>
            <a:avLst/>
            <a:gdLst/>
            <a:ahLst/>
            <a:cxnLst/>
            <a:rect l="l" t="t" r="r" b="b"/>
            <a:pathLst>
              <a:path w="1952" h="1953" extrusionOk="0">
                <a:moveTo>
                  <a:pt x="976" y="0"/>
                </a:moveTo>
                <a:cubicBezTo>
                  <a:pt x="444" y="0"/>
                  <a:pt x="0" y="422"/>
                  <a:pt x="0" y="976"/>
                </a:cubicBezTo>
                <a:cubicBezTo>
                  <a:pt x="0" y="1531"/>
                  <a:pt x="444" y="1952"/>
                  <a:pt x="976" y="1952"/>
                </a:cubicBezTo>
                <a:cubicBezTo>
                  <a:pt x="1530" y="1952"/>
                  <a:pt x="1952" y="1531"/>
                  <a:pt x="1952" y="976"/>
                </a:cubicBezTo>
                <a:cubicBezTo>
                  <a:pt x="1952" y="422"/>
                  <a:pt x="1530" y="0"/>
                  <a:pt x="9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13"/>
          <p:cNvSpPr/>
          <p:nvPr/>
        </p:nvSpPr>
        <p:spPr>
          <a:xfrm rot="1974111" flipH="1">
            <a:off x="701409" y="413777"/>
            <a:ext cx="49375" cy="49375"/>
          </a:xfrm>
          <a:custGeom>
            <a:avLst/>
            <a:gdLst/>
            <a:ahLst/>
            <a:cxnLst/>
            <a:rect l="l" t="t" r="r" b="b"/>
            <a:pathLst>
              <a:path w="1975" h="1975" extrusionOk="0">
                <a:moveTo>
                  <a:pt x="999" y="0"/>
                </a:moveTo>
                <a:cubicBezTo>
                  <a:pt x="444" y="0"/>
                  <a:pt x="1" y="444"/>
                  <a:pt x="1" y="976"/>
                </a:cubicBezTo>
                <a:cubicBezTo>
                  <a:pt x="1" y="1531"/>
                  <a:pt x="444" y="1974"/>
                  <a:pt x="999" y="1974"/>
                </a:cubicBezTo>
                <a:cubicBezTo>
                  <a:pt x="1531" y="1974"/>
                  <a:pt x="1975" y="1531"/>
                  <a:pt x="1975" y="976"/>
                </a:cubicBezTo>
                <a:cubicBezTo>
                  <a:pt x="1975" y="444"/>
                  <a:pt x="1531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13"/>
          <p:cNvSpPr/>
          <p:nvPr/>
        </p:nvSpPr>
        <p:spPr>
          <a:xfrm rot="1974111" flipH="1">
            <a:off x="7534350" y="4568537"/>
            <a:ext cx="48800" cy="48825"/>
          </a:xfrm>
          <a:custGeom>
            <a:avLst/>
            <a:gdLst/>
            <a:ahLst/>
            <a:cxnLst/>
            <a:rect l="l" t="t" r="r" b="b"/>
            <a:pathLst>
              <a:path w="1952" h="1953" extrusionOk="0">
                <a:moveTo>
                  <a:pt x="976" y="0"/>
                </a:moveTo>
                <a:cubicBezTo>
                  <a:pt x="444" y="0"/>
                  <a:pt x="0" y="422"/>
                  <a:pt x="0" y="976"/>
                </a:cubicBezTo>
                <a:cubicBezTo>
                  <a:pt x="0" y="1531"/>
                  <a:pt x="444" y="1952"/>
                  <a:pt x="976" y="1952"/>
                </a:cubicBezTo>
                <a:cubicBezTo>
                  <a:pt x="1530" y="1952"/>
                  <a:pt x="1952" y="1531"/>
                  <a:pt x="1952" y="976"/>
                </a:cubicBezTo>
                <a:cubicBezTo>
                  <a:pt x="1952" y="422"/>
                  <a:pt x="1530" y="0"/>
                  <a:pt x="9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13"/>
          <p:cNvSpPr/>
          <p:nvPr/>
        </p:nvSpPr>
        <p:spPr>
          <a:xfrm rot="1974111" flipH="1">
            <a:off x="8766709" y="4227615"/>
            <a:ext cx="49375" cy="49375"/>
          </a:xfrm>
          <a:custGeom>
            <a:avLst/>
            <a:gdLst/>
            <a:ahLst/>
            <a:cxnLst/>
            <a:rect l="l" t="t" r="r" b="b"/>
            <a:pathLst>
              <a:path w="1975" h="1975" extrusionOk="0">
                <a:moveTo>
                  <a:pt x="999" y="0"/>
                </a:moveTo>
                <a:cubicBezTo>
                  <a:pt x="444" y="0"/>
                  <a:pt x="1" y="444"/>
                  <a:pt x="1" y="976"/>
                </a:cubicBezTo>
                <a:cubicBezTo>
                  <a:pt x="1" y="1531"/>
                  <a:pt x="444" y="1974"/>
                  <a:pt x="999" y="1974"/>
                </a:cubicBezTo>
                <a:cubicBezTo>
                  <a:pt x="1531" y="1974"/>
                  <a:pt x="1975" y="1531"/>
                  <a:pt x="1975" y="976"/>
                </a:cubicBezTo>
                <a:cubicBezTo>
                  <a:pt x="1975" y="444"/>
                  <a:pt x="1531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13"/>
          <p:cNvSpPr/>
          <p:nvPr/>
        </p:nvSpPr>
        <p:spPr>
          <a:xfrm rot="690462">
            <a:off x="3437062" y="4326379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13"/>
          <p:cNvSpPr/>
          <p:nvPr/>
        </p:nvSpPr>
        <p:spPr>
          <a:xfrm rot="690462">
            <a:off x="2839837" y="1636104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13"/>
          <p:cNvSpPr/>
          <p:nvPr/>
        </p:nvSpPr>
        <p:spPr>
          <a:xfrm rot="690462">
            <a:off x="5272087" y="1845454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13"/>
          <p:cNvSpPr/>
          <p:nvPr/>
        </p:nvSpPr>
        <p:spPr>
          <a:xfrm rot="690462">
            <a:off x="6743262" y="4544504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13"/>
          <p:cNvSpPr/>
          <p:nvPr/>
        </p:nvSpPr>
        <p:spPr>
          <a:xfrm rot="690462">
            <a:off x="8227462" y="3892354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13"/>
          <p:cNvSpPr/>
          <p:nvPr/>
        </p:nvSpPr>
        <p:spPr>
          <a:xfrm rot="690462">
            <a:off x="8776687" y="1880167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13"/>
          <p:cNvSpPr/>
          <p:nvPr/>
        </p:nvSpPr>
        <p:spPr>
          <a:xfrm rot="690462">
            <a:off x="2224062" y="699342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13"/>
          <p:cNvSpPr/>
          <p:nvPr/>
        </p:nvSpPr>
        <p:spPr>
          <a:xfrm rot="690462">
            <a:off x="275987" y="3254567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13"/>
          <p:cNvSpPr/>
          <p:nvPr/>
        </p:nvSpPr>
        <p:spPr>
          <a:xfrm rot="690462">
            <a:off x="3645962" y="1880179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4"/>
          <p:cNvSpPr txBox="1">
            <a:spLocks noGrp="1"/>
          </p:cNvSpPr>
          <p:nvPr>
            <p:ph type="title"/>
          </p:nvPr>
        </p:nvSpPr>
        <p:spPr>
          <a:xfrm>
            <a:off x="1208825" y="3142333"/>
            <a:ext cx="3411600" cy="4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25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1" name="Google Shape;731;p14"/>
          <p:cNvSpPr txBox="1">
            <a:spLocks noGrp="1"/>
          </p:cNvSpPr>
          <p:nvPr>
            <p:ph type="subTitle" idx="1"/>
          </p:nvPr>
        </p:nvSpPr>
        <p:spPr>
          <a:xfrm>
            <a:off x="952975" y="1593258"/>
            <a:ext cx="3750900" cy="13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2" name="Google Shape;732;p14"/>
          <p:cNvSpPr/>
          <p:nvPr/>
        </p:nvSpPr>
        <p:spPr>
          <a:xfrm rot="2151518" flipH="1">
            <a:off x="4079541" y="-418054"/>
            <a:ext cx="6980477" cy="2482214"/>
          </a:xfrm>
          <a:custGeom>
            <a:avLst/>
            <a:gdLst/>
            <a:ahLst/>
            <a:cxnLst/>
            <a:rect l="l" t="t" r="r" b="b"/>
            <a:pathLst>
              <a:path w="273471" h="99285" extrusionOk="0">
                <a:moveTo>
                  <a:pt x="82823" y="1"/>
                </a:moveTo>
                <a:cubicBezTo>
                  <a:pt x="70184" y="1"/>
                  <a:pt x="57604" y="4492"/>
                  <a:pt x="46931" y="11410"/>
                </a:cubicBezTo>
                <a:cubicBezTo>
                  <a:pt x="34068" y="19728"/>
                  <a:pt x="23665" y="31394"/>
                  <a:pt x="14461" y="43637"/>
                </a:cubicBezTo>
                <a:cubicBezTo>
                  <a:pt x="9426" y="50357"/>
                  <a:pt x="4613" y="57455"/>
                  <a:pt x="2307" y="65506"/>
                </a:cubicBezTo>
                <a:cubicBezTo>
                  <a:pt x="0" y="73579"/>
                  <a:pt x="510" y="82850"/>
                  <a:pt x="5501" y="89592"/>
                </a:cubicBezTo>
                <a:lnTo>
                  <a:pt x="5560" y="90352"/>
                </a:lnTo>
                <a:lnTo>
                  <a:pt x="5560" y="90352"/>
                </a:lnTo>
                <a:cubicBezTo>
                  <a:pt x="6366" y="84587"/>
                  <a:pt x="9253" y="78856"/>
                  <a:pt x="12332" y="73778"/>
                </a:cubicBezTo>
                <a:cubicBezTo>
                  <a:pt x="26482" y="50535"/>
                  <a:pt x="47819" y="29531"/>
                  <a:pt x="74678" y="25184"/>
                </a:cubicBezTo>
                <a:cubicBezTo>
                  <a:pt x="78719" y="24523"/>
                  <a:pt x="82796" y="24256"/>
                  <a:pt x="86885" y="24256"/>
                </a:cubicBezTo>
                <a:cubicBezTo>
                  <a:pt x="94333" y="24256"/>
                  <a:pt x="101823" y="25143"/>
                  <a:pt x="109211" y="26160"/>
                </a:cubicBezTo>
                <a:cubicBezTo>
                  <a:pt x="121942" y="27912"/>
                  <a:pt x="134784" y="30085"/>
                  <a:pt x="146472" y="35408"/>
                </a:cubicBezTo>
                <a:cubicBezTo>
                  <a:pt x="155654" y="39578"/>
                  <a:pt x="163860" y="45566"/>
                  <a:pt x="172377" y="51000"/>
                </a:cubicBezTo>
                <a:cubicBezTo>
                  <a:pt x="186262" y="59850"/>
                  <a:pt x="201011" y="67213"/>
                  <a:pt x="216425" y="73002"/>
                </a:cubicBezTo>
                <a:cubicBezTo>
                  <a:pt x="226473" y="76750"/>
                  <a:pt x="236852" y="79856"/>
                  <a:pt x="247543" y="80787"/>
                </a:cubicBezTo>
                <a:cubicBezTo>
                  <a:pt x="248949" y="80917"/>
                  <a:pt x="250383" y="81001"/>
                  <a:pt x="251815" y="81001"/>
                </a:cubicBezTo>
                <a:cubicBezTo>
                  <a:pt x="255782" y="81001"/>
                  <a:pt x="259732" y="80355"/>
                  <a:pt x="263024" y="78237"/>
                </a:cubicBezTo>
                <a:cubicBezTo>
                  <a:pt x="268791" y="74533"/>
                  <a:pt x="271119" y="67391"/>
                  <a:pt x="272605" y="60715"/>
                </a:cubicBezTo>
                <a:cubicBezTo>
                  <a:pt x="273115" y="58430"/>
                  <a:pt x="273470" y="55747"/>
                  <a:pt x="271873" y="54039"/>
                </a:cubicBezTo>
                <a:cubicBezTo>
                  <a:pt x="270565" y="52664"/>
                  <a:pt x="268480" y="52509"/>
                  <a:pt x="266573" y="52398"/>
                </a:cubicBezTo>
                <a:cubicBezTo>
                  <a:pt x="216004" y="49869"/>
                  <a:pt x="166810" y="34011"/>
                  <a:pt x="121165" y="12076"/>
                </a:cubicBezTo>
                <a:cubicBezTo>
                  <a:pt x="111340" y="7329"/>
                  <a:pt x="101404" y="2250"/>
                  <a:pt x="90602" y="587"/>
                </a:cubicBezTo>
                <a:cubicBezTo>
                  <a:pt x="88017" y="190"/>
                  <a:pt x="85419" y="1"/>
                  <a:pt x="82823" y="1"/>
                </a:cubicBezTo>
                <a:close/>
                <a:moveTo>
                  <a:pt x="5560" y="90352"/>
                </a:moveTo>
                <a:cubicBezTo>
                  <a:pt x="5140" y="93349"/>
                  <a:pt x="5284" y="96356"/>
                  <a:pt x="6255" y="99285"/>
                </a:cubicBezTo>
                <a:lnTo>
                  <a:pt x="5560" y="90352"/>
                </a:ln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14"/>
          <p:cNvSpPr/>
          <p:nvPr/>
        </p:nvSpPr>
        <p:spPr>
          <a:xfrm rot="-8100000" flipH="1">
            <a:off x="6916302" y="820587"/>
            <a:ext cx="2115355" cy="892791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4" name="Google Shape;734;p14"/>
          <p:cNvGrpSpPr/>
          <p:nvPr/>
        </p:nvGrpSpPr>
        <p:grpSpPr>
          <a:xfrm rot="10800000" flipH="1">
            <a:off x="266772" y="339467"/>
            <a:ext cx="8687829" cy="4565849"/>
            <a:chOff x="266772" y="374167"/>
            <a:chExt cx="8687829" cy="4565849"/>
          </a:xfrm>
        </p:grpSpPr>
        <p:sp>
          <p:nvSpPr>
            <p:cNvPr id="735" name="Google Shape;735;p14"/>
            <p:cNvSpPr/>
            <p:nvPr/>
          </p:nvSpPr>
          <p:spPr>
            <a:xfrm rot="1974111" flipH="1">
              <a:off x="7550084" y="862387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77" y="0"/>
                  </a:moveTo>
                  <a:cubicBezTo>
                    <a:pt x="356" y="0"/>
                    <a:pt x="1" y="355"/>
                    <a:pt x="1" y="776"/>
                  </a:cubicBezTo>
                  <a:cubicBezTo>
                    <a:pt x="1" y="1220"/>
                    <a:pt x="356" y="1575"/>
                    <a:pt x="777" y="1575"/>
                  </a:cubicBezTo>
                  <a:cubicBezTo>
                    <a:pt x="1221" y="1575"/>
                    <a:pt x="1575" y="1220"/>
                    <a:pt x="1575" y="776"/>
                  </a:cubicBezTo>
                  <a:cubicBezTo>
                    <a:pt x="1575" y="355"/>
                    <a:pt x="1221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4"/>
            <p:cNvSpPr/>
            <p:nvPr/>
          </p:nvSpPr>
          <p:spPr>
            <a:xfrm rot="1974111" flipH="1">
              <a:off x="8393203" y="570480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4"/>
            <p:cNvSpPr/>
            <p:nvPr/>
          </p:nvSpPr>
          <p:spPr>
            <a:xfrm rot="1974111" flipH="1">
              <a:off x="8523779" y="2032672"/>
              <a:ext cx="59375" cy="59350"/>
            </a:xfrm>
            <a:custGeom>
              <a:avLst/>
              <a:gdLst/>
              <a:ahLst/>
              <a:cxnLst/>
              <a:rect l="l" t="t" r="r" b="b"/>
              <a:pathLst>
                <a:path w="2375" h="2374" extrusionOk="0">
                  <a:moveTo>
                    <a:pt x="1199" y="0"/>
                  </a:moveTo>
                  <a:cubicBezTo>
                    <a:pt x="533" y="0"/>
                    <a:pt x="1" y="533"/>
                    <a:pt x="1" y="1198"/>
                  </a:cubicBezTo>
                  <a:cubicBezTo>
                    <a:pt x="1" y="1841"/>
                    <a:pt x="533" y="2374"/>
                    <a:pt x="1199" y="2374"/>
                  </a:cubicBezTo>
                  <a:cubicBezTo>
                    <a:pt x="1842" y="2374"/>
                    <a:pt x="2374" y="1841"/>
                    <a:pt x="2374" y="1198"/>
                  </a:cubicBezTo>
                  <a:cubicBezTo>
                    <a:pt x="2374" y="533"/>
                    <a:pt x="1842" y="0"/>
                    <a:pt x="1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4"/>
            <p:cNvSpPr/>
            <p:nvPr/>
          </p:nvSpPr>
          <p:spPr>
            <a:xfrm rot="1974111" flipH="1">
              <a:off x="5534500" y="1347837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4"/>
            <p:cNvSpPr/>
            <p:nvPr/>
          </p:nvSpPr>
          <p:spPr>
            <a:xfrm rot="1974111" flipH="1">
              <a:off x="4668025" y="4724900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4"/>
            <p:cNvSpPr/>
            <p:nvPr/>
          </p:nvSpPr>
          <p:spPr>
            <a:xfrm rot="1974111" flipH="1">
              <a:off x="3827384" y="1265437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77" y="0"/>
                  </a:moveTo>
                  <a:cubicBezTo>
                    <a:pt x="356" y="0"/>
                    <a:pt x="1" y="355"/>
                    <a:pt x="1" y="776"/>
                  </a:cubicBezTo>
                  <a:cubicBezTo>
                    <a:pt x="1" y="1220"/>
                    <a:pt x="356" y="1575"/>
                    <a:pt x="777" y="1575"/>
                  </a:cubicBezTo>
                  <a:cubicBezTo>
                    <a:pt x="1221" y="1575"/>
                    <a:pt x="1575" y="1220"/>
                    <a:pt x="1575" y="776"/>
                  </a:cubicBezTo>
                  <a:cubicBezTo>
                    <a:pt x="1575" y="355"/>
                    <a:pt x="1221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4"/>
            <p:cNvSpPr/>
            <p:nvPr/>
          </p:nvSpPr>
          <p:spPr>
            <a:xfrm rot="1974111" flipH="1">
              <a:off x="579475" y="2266537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4"/>
            <p:cNvSpPr/>
            <p:nvPr/>
          </p:nvSpPr>
          <p:spPr>
            <a:xfrm rot="1974111" flipH="1">
              <a:off x="701409" y="413777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4"/>
            <p:cNvSpPr/>
            <p:nvPr/>
          </p:nvSpPr>
          <p:spPr>
            <a:xfrm rot="1974111" flipH="1">
              <a:off x="7534350" y="4568537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4"/>
            <p:cNvSpPr/>
            <p:nvPr/>
          </p:nvSpPr>
          <p:spPr>
            <a:xfrm rot="1974111" flipH="1">
              <a:off x="8766709" y="4227615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4"/>
            <p:cNvSpPr/>
            <p:nvPr/>
          </p:nvSpPr>
          <p:spPr>
            <a:xfrm rot="690462">
              <a:off x="3372487" y="48732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4"/>
            <p:cNvSpPr/>
            <p:nvPr/>
          </p:nvSpPr>
          <p:spPr>
            <a:xfrm rot="690462">
              <a:off x="269412" y="1290979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4"/>
            <p:cNvSpPr/>
            <p:nvPr/>
          </p:nvSpPr>
          <p:spPr>
            <a:xfrm rot="690462">
              <a:off x="6743262" y="45445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4"/>
            <p:cNvSpPr/>
            <p:nvPr/>
          </p:nvSpPr>
          <p:spPr>
            <a:xfrm rot="690462">
              <a:off x="8227462" y="38923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4"/>
            <p:cNvSpPr/>
            <p:nvPr/>
          </p:nvSpPr>
          <p:spPr>
            <a:xfrm rot="690462">
              <a:off x="1190112" y="49079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4"/>
            <p:cNvSpPr/>
            <p:nvPr/>
          </p:nvSpPr>
          <p:spPr>
            <a:xfrm rot="1974111" flipH="1">
              <a:off x="3086684" y="413777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4"/>
            <p:cNvSpPr/>
            <p:nvPr/>
          </p:nvSpPr>
          <p:spPr>
            <a:xfrm rot="690462">
              <a:off x="8922562" y="3768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 rot="1974111" flipH="1">
              <a:off x="647084" y="4411502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 rot="690462">
              <a:off x="5048812" y="3768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 rot="690462">
              <a:off x="2777762" y="11662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4"/>
            <p:cNvSpPr/>
            <p:nvPr/>
          </p:nvSpPr>
          <p:spPr>
            <a:xfrm rot="690462">
              <a:off x="2182162" y="41861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6" name="Google Shape;756;p14"/>
          <p:cNvSpPr/>
          <p:nvPr/>
        </p:nvSpPr>
        <p:spPr>
          <a:xfrm rot="8825889">
            <a:off x="2109225" y="281308"/>
            <a:ext cx="48800" cy="48825"/>
          </a:xfrm>
          <a:custGeom>
            <a:avLst/>
            <a:gdLst/>
            <a:ahLst/>
            <a:cxnLst/>
            <a:rect l="l" t="t" r="r" b="b"/>
            <a:pathLst>
              <a:path w="1952" h="1953" extrusionOk="0">
                <a:moveTo>
                  <a:pt x="976" y="0"/>
                </a:moveTo>
                <a:cubicBezTo>
                  <a:pt x="444" y="0"/>
                  <a:pt x="0" y="422"/>
                  <a:pt x="0" y="976"/>
                </a:cubicBezTo>
                <a:cubicBezTo>
                  <a:pt x="0" y="1531"/>
                  <a:pt x="444" y="1952"/>
                  <a:pt x="976" y="1952"/>
                </a:cubicBezTo>
                <a:cubicBezTo>
                  <a:pt x="1530" y="1952"/>
                  <a:pt x="1952" y="1531"/>
                  <a:pt x="1952" y="976"/>
                </a:cubicBezTo>
                <a:cubicBezTo>
                  <a:pt x="1952" y="422"/>
                  <a:pt x="1530" y="0"/>
                  <a:pt x="9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14"/>
          <p:cNvSpPr/>
          <p:nvPr/>
        </p:nvSpPr>
        <p:spPr>
          <a:xfrm rot="10109538" flipH="1">
            <a:off x="5424462" y="1356304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15"/>
          <p:cNvSpPr/>
          <p:nvPr/>
        </p:nvSpPr>
        <p:spPr>
          <a:xfrm rot="9570822" flipH="1">
            <a:off x="-331632" y="756380"/>
            <a:ext cx="2115475" cy="892842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15"/>
          <p:cNvSpPr/>
          <p:nvPr/>
        </p:nvSpPr>
        <p:spPr>
          <a:xfrm rot="-2151518">
            <a:off x="-2764134" y="-365254"/>
            <a:ext cx="6980477" cy="2482214"/>
          </a:xfrm>
          <a:custGeom>
            <a:avLst/>
            <a:gdLst/>
            <a:ahLst/>
            <a:cxnLst/>
            <a:rect l="l" t="t" r="r" b="b"/>
            <a:pathLst>
              <a:path w="273471" h="99285" extrusionOk="0">
                <a:moveTo>
                  <a:pt x="82823" y="1"/>
                </a:moveTo>
                <a:cubicBezTo>
                  <a:pt x="70184" y="1"/>
                  <a:pt x="57604" y="4492"/>
                  <a:pt x="46931" y="11410"/>
                </a:cubicBezTo>
                <a:cubicBezTo>
                  <a:pt x="34068" y="19728"/>
                  <a:pt x="23665" y="31394"/>
                  <a:pt x="14461" y="43637"/>
                </a:cubicBezTo>
                <a:cubicBezTo>
                  <a:pt x="9426" y="50357"/>
                  <a:pt x="4613" y="57455"/>
                  <a:pt x="2307" y="65506"/>
                </a:cubicBezTo>
                <a:cubicBezTo>
                  <a:pt x="0" y="73579"/>
                  <a:pt x="510" y="82850"/>
                  <a:pt x="5501" y="89592"/>
                </a:cubicBezTo>
                <a:lnTo>
                  <a:pt x="5560" y="90352"/>
                </a:lnTo>
                <a:lnTo>
                  <a:pt x="5560" y="90352"/>
                </a:lnTo>
                <a:cubicBezTo>
                  <a:pt x="6366" y="84587"/>
                  <a:pt x="9253" y="78856"/>
                  <a:pt x="12332" y="73778"/>
                </a:cubicBezTo>
                <a:cubicBezTo>
                  <a:pt x="26482" y="50535"/>
                  <a:pt x="47819" y="29531"/>
                  <a:pt x="74678" y="25184"/>
                </a:cubicBezTo>
                <a:cubicBezTo>
                  <a:pt x="78719" y="24523"/>
                  <a:pt x="82796" y="24256"/>
                  <a:pt x="86885" y="24256"/>
                </a:cubicBezTo>
                <a:cubicBezTo>
                  <a:pt x="94333" y="24256"/>
                  <a:pt x="101823" y="25143"/>
                  <a:pt x="109211" y="26160"/>
                </a:cubicBezTo>
                <a:cubicBezTo>
                  <a:pt x="121942" y="27912"/>
                  <a:pt x="134784" y="30085"/>
                  <a:pt x="146472" y="35408"/>
                </a:cubicBezTo>
                <a:cubicBezTo>
                  <a:pt x="155654" y="39578"/>
                  <a:pt x="163860" y="45566"/>
                  <a:pt x="172377" y="51000"/>
                </a:cubicBezTo>
                <a:cubicBezTo>
                  <a:pt x="186262" y="59850"/>
                  <a:pt x="201011" y="67213"/>
                  <a:pt x="216425" y="73002"/>
                </a:cubicBezTo>
                <a:cubicBezTo>
                  <a:pt x="226473" y="76750"/>
                  <a:pt x="236852" y="79856"/>
                  <a:pt x="247543" y="80787"/>
                </a:cubicBezTo>
                <a:cubicBezTo>
                  <a:pt x="248949" y="80917"/>
                  <a:pt x="250383" y="81001"/>
                  <a:pt x="251815" y="81001"/>
                </a:cubicBezTo>
                <a:cubicBezTo>
                  <a:pt x="255782" y="81001"/>
                  <a:pt x="259732" y="80355"/>
                  <a:pt x="263024" y="78237"/>
                </a:cubicBezTo>
                <a:cubicBezTo>
                  <a:pt x="268791" y="74533"/>
                  <a:pt x="271119" y="67391"/>
                  <a:pt x="272605" y="60715"/>
                </a:cubicBezTo>
                <a:cubicBezTo>
                  <a:pt x="273115" y="58430"/>
                  <a:pt x="273470" y="55747"/>
                  <a:pt x="271873" y="54039"/>
                </a:cubicBezTo>
                <a:cubicBezTo>
                  <a:pt x="270565" y="52664"/>
                  <a:pt x="268480" y="52509"/>
                  <a:pt x="266573" y="52398"/>
                </a:cubicBezTo>
                <a:cubicBezTo>
                  <a:pt x="216004" y="49869"/>
                  <a:pt x="166810" y="34011"/>
                  <a:pt x="121165" y="12076"/>
                </a:cubicBezTo>
                <a:cubicBezTo>
                  <a:pt x="111340" y="7329"/>
                  <a:pt x="101404" y="2250"/>
                  <a:pt x="90602" y="587"/>
                </a:cubicBezTo>
                <a:cubicBezTo>
                  <a:pt x="88017" y="190"/>
                  <a:pt x="85419" y="1"/>
                  <a:pt x="82823" y="1"/>
                </a:cubicBezTo>
                <a:close/>
                <a:moveTo>
                  <a:pt x="5560" y="90352"/>
                </a:moveTo>
                <a:cubicBezTo>
                  <a:pt x="5140" y="93349"/>
                  <a:pt x="5284" y="96356"/>
                  <a:pt x="6255" y="99285"/>
                </a:cubicBezTo>
                <a:lnTo>
                  <a:pt x="5560" y="90352"/>
                </a:ln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15"/>
          <p:cNvSpPr txBox="1">
            <a:spLocks noGrp="1"/>
          </p:cNvSpPr>
          <p:nvPr>
            <p:ph type="title"/>
          </p:nvPr>
        </p:nvSpPr>
        <p:spPr>
          <a:xfrm>
            <a:off x="726100" y="561075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62" name="Google Shape;762;p15"/>
          <p:cNvGrpSpPr/>
          <p:nvPr/>
        </p:nvGrpSpPr>
        <p:grpSpPr>
          <a:xfrm rot="10800000">
            <a:off x="146332" y="268505"/>
            <a:ext cx="8763988" cy="4633533"/>
            <a:chOff x="501859" y="374167"/>
            <a:chExt cx="8763988" cy="4633533"/>
          </a:xfrm>
        </p:grpSpPr>
        <p:sp>
          <p:nvSpPr>
            <p:cNvPr id="763" name="Google Shape;763;p15"/>
            <p:cNvSpPr/>
            <p:nvPr/>
          </p:nvSpPr>
          <p:spPr>
            <a:xfrm rot="1974111" flipH="1">
              <a:off x="6962421" y="618187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77" y="0"/>
                  </a:moveTo>
                  <a:cubicBezTo>
                    <a:pt x="356" y="0"/>
                    <a:pt x="1" y="355"/>
                    <a:pt x="1" y="776"/>
                  </a:cubicBezTo>
                  <a:cubicBezTo>
                    <a:pt x="1" y="1220"/>
                    <a:pt x="356" y="1575"/>
                    <a:pt x="777" y="1575"/>
                  </a:cubicBezTo>
                  <a:cubicBezTo>
                    <a:pt x="1221" y="1575"/>
                    <a:pt x="1575" y="1220"/>
                    <a:pt x="1575" y="776"/>
                  </a:cubicBezTo>
                  <a:cubicBezTo>
                    <a:pt x="1575" y="355"/>
                    <a:pt x="1221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 rot="1974111" flipH="1">
              <a:off x="8053291" y="413780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 rot="1974111" flipH="1">
              <a:off x="8998179" y="3294447"/>
              <a:ext cx="59375" cy="59350"/>
            </a:xfrm>
            <a:custGeom>
              <a:avLst/>
              <a:gdLst/>
              <a:ahLst/>
              <a:cxnLst/>
              <a:rect l="l" t="t" r="r" b="b"/>
              <a:pathLst>
                <a:path w="2375" h="2374" extrusionOk="0">
                  <a:moveTo>
                    <a:pt x="1199" y="0"/>
                  </a:moveTo>
                  <a:cubicBezTo>
                    <a:pt x="533" y="0"/>
                    <a:pt x="1" y="533"/>
                    <a:pt x="1" y="1198"/>
                  </a:cubicBezTo>
                  <a:cubicBezTo>
                    <a:pt x="1" y="1841"/>
                    <a:pt x="533" y="2374"/>
                    <a:pt x="1199" y="2374"/>
                  </a:cubicBezTo>
                  <a:cubicBezTo>
                    <a:pt x="1842" y="2374"/>
                    <a:pt x="2374" y="1841"/>
                    <a:pt x="2374" y="1198"/>
                  </a:cubicBezTo>
                  <a:cubicBezTo>
                    <a:pt x="2374" y="533"/>
                    <a:pt x="1842" y="0"/>
                    <a:pt x="1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 rot="1974111" flipH="1">
              <a:off x="9207700" y="1435262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 rot="1974111" flipH="1">
              <a:off x="579475" y="2266537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 rot="1974111" flipH="1">
              <a:off x="701409" y="413777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 rot="1974111" flipH="1">
              <a:off x="7534350" y="4949537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 rot="1974111" flipH="1">
              <a:off x="8861109" y="4700977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5"/>
            <p:cNvSpPr/>
            <p:nvPr/>
          </p:nvSpPr>
          <p:spPr>
            <a:xfrm rot="690462">
              <a:off x="3296287" y="49494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5"/>
            <p:cNvSpPr/>
            <p:nvPr/>
          </p:nvSpPr>
          <p:spPr>
            <a:xfrm rot="690462">
              <a:off x="5909624" y="3768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5"/>
            <p:cNvSpPr/>
            <p:nvPr/>
          </p:nvSpPr>
          <p:spPr>
            <a:xfrm rot="690462">
              <a:off x="6743262" y="45445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5"/>
            <p:cNvSpPr/>
            <p:nvPr/>
          </p:nvSpPr>
          <p:spPr>
            <a:xfrm rot="690462">
              <a:off x="1806637" y="997529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5"/>
            <p:cNvSpPr/>
            <p:nvPr/>
          </p:nvSpPr>
          <p:spPr>
            <a:xfrm rot="690462">
              <a:off x="840162" y="33630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5"/>
            <p:cNvSpPr/>
            <p:nvPr/>
          </p:nvSpPr>
          <p:spPr>
            <a:xfrm rot="1974111" flipH="1">
              <a:off x="3086684" y="413777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5"/>
            <p:cNvSpPr/>
            <p:nvPr/>
          </p:nvSpPr>
          <p:spPr>
            <a:xfrm rot="690462">
              <a:off x="8922562" y="3768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5"/>
            <p:cNvSpPr/>
            <p:nvPr/>
          </p:nvSpPr>
          <p:spPr>
            <a:xfrm rot="1974111" flipH="1">
              <a:off x="511309" y="4356977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5"/>
            <p:cNvSpPr/>
            <p:nvPr/>
          </p:nvSpPr>
          <p:spPr>
            <a:xfrm rot="690462">
              <a:off x="965312" y="4969492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5"/>
            <p:cNvSpPr/>
            <p:nvPr/>
          </p:nvSpPr>
          <p:spPr>
            <a:xfrm rot="690462">
              <a:off x="5048812" y="3768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5"/>
            <p:cNvSpPr/>
            <p:nvPr/>
          </p:nvSpPr>
          <p:spPr>
            <a:xfrm rot="690462">
              <a:off x="805487" y="14285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5"/>
            <p:cNvSpPr/>
            <p:nvPr/>
          </p:nvSpPr>
          <p:spPr>
            <a:xfrm rot="690462">
              <a:off x="8063262" y="4191779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3" name="Google Shape;783;p15"/>
          <p:cNvSpPr/>
          <p:nvPr/>
        </p:nvSpPr>
        <p:spPr>
          <a:xfrm rot="-8825889" flipH="1">
            <a:off x="6631876" y="729883"/>
            <a:ext cx="59375" cy="59350"/>
          </a:xfrm>
          <a:custGeom>
            <a:avLst/>
            <a:gdLst/>
            <a:ahLst/>
            <a:cxnLst/>
            <a:rect l="l" t="t" r="r" b="b"/>
            <a:pathLst>
              <a:path w="2375" h="2374" extrusionOk="0">
                <a:moveTo>
                  <a:pt x="1199" y="0"/>
                </a:moveTo>
                <a:cubicBezTo>
                  <a:pt x="533" y="0"/>
                  <a:pt x="1" y="533"/>
                  <a:pt x="1" y="1198"/>
                </a:cubicBezTo>
                <a:cubicBezTo>
                  <a:pt x="1" y="1841"/>
                  <a:pt x="533" y="2374"/>
                  <a:pt x="1199" y="2374"/>
                </a:cubicBezTo>
                <a:cubicBezTo>
                  <a:pt x="1842" y="2374"/>
                  <a:pt x="2374" y="1841"/>
                  <a:pt x="2374" y="1198"/>
                </a:cubicBezTo>
                <a:cubicBezTo>
                  <a:pt x="2374" y="533"/>
                  <a:pt x="1842" y="0"/>
                  <a:pt x="11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"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6"/>
          <p:cNvSpPr/>
          <p:nvPr/>
        </p:nvSpPr>
        <p:spPr>
          <a:xfrm rot="-8399201">
            <a:off x="6246731" y="43998"/>
            <a:ext cx="4262340" cy="1099713"/>
          </a:xfrm>
          <a:custGeom>
            <a:avLst/>
            <a:gdLst/>
            <a:ahLst/>
            <a:cxnLst/>
            <a:rect l="l" t="t" r="r" b="b"/>
            <a:pathLst>
              <a:path w="216515" h="65616" extrusionOk="0">
                <a:moveTo>
                  <a:pt x="200533" y="0"/>
                </a:moveTo>
                <a:cubicBezTo>
                  <a:pt x="193298" y="0"/>
                  <a:pt x="185898" y="2115"/>
                  <a:pt x="179364" y="5375"/>
                </a:cubicBezTo>
                <a:cubicBezTo>
                  <a:pt x="168629" y="10742"/>
                  <a:pt x="159558" y="18882"/>
                  <a:pt x="149888" y="26002"/>
                </a:cubicBezTo>
                <a:cubicBezTo>
                  <a:pt x="137423" y="35184"/>
                  <a:pt x="123583" y="42880"/>
                  <a:pt x="108501" y="46429"/>
                </a:cubicBezTo>
                <a:cubicBezTo>
                  <a:pt x="102214" y="47913"/>
                  <a:pt x="95766" y="48638"/>
                  <a:pt x="89313" y="48638"/>
                </a:cubicBezTo>
                <a:cubicBezTo>
                  <a:pt x="76485" y="48638"/>
                  <a:pt x="63639" y="45775"/>
                  <a:pt x="52011" y="40329"/>
                </a:cubicBezTo>
                <a:cubicBezTo>
                  <a:pt x="41032" y="35139"/>
                  <a:pt x="31162" y="27865"/>
                  <a:pt x="22978" y="18904"/>
                </a:cubicBezTo>
                <a:cubicBezTo>
                  <a:pt x="19008" y="14557"/>
                  <a:pt x="16125" y="8125"/>
                  <a:pt x="11866" y="4266"/>
                </a:cubicBezTo>
                <a:cubicBezTo>
                  <a:pt x="10718" y="3217"/>
                  <a:pt x="9585" y="2776"/>
                  <a:pt x="8508" y="2776"/>
                </a:cubicBezTo>
                <a:cubicBezTo>
                  <a:pt x="5073" y="2776"/>
                  <a:pt x="2201" y="7267"/>
                  <a:pt x="1154" y="10897"/>
                </a:cubicBezTo>
                <a:cubicBezTo>
                  <a:pt x="1" y="14890"/>
                  <a:pt x="333" y="19170"/>
                  <a:pt x="1265" y="23207"/>
                </a:cubicBezTo>
                <a:cubicBezTo>
                  <a:pt x="5435" y="41483"/>
                  <a:pt x="21404" y="55411"/>
                  <a:pt x="39191" y="61311"/>
                </a:cubicBezTo>
                <a:cubicBezTo>
                  <a:pt x="48495" y="64412"/>
                  <a:pt x="58237" y="65616"/>
                  <a:pt x="68060" y="65616"/>
                </a:cubicBezTo>
                <a:cubicBezTo>
                  <a:pt x="76994" y="65616"/>
                  <a:pt x="85995" y="64620"/>
                  <a:pt x="94795" y="63152"/>
                </a:cubicBezTo>
                <a:cubicBezTo>
                  <a:pt x="137224" y="56054"/>
                  <a:pt x="177235" y="38644"/>
                  <a:pt x="211324" y="12450"/>
                </a:cubicBezTo>
                <a:cubicBezTo>
                  <a:pt x="213343" y="10897"/>
                  <a:pt x="215428" y="9190"/>
                  <a:pt x="216248" y="6794"/>
                </a:cubicBezTo>
                <a:cubicBezTo>
                  <a:pt x="216448" y="6306"/>
                  <a:pt x="216514" y="5774"/>
                  <a:pt x="216448" y="5264"/>
                </a:cubicBezTo>
                <a:cubicBezTo>
                  <a:pt x="216248" y="4111"/>
                  <a:pt x="215117" y="3401"/>
                  <a:pt x="214075" y="2913"/>
                </a:cubicBezTo>
                <a:cubicBezTo>
                  <a:pt x="209816" y="884"/>
                  <a:pt x="205209" y="0"/>
                  <a:pt x="200533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16"/>
          <p:cNvSpPr/>
          <p:nvPr/>
        </p:nvSpPr>
        <p:spPr>
          <a:xfrm rot="8100000">
            <a:off x="348241" y="168362"/>
            <a:ext cx="2115355" cy="892791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16"/>
          <p:cNvSpPr txBox="1">
            <a:spLocks noGrp="1"/>
          </p:cNvSpPr>
          <p:nvPr>
            <p:ph type="title"/>
          </p:nvPr>
        </p:nvSpPr>
        <p:spPr>
          <a:xfrm>
            <a:off x="726100" y="561075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88" name="Google Shape;788;p16"/>
          <p:cNvGrpSpPr/>
          <p:nvPr/>
        </p:nvGrpSpPr>
        <p:grpSpPr>
          <a:xfrm flipH="1">
            <a:off x="224095" y="238267"/>
            <a:ext cx="8695719" cy="4632371"/>
            <a:chOff x="224095" y="238267"/>
            <a:chExt cx="8695719" cy="4632371"/>
          </a:xfrm>
        </p:grpSpPr>
        <p:grpSp>
          <p:nvGrpSpPr>
            <p:cNvPr id="789" name="Google Shape;789;p16"/>
            <p:cNvGrpSpPr/>
            <p:nvPr/>
          </p:nvGrpSpPr>
          <p:grpSpPr>
            <a:xfrm rot="10800000" flipH="1">
              <a:off x="224095" y="238267"/>
              <a:ext cx="8695719" cy="4632371"/>
              <a:chOff x="570128" y="374167"/>
              <a:chExt cx="8695719" cy="4632371"/>
            </a:xfrm>
          </p:grpSpPr>
          <p:sp>
            <p:nvSpPr>
              <p:cNvPr id="790" name="Google Shape;790;p16"/>
              <p:cNvSpPr/>
              <p:nvPr/>
            </p:nvSpPr>
            <p:spPr>
              <a:xfrm rot="1974111" flipH="1">
                <a:off x="6962421" y="618187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77" y="0"/>
                    </a:moveTo>
                    <a:cubicBezTo>
                      <a:pt x="356" y="0"/>
                      <a:pt x="1" y="355"/>
                      <a:pt x="1" y="776"/>
                    </a:cubicBezTo>
                    <a:cubicBezTo>
                      <a:pt x="1" y="1220"/>
                      <a:pt x="356" y="1575"/>
                      <a:pt x="777" y="1575"/>
                    </a:cubicBezTo>
                    <a:cubicBezTo>
                      <a:pt x="1221" y="1575"/>
                      <a:pt x="1575" y="1220"/>
                      <a:pt x="1575" y="776"/>
                    </a:cubicBezTo>
                    <a:cubicBezTo>
                      <a:pt x="1575" y="355"/>
                      <a:pt x="1221" y="0"/>
                      <a:pt x="7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6"/>
              <p:cNvSpPr/>
              <p:nvPr/>
            </p:nvSpPr>
            <p:spPr>
              <a:xfrm rot="1974111" flipH="1">
                <a:off x="8053291" y="413780"/>
                <a:ext cx="49375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1975" extrusionOk="0">
                    <a:moveTo>
                      <a:pt x="999" y="0"/>
                    </a:moveTo>
                    <a:cubicBezTo>
                      <a:pt x="444" y="0"/>
                      <a:pt x="1" y="444"/>
                      <a:pt x="1" y="976"/>
                    </a:cubicBezTo>
                    <a:cubicBezTo>
                      <a:pt x="1" y="1531"/>
                      <a:pt x="444" y="1974"/>
                      <a:pt x="999" y="1974"/>
                    </a:cubicBezTo>
                    <a:cubicBezTo>
                      <a:pt x="1531" y="1974"/>
                      <a:pt x="1975" y="1531"/>
                      <a:pt x="1975" y="976"/>
                    </a:cubicBezTo>
                    <a:cubicBezTo>
                      <a:pt x="1975" y="444"/>
                      <a:pt x="1531" y="0"/>
                      <a:pt x="9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6"/>
              <p:cNvSpPr/>
              <p:nvPr/>
            </p:nvSpPr>
            <p:spPr>
              <a:xfrm rot="1974111" flipH="1">
                <a:off x="8693379" y="3065847"/>
                <a:ext cx="59375" cy="59350"/>
              </a:xfrm>
              <a:custGeom>
                <a:avLst/>
                <a:gdLst/>
                <a:ahLst/>
                <a:cxnLst/>
                <a:rect l="l" t="t" r="r" b="b"/>
                <a:pathLst>
                  <a:path w="2375" h="2374" extrusionOk="0">
                    <a:moveTo>
                      <a:pt x="1199" y="0"/>
                    </a:moveTo>
                    <a:cubicBezTo>
                      <a:pt x="533" y="0"/>
                      <a:pt x="1" y="533"/>
                      <a:pt x="1" y="1198"/>
                    </a:cubicBezTo>
                    <a:cubicBezTo>
                      <a:pt x="1" y="1841"/>
                      <a:pt x="533" y="2374"/>
                      <a:pt x="1199" y="2374"/>
                    </a:cubicBezTo>
                    <a:cubicBezTo>
                      <a:pt x="1842" y="2374"/>
                      <a:pt x="2374" y="1841"/>
                      <a:pt x="2374" y="1198"/>
                    </a:cubicBezTo>
                    <a:cubicBezTo>
                      <a:pt x="2374" y="533"/>
                      <a:pt x="1842" y="0"/>
                      <a:pt x="11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6"/>
              <p:cNvSpPr/>
              <p:nvPr/>
            </p:nvSpPr>
            <p:spPr>
              <a:xfrm rot="1974111" flipH="1">
                <a:off x="9207700" y="1435262"/>
                <a:ext cx="4880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1953" extrusionOk="0">
                    <a:moveTo>
                      <a:pt x="976" y="0"/>
                    </a:moveTo>
                    <a:cubicBezTo>
                      <a:pt x="444" y="0"/>
                      <a:pt x="0" y="422"/>
                      <a:pt x="0" y="976"/>
                    </a:cubicBezTo>
                    <a:cubicBezTo>
                      <a:pt x="0" y="1531"/>
                      <a:pt x="444" y="1952"/>
                      <a:pt x="976" y="1952"/>
                    </a:cubicBezTo>
                    <a:cubicBezTo>
                      <a:pt x="1530" y="1952"/>
                      <a:pt x="1952" y="1531"/>
                      <a:pt x="1952" y="976"/>
                    </a:cubicBezTo>
                    <a:cubicBezTo>
                      <a:pt x="1952" y="422"/>
                      <a:pt x="1530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6"/>
              <p:cNvSpPr/>
              <p:nvPr/>
            </p:nvSpPr>
            <p:spPr>
              <a:xfrm rot="1974111" flipH="1">
                <a:off x="6219600" y="4948375"/>
                <a:ext cx="4880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1953" extrusionOk="0">
                    <a:moveTo>
                      <a:pt x="976" y="0"/>
                    </a:moveTo>
                    <a:cubicBezTo>
                      <a:pt x="444" y="0"/>
                      <a:pt x="0" y="422"/>
                      <a:pt x="0" y="976"/>
                    </a:cubicBezTo>
                    <a:cubicBezTo>
                      <a:pt x="0" y="1531"/>
                      <a:pt x="444" y="1952"/>
                      <a:pt x="976" y="1952"/>
                    </a:cubicBezTo>
                    <a:cubicBezTo>
                      <a:pt x="1530" y="1952"/>
                      <a:pt x="1952" y="1531"/>
                      <a:pt x="1952" y="976"/>
                    </a:cubicBezTo>
                    <a:cubicBezTo>
                      <a:pt x="1952" y="422"/>
                      <a:pt x="1530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6"/>
              <p:cNvSpPr/>
              <p:nvPr/>
            </p:nvSpPr>
            <p:spPr>
              <a:xfrm rot="1974111" flipH="1">
                <a:off x="579475" y="2266537"/>
                <a:ext cx="4880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1953" extrusionOk="0">
                    <a:moveTo>
                      <a:pt x="976" y="0"/>
                    </a:moveTo>
                    <a:cubicBezTo>
                      <a:pt x="444" y="0"/>
                      <a:pt x="0" y="422"/>
                      <a:pt x="0" y="976"/>
                    </a:cubicBezTo>
                    <a:cubicBezTo>
                      <a:pt x="0" y="1531"/>
                      <a:pt x="444" y="1952"/>
                      <a:pt x="976" y="1952"/>
                    </a:cubicBezTo>
                    <a:cubicBezTo>
                      <a:pt x="1530" y="1952"/>
                      <a:pt x="1952" y="1531"/>
                      <a:pt x="1952" y="976"/>
                    </a:cubicBezTo>
                    <a:cubicBezTo>
                      <a:pt x="1952" y="422"/>
                      <a:pt x="1530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6"/>
              <p:cNvSpPr/>
              <p:nvPr/>
            </p:nvSpPr>
            <p:spPr>
              <a:xfrm rot="1974111" flipH="1">
                <a:off x="701409" y="413777"/>
                <a:ext cx="49375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1975" extrusionOk="0">
                    <a:moveTo>
                      <a:pt x="999" y="0"/>
                    </a:moveTo>
                    <a:cubicBezTo>
                      <a:pt x="444" y="0"/>
                      <a:pt x="1" y="444"/>
                      <a:pt x="1" y="976"/>
                    </a:cubicBezTo>
                    <a:cubicBezTo>
                      <a:pt x="1" y="1531"/>
                      <a:pt x="444" y="1974"/>
                      <a:pt x="999" y="1974"/>
                    </a:cubicBezTo>
                    <a:cubicBezTo>
                      <a:pt x="1531" y="1974"/>
                      <a:pt x="1975" y="1531"/>
                      <a:pt x="1975" y="976"/>
                    </a:cubicBezTo>
                    <a:cubicBezTo>
                      <a:pt x="1975" y="444"/>
                      <a:pt x="1531" y="0"/>
                      <a:pt x="9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6"/>
              <p:cNvSpPr/>
              <p:nvPr/>
            </p:nvSpPr>
            <p:spPr>
              <a:xfrm rot="1974111" flipH="1">
                <a:off x="8284450" y="4775787"/>
                <a:ext cx="4880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1953" extrusionOk="0">
                    <a:moveTo>
                      <a:pt x="976" y="0"/>
                    </a:moveTo>
                    <a:cubicBezTo>
                      <a:pt x="444" y="0"/>
                      <a:pt x="0" y="422"/>
                      <a:pt x="0" y="976"/>
                    </a:cubicBezTo>
                    <a:cubicBezTo>
                      <a:pt x="0" y="1531"/>
                      <a:pt x="444" y="1952"/>
                      <a:pt x="976" y="1952"/>
                    </a:cubicBezTo>
                    <a:cubicBezTo>
                      <a:pt x="1530" y="1952"/>
                      <a:pt x="1952" y="1531"/>
                      <a:pt x="1952" y="976"/>
                    </a:cubicBezTo>
                    <a:cubicBezTo>
                      <a:pt x="1952" y="422"/>
                      <a:pt x="1530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6"/>
              <p:cNvSpPr/>
              <p:nvPr/>
            </p:nvSpPr>
            <p:spPr>
              <a:xfrm rot="1974111" flipH="1">
                <a:off x="8995309" y="4227615"/>
                <a:ext cx="49375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1975" extrusionOk="0">
                    <a:moveTo>
                      <a:pt x="999" y="0"/>
                    </a:moveTo>
                    <a:cubicBezTo>
                      <a:pt x="444" y="0"/>
                      <a:pt x="1" y="444"/>
                      <a:pt x="1" y="976"/>
                    </a:cubicBezTo>
                    <a:cubicBezTo>
                      <a:pt x="1" y="1531"/>
                      <a:pt x="444" y="1974"/>
                      <a:pt x="999" y="1974"/>
                    </a:cubicBezTo>
                    <a:cubicBezTo>
                      <a:pt x="1531" y="1974"/>
                      <a:pt x="1975" y="1531"/>
                      <a:pt x="1975" y="976"/>
                    </a:cubicBezTo>
                    <a:cubicBezTo>
                      <a:pt x="1975" y="444"/>
                      <a:pt x="1531" y="0"/>
                      <a:pt x="9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6"/>
              <p:cNvSpPr/>
              <p:nvPr/>
            </p:nvSpPr>
            <p:spPr>
              <a:xfrm rot="690462">
                <a:off x="3067687" y="494945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6"/>
              <p:cNvSpPr/>
              <p:nvPr/>
            </p:nvSpPr>
            <p:spPr>
              <a:xfrm rot="690462">
                <a:off x="8426799" y="106825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6"/>
              <p:cNvSpPr/>
              <p:nvPr/>
            </p:nvSpPr>
            <p:spPr>
              <a:xfrm rot="690462">
                <a:off x="6743262" y="454450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6"/>
              <p:cNvSpPr/>
              <p:nvPr/>
            </p:nvSpPr>
            <p:spPr>
              <a:xfrm rot="690462">
                <a:off x="1806637" y="997529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16"/>
              <p:cNvSpPr/>
              <p:nvPr/>
            </p:nvSpPr>
            <p:spPr>
              <a:xfrm rot="690462">
                <a:off x="840162" y="336300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6"/>
              <p:cNvSpPr/>
              <p:nvPr/>
            </p:nvSpPr>
            <p:spPr>
              <a:xfrm rot="1974111" flipH="1">
                <a:off x="3086684" y="413777"/>
                <a:ext cx="49375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1975" extrusionOk="0">
                    <a:moveTo>
                      <a:pt x="999" y="0"/>
                    </a:moveTo>
                    <a:cubicBezTo>
                      <a:pt x="444" y="0"/>
                      <a:pt x="1" y="444"/>
                      <a:pt x="1" y="976"/>
                    </a:cubicBezTo>
                    <a:cubicBezTo>
                      <a:pt x="1" y="1531"/>
                      <a:pt x="444" y="1974"/>
                      <a:pt x="999" y="1974"/>
                    </a:cubicBezTo>
                    <a:cubicBezTo>
                      <a:pt x="1531" y="1974"/>
                      <a:pt x="1975" y="1531"/>
                      <a:pt x="1975" y="976"/>
                    </a:cubicBezTo>
                    <a:cubicBezTo>
                      <a:pt x="1975" y="444"/>
                      <a:pt x="1531" y="0"/>
                      <a:pt x="9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6"/>
              <p:cNvSpPr/>
              <p:nvPr/>
            </p:nvSpPr>
            <p:spPr>
              <a:xfrm rot="690462">
                <a:off x="8922562" y="37680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6"/>
              <p:cNvSpPr/>
              <p:nvPr/>
            </p:nvSpPr>
            <p:spPr>
              <a:xfrm rot="1974111" flipH="1">
                <a:off x="647084" y="4411502"/>
                <a:ext cx="49375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1975" extrusionOk="0">
                    <a:moveTo>
                      <a:pt x="999" y="0"/>
                    </a:moveTo>
                    <a:cubicBezTo>
                      <a:pt x="444" y="0"/>
                      <a:pt x="1" y="444"/>
                      <a:pt x="1" y="976"/>
                    </a:cubicBezTo>
                    <a:cubicBezTo>
                      <a:pt x="1" y="1531"/>
                      <a:pt x="444" y="1974"/>
                      <a:pt x="999" y="1974"/>
                    </a:cubicBezTo>
                    <a:cubicBezTo>
                      <a:pt x="1531" y="1974"/>
                      <a:pt x="1975" y="1531"/>
                      <a:pt x="1975" y="976"/>
                    </a:cubicBezTo>
                    <a:cubicBezTo>
                      <a:pt x="1975" y="444"/>
                      <a:pt x="1531" y="0"/>
                      <a:pt x="9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6"/>
              <p:cNvSpPr/>
              <p:nvPr/>
            </p:nvSpPr>
            <p:spPr>
              <a:xfrm rot="690462">
                <a:off x="1193912" y="4969492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6"/>
              <p:cNvSpPr/>
              <p:nvPr/>
            </p:nvSpPr>
            <p:spPr>
              <a:xfrm rot="690462">
                <a:off x="5048812" y="37680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6"/>
              <p:cNvSpPr/>
              <p:nvPr/>
            </p:nvSpPr>
            <p:spPr>
              <a:xfrm rot="690462">
                <a:off x="805487" y="142855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6"/>
              <p:cNvSpPr/>
              <p:nvPr/>
            </p:nvSpPr>
            <p:spPr>
              <a:xfrm rot="690462">
                <a:off x="2111537" y="464575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1" name="Google Shape;811;p16"/>
            <p:cNvSpPr/>
            <p:nvPr/>
          </p:nvSpPr>
          <p:spPr>
            <a:xfrm rot="10109538" flipH="1">
              <a:off x="3599429" y="4259676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6"/>
            <p:cNvSpPr/>
            <p:nvPr/>
          </p:nvSpPr>
          <p:spPr>
            <a:xfrm rot="10109538" flipH="1">
              <a:off x="5663079" y="4795801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6"/>
            <p:cNvSpPr/>
            <p:nvPr/>
          </p:nvSpPr>
          <p:spPr>
            <a:xfrm rot="10109538" flipH="1">
              <a:off x="7690654" y="1101701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6"/>
            <p:cNvSpPr/>
            <p:nvPr/>
          </p:nvSpPr>
          <p:spPr>
            <a:xfrm rot="8825889">
              <a:off x="1183851" y="1143228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7"/>
          <p:cNvSpPr/>
          <p:nvPr/>
        </p:nvSpPr>
        <p:spPr>
          <a:xfrm rot="8100000">
            <a:off x="150866" y="401025"/>
            <a:ext cx="2115355" cy="892791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17"/>
          <p:cNvSpPr txBox="1">
            <a:spLocks noGrp="1"/>
          </p:cNvSpPr>
          <p:nvPr>
            <p:ph type="subTitle" idx="1"/>
          </p:nvPr>
        </p:nvSpPr>
        <p:spPr>
          <a:xfrm>
            <a:off x="711263" y="2515617"/>
            <a:ext cx="23313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500">
                <a:latin typeface="Satisfy"/>
                <a:ea typeface="Satisfy"/>
                <a:cs typeface="Satisfy"/>
                <a:sym typeface="Satisf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endParaRPr/>
          </a:p>
        </p:txBody>
      </p:sp>
      <p:sp>
        <p:nvSpPr>
          <p:cNvPr id="818" name="Google Shape;818;p17"/>
          <p:cNvSpPr txBox="1">
            <a:spLocks noGrp="1"/>
          </p:cNvSpPr>
          <p:nvPr>
            <p:ph type="subTitle" idx="2"/>
          </p:nvPr>
        </p:nvSpPr>
        <p:spPr>
          <a:xfrm>
            <a:off x="711263" y="2975633"/>
            <a:ext cx="23313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9" name="Google Shape;819;p17"/>
          <p:cNvSpPr txBox="1">
            <a:spLocks noGrp="1"/>
          </p:cNvSpPr>
          <p:nvPr>
            <p:ph type="subTitle" idx="3"/>
          </p:nvPr>
        </p:nvSpPr>
        <p:spPr>
          <a:xfrm>
            <a:off x="6101363" y="2515617"/>
            <a:ext cx="23313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500">
                <a:latin typeface="Satisfy"/>
                <a:ea typeface="Satisfy"/>
                <a:cs typeface="Satisfy"/>
                <a:sym typeface="Satisf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endParaRPr/>
          </a:p>
        </p:txBody>
      </p:sp>
      <p:sp>
        <p:nvSpPr>
          <p:cNvPr id="820" name="Google Shape;820;p17"/>
          <p:cNvSpPr txBox="1">
            <a:spLocks noGrp="1"/>
          </p:cNvSpPr>
          <p:nvPr>
            <p:ph type="subTitle" idx="4"/>
          </p:nvPr>
        </p:nvSpPr>
        <p:spPr>
          <a:xfrm>
            <a:off x="6101363" y="2975633"/>
            <a:ext cx="23313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1" name="Google Shape;821;p17"/>
          <p:cNvSpPr txBox="1">
            <a:spLocks noGrp="1"/>
          </p:cNvSpPr>
          <p:nvPr>
            <p:ph type="subTitle" idx="5"/>
          </p:nvPr>
        </p:nvSpPr>
        <p:spPr>
          <a:xfrm>
            <a:off x="3406313" y="2515626"/>
            <a:ext cx="23313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500">
                <a:latin typeface="Satisfy"/>
                <a:ea typeface="Satisfy"/>
                <a:cs typeface="Satisfy"/>
                <a:sym typeface="Satisf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endParaRPr/>
          </a:p>
        </p:txBody>
      </p:sp>
      <p:sp>
        <p:nvSpPr>
          <p:cNvPr id="822" name="Google Shape;822;p17"/>
          <p:cNvSpPr txBox="1">
            <a:spLocks noGrp="1"/>
          </p:cNvSpPr>
          <p:nvPr>
            <p:ph type="subTitle" idx="6"/>
          </p:nvPr>
        </p:nvSpPr>
        <p:spPr>
          <a:xfrm>
            <a:off x="3406313" y="2975637"/>
            <a:ext cx="23313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17"/>
          <p:cNvSpPr txBox="1">
            <a:spLocks noGrp="1"/>
          </p:cNvSpPr>
          <p:nvPr>
            <p:ph type="subTitle" idx="7"/>
          </p:nvPr>
        </p:nvSpPr>
        <p:spPr>
          <a:xfrm>
            <a:off x="711263" y="3635050"/>
            <a:ext cx="2331300" cy="331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4" name="Google Shape;824;p17"/>
          <p:cNvSpPr txBox="1">
            <a:spLocks noGrp="1"/>
          </p:cNvSpPr>
          <p:nvPr>
            <p:ph type="subTitle" idx="8"/>
          </p:nvPr>
        </p:nvSpPr>
        <p:spPr>
          <a:xfrm>
            <a:off x="3406313" y="3635345"/>
            <a:ext cx="2331300" cy="331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17"/>
          <p:cNvSpPr txBox="1">
            <a:spLocks noGrp="1"/>
          </p:cNvSpPr>
          <p:nvPr>
            <p:ph type="subTitle" idx="9"/>
          </p:nvPr>
        </p:nvSpPr>
        <p:spPr>
          <a:xfrm>
            <a:off x="6101363" y="3635050"/>
            <a:ext cx="2331300" cy="331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17"/>
          <p:cNvSpPr txBox="1">
            <a:spLocks noGrp="1"/>
          </p:cNvSpPr>
          <p:nvPr>
            <p:ph type="title"/>
          </p:nvPr>
        </p:nvSpPr>
        <p:spPr>
          <a:xfrm>
            <a:off x="726100" y="561075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27" name="Google Shape;827;p17"/>
          <p:cNvGrpSpPr/>
          <p:nvPr/>
        </p:nvGrpSpPr>
        <p:grpSpPr>
          <a:xfrm>
            <a:off x="224095" y="237105"/>
            <a:ext cx="8695719" cy="4633533"/>
            <a:chOff x="224095" y="237105"/>
            <a:chExt cx="8695719" cy="4633533"/>
          </a:xfrm>
        </p:grpSpPr>
        <p:grpSp>
          <p:nvGrpSpPr>
            <p:cNvPr id="828" name="Google Shape;828;p17"/>
            <p:cNvGrpSpPr/>
            <p:nvPr/>
          </p:nvGrpSpPr>
          <p:grpSpPr>
            <a:xfrm rot="10800000" flipH="1">
              <a:off x="224095" y="237105"/>
              <a:ext cx="8695719" cy="4633533"/>
              <a:chOff x="570128" y="374167"/>
              <a:chExt cx="8695719" cy="4633533"/>
            </a:xfrm>
          </p:grpSpPr>
          <p:sp>
            <p:nvSpPr>
              <p:cNvPr id="829" name="Google Shape;829;p17"/>
              <p:cNvSpPr/>
              <p:nvPr/>
            </p:nvSpPr>
            <p:spPr>
              <a:xfrm rot="1974111" flipH="1">
                <a:off x="6962421" y="618187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77" y="0"/>
                    </a:moveTo>
                    <a:cubicBezTo>
                      <a:pt x="356" y="0"/>
                      <a:pt x="1" y="355"/>
                      <a:pt x="1" y="776"/>
                    </a:cubicBezTo>
                    <a:cubicBezTo>
                      <a:pt x="1" y="1220"/>
                      <a:pt x="356" y="1575"/>
                      <a:pt x="777" y="1575"/>
                    </a:cubicBezTo>
                    <a:cubicBezTo>
                      <a:pt x="1221" y="1575"/>
                      <a:pt x="1575" y="1220"/>
                      <a:pt x="1575" y="776"/>
                    </a:cubicBezTo>
                    <a:cubicBezTo>
                      <a:pt x="1575" y="355"/>
                      <a:pt x="1221" y="0"/>
                      <a:pt x="7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7"/>
              <p:cNvSpPr/>
              <p:nvPr/>
            </p:nvSpPr>
            <p:spPr>
              <a:xfrm rot="1974111" flipH="1">
                <a:off x="8053291" y="413780"/>
                <a:ext cx="49375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1975" extrusionOk="0">
                    <a:moveTo>
                      <a:pt x="999" y="0"/>
                    </a:moveTo>
                    <a:cubicBezTo>
                      <a:pt x="444" y="0"/>
                      <a:pt x="1" y="444"/>
                      <a:pt x="1" y="976"/>
                    </a:cubicBezTo>
                    <a:cubicBezTo>
                      <a:pt x="1" y="1531"/>
                      <a:pt x="444" y="1974"/>
                      <a:pt x="999" y="1974"/>
                    </a:cubicBezTo>
                    <a:cubicBezTo>
                      <a:pt x="1531" y="1974"/>
                      <a:pt x="1975" y="1531"/>
                      <a:pt x="1975" y="976"/>
                    </a:cubicBezTo>
                    <a:cubicBezTo>
                      <a:pt x="1975" y="444"/>
                      <a:pt x="1531" y="0"/>
                      <a:pt x="9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7"/>
              <p:cNvSpPr/>
              <p:nvPr/>
            </p:nvSpPr>
            <p:spPr>
              <a:xfrm rot="1974111" flipH="1">
                <a:off x="8693379" y="3065847"/>
                <a:ext cx="59375" cy="59350"/>
              </a:xfrm>
              <a:custGeom>
                <a:avLst/>
                <a:gdLst/>
                <a:ahLst/>
                <a:cxnLst/>
                <a:rect l="l" t="t" r="r" b="b"/>
                <a:pathLst>
                  <a:path w="2375" h="2374" extrusionOk="0">
                    <a:moveTo>
                      <a:pt x="1199" y="0"/>
                    </a:moveTo>
                    <a:cubicBezTo>
                      <a:pt x="533" y="0"/>
                      <a:pt x="1" y="533"/>
                      <a:pt x="1" y="1198"/>
                    </a:cubicBezTo>
                    <a:cubicBezTo>
                      <a:pt x="1" y="1841"/>
                      <a:pt x="533" y="2374"/>
                      <a:pt x="1199" y="2374"/>
                    </a:cubicBezTo>
                    <a:cubicBezTo>
                      <a:pt x="1842" y="2374"/>
                      <a:pt x="2374" y="1841"/>
                      <a:pt x="2374" y="1198"/>
                    </a:cubicBezTo>
                    <a:cubicBezTo>
                      <a:pt x="2374" y="533"/>
                      <a:pt x="1842" y="0"/>
                      <a:pt x="11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7"/>
              <p:cNvSpPr/>
              <p:nvPr/>
            </p:nvSpPr>
            <p:spPr>
              <a:xfrm rot="1974111" flipH="1">
                <a:off x="9207700" y="1435262"/>
                <a:ext cx="4880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1953" extrusionOk="0">
                    <a:moveTo>
                      <a:pt x="976" y="0"/>
                    </a:moveTo>
                    <a:cubicBezTo>
                      <a:pt x="444" y="0"/>
                      <a:pt x="0" y="422"/>
                      <a:pt x="0" y="976"/>
                    </a:cubicBezTo>
                    <a:cubicBezTo>
                      <a:pt x="0" y="1531"/>
                      <a:pt x="444" y="1952"/>
                      <a:pt x="976" y="1952"/>
                    </a:cubicBezTo>
                    <a:cubicBezTo>
                      <a:pt x="1530" y="1952"/>
                      <a:pt x="1952" y="1531"/>
                      <a:pt x="1952" y="976"/>
                    </a:cubicBezTo>
                    <a:cubicBezTo>
                      <a:pt x="1952" y="422"/>
                      <a:pt x="1530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7"/>
              <p:cNvSpPr/>
              <p:nvPr/>
            </p:nvSpPr>
            <p:spPr>
              <a:xfrm rot="1974111" flipH="1">
                <a:off x="5090200" y="4636050"/>
                <a:ext cx="4880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1953" extrusionOk="0">
                    <a:moveTo>
                      <a:pt x="976" y="0"/>
                    </a:moveTo>
                    <a:cubicBezTo>
                      <a:pt x="444" y="0"/>
                      <a:pt x="0" y="422"/>
                      <a:pt x="0" y="976"/>
                    </a:cubicBezTo>
                    <a:cubicBezTo>
                      <a:pt x="0" y="1531"/>
                      <a:pt x="444" y="1952"/>
                      <a:pt x="976" y="1952"/>
                    </a:cubicBezTo>
                    <a:cubicBezTo>
                      <a:pt x="1530" y="1952"/>
                      <a:pt x="1952" y="1531"/>
                      <a:pt x="1952" y="976"/>
                    </a:cubicBezTo>
                    <a:cubicBezTo>
                      <a:pt x="1952" y="422"/>
                      <a:pt x="1530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7"/>
              <p:cNvSpPr/>
              <p:nvPr/>
            </p:nvSpPr>
            <p:spPr>
              <a:xfrm rot="1974111" flipH="1">
                <a:off x="579475" y="2266537"/>
                <a:ext cx="4880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1953" extrusionOk="0">
                    <a:moveTo>
                      <a:pt x="976" y="0"/>
                    </a:moveTo>
                    <a:cubicBezTo>
                      <a:pt x="444" y="0"/>
                      <a:pt x="0" y="422"/>
                      <a:pt x="0" y="976"/>
                    </a:cubicBezTo>
                    <a:cubicBezTo>
                      <a:pt x="0" y="1531"/>
                      <a:pt x="444" y="1952"/>
                      <a:pt x="976" y="1952"/>
                    </a:cubicBezTo>
                    <a:cubicBezTo>
                      <a:pt x="1530" y="1952"/>
                      <a:pt x="1952" y="1531"/>
                      <a:pt x="1952" y="976"/>
                    </a:cubicBezTo>
                    <a:cubicBezTo>
                      <a:pt x="1952" y="422"/>
                      <a:pt x="1530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17"/>
              <p:cNvSpPr/>
              <p:nvPr/>
            </p:nvSpPr>
            <p:spPr>
              <a:xfrm rot="1974111" flipH="1">
                <a:off x="701409" y="413777"/>
                <a:ext cx="49375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1975" extrusionOk="0">
                    <a:moveTo>
                      <a:pt x="999" y="0"/>
                    </a:moveTo>
                    <a:cubicBezTo>
                      <a:pt x="444" y="0"/>
                      <a:pt x="1" y="444"/>
                      <a:pt x="1" y="976"/>
                    </a:cubicBezTo>
                    <a:cubicBezTo>
                      <a:pt x="1" y="1531"/>
                      <a:pt x="444" y="1974"/>
                      <a:pt x="999" y="1974"/>
                    </a:cubicBezTo>
                    <a:cubicBezTo>
                      <a:pt x="1531" y="1974"/>
                      <a:pt x="1975" y="1531"/>
                      <a:pt x="1975" y="976"/>
                    </a:cubicBezTo>
                    <a:cubicBezTo>
                      <a:pt x="1975" y="444"/>
                      <a:pt x="1531" y="0"/>
                      <a:pt x="9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7"/>
              <p:cNvSpPr/>
              <p:nvPr/>
            </p:nvSpPr>
            <p:spPr>
              <a:xfrm rot="1974111" flipH="1">
                <a:off x="7534350" y="4949537"/>
                <a:ext cx="4880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1953" extrusionOk="0">
                    <a:moveTo>
                      <a:pt x="976" y="0"/>
                    </a:moveTo>
                    <a:cubicBezTo>
                      <a:pt x="444" y="0"/>
                      <a:pt x="0" y="422"/>
                      <a:pt x="0" y="976"/>
                    </a:cubicBezTo>
                    <a:cubicBezTo>
                      <a:pt x="0" y="1531"/>
                      <a:pt x="444" y="1952"/>
                      <a:pt x="976" y="1952"/>
                    </a:cubicBezTo>
                    <a:cubicBezTo>
                      <a:pt x="1530" y="1952"/>
                      <a:pt x="1952" y="1531"/>
                      <a:pt x="1952" y="976"/>
                    </a:cubicBezTo>
                    <a:cubicBezTo>
                      <a:pt x="1952" y="422"/>
                      <a:pt x="1530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7"/>
              <p:cNvSpPr/>
              <p:nvPr/>
            </p:nvSpPr>
            <p:spPr>
              <a:xfrm rot="1974111" flipH="1">
                <a:off x="8995309" y="4227615"/>
                <a:ext cx="49375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1975" extrusionOk="0">
                    <a:moveTo>
                      <a:pt x="999" y="0"/>
                    </a:moveTo>
                    <a:cubicBezTo>
                      <a:pt x="444" y="0"/>
                      <a:pt x="1" y="444"/>
                      <a:pt x="1" y="976"/>
                    </a:cubicBezTo>
                    <a:cubicBezTo>
                      <a:pt x="1" y="1531"/>
                      <a:pt x="444" y="1974"/>
                      <a:pt x="999" y="1974"/>
                    </a:cubicBezTo>
                    <a:cubicBezTo>
                      <a:pt x="1531" y="1974"/>
                      <a:pt x="1975" y="1531"/>
                      <a:pt x="1975" y="976"/>
                    </a:cubicBezTo>
                    <a:cubicBezTo>
                      <a:pt x="1975" y="444"/>
                      <a:pt x="1531" y="0"/>
                      <a:pt x="9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7"/>
              <p:cNvSpPr/>
              <p:nvPr/>
            </p:nvSpPr>
            <p:spPr>
              <a:xfrm rot="690462">
                <a:off x="3067687" y="494945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7"/>
              <p:cNvSpPr/>
              <p:nvPr/>
            </p:nvSpPr>
            <p:spPr>
              <a:xfrm rot="690462">
                <a:off x="8426799" y="106825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7"/>
              <p:cNvSpPr/>
              <p:nvPr/>
            </p:nvSpPr>
            <p:spPr>
              <a:xfrm rot="690462">
                <a:off x="6743262" y="454450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7"/>
              <p:cNvSpPr/>
              <p:nvPr/>
            </p:nvSpPr>
            <p:spPr>
              <a:xfrm rot="690462">
                <a:off x="1806637" y="997529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7"/>
              <p:cNvSpPr/>
              <p:nvPr/>
            </p:nvSpPr>
            <p:spPr>
              <a:xfrm rot="690462">
                <a:off x="840162" y="336300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7"/>
              <p:cNvSpPr/>
              <p:nvPr/>
            </p:nvSpPr>
            <p:spPr>
              <a:xfrm rot="1974111" flipH="1">
                <a:off x="3086684" y="413777"/>
                <a:ext cx="49375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1975" extrusionOk="0">
                    <a:moveTo>
                      <a:pt x="999" y="0"/>
                    </a:moveTo>
                    <a:cubicBezTo>
                      <a:pt x="444" y="0"/>
                      <a:pt x="1" y="444"/>
                      <a:pt x="1" y="976"/>
                    </a:cubicBezTo>
                    <a:cubicBezTo>
                      <a:pt x="1" y="1531"/>
                      <a:pt x="444" y="1974"/>
                      <a:pt x="999" y="1974"/>
                    </a:cubicBezTo>
                    <a:cubicBezTo>
                      <a:pt x="1531" y="1974"/>
                      <a:pt x="1975" y="1531"/>
                      <a:pt x="1975" y="976"/>
                    </a:cubicBezTo>
                    <a:cubicBezTo>
                      <a:pt x="1975" y="444"/>
                      <a:pt x="1531" y="0"/>
                      <a:pt x="9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7"/>
              <p:cNvSpPr/>
              <p:nvPr/>
            </p:nvSpPr>
            <p:spPr>
              <a:xfrm rot="690462">
                <a:off x="8922562" y="37680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7"/>
              <p:cNvSpPr/>
              <p:nvPr/>
            </p:nvSpPr>
            <p:spPr>
              <a:xfrm rot="1974111" flipH="1">
                <a:off x="647084" y="4411502"/>
                <a:ext cx="49375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1975" extrusionOk="0">
                    <a:moveTo>
                      <a:pt x="999" y="0"/>
                    </a:moveTo>
                    <a:cubicBezTo>
                      <a:pt x="444" y="0"/>
                      <a:pt x="1" y="444"/>
                      <a:pt x="1" y="976"/>
                    </a:cubicBezTo>
                    <a:cubicBezTo>
                      <a:pt x="1" y="1531"/>
                      <a:pt x="444" y="1974"/>
                      <a:pt x="999" y="1974"/>
                    </a:cubicBezTo>
                    <a:cubicBezTo>
                      <a:pt x="1531" y="1974"/>
                      <a:pt x="1975" y="1531"/>
                      <a:pt x="1975" y="976"/>
                    </a:cubicBezTo>
                    <a:cubicBezTo>
                      <a:pt x="1975" y="444"/>
                      <a:pt x="1531" y="0"/>
                      <a:pt x="9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17"/>
              <p:cNvSpPr/>
              <p:nvPr/>
            </p:nvSpPr>
            <p:spPr>
              <a:xfrm rot="690462">
                <a:off x="1193912" y="4969492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7"/>
              <p:cNvSpPr/>
              <p:nvPr/>
            </p:nvSpPr>
            <p:spPr>
              <a:xfrm rot="690462">
                <a:off x="5048812" y="37680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7"/>
              <p:cNvSpPr/>
              <p:nvPr/>
            </p:nvSpPr>
            <p:spPr>
              <a:xfrm rot="690462">
                <a:off x="805487" y="142855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17"/>
              <p:cNvSpPr/>
              <p:nvPr/>
            </p:nvSpPr>
            <p:spPr>
              <a:xfrm rot="690462">
                <a:off x="2111537" y="464575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0" name="Google Shape;850;p17"/>
            <p:cNvSpPr/>
            <p:nvPr/>
          </p:nvSpPr>
          <p:spPr>
            <a:xfrm rot="8825889">
              <a:off x="2808926" y="1630303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7"/>
            <p:cNvSpPr/>
            <p:nvPr/>
          </p:nvSpPr>
          <p:spPr>
            <a:xfrm rot="10109538" flipH="1">
              <a:off x="3599429" y="4259676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7"/>
            <p:cNvSpPr/>
            <p:nvPr/>
          </p:nvSpPr>
          <p:spPr>
            <a:xfrm rot="10109538" flipH="1">
              <a:off x="5815479" y="4414801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7"/>
            <p:cNvSpPr/>
            <p:nvPr/>
          </p:nvSpPr>
          <p:spPr>
            <a:xfrm rot="10109538" flipH="1">
              <a:off x="7690654" y="1101701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7"/>
            <p:cNvSpPr/>
            <p:nvPr/>
          </p:nvSpPr>
          <p:spPr>
            <a:xfrm rot="8825889">
              <a:off x="1183851" y="1143228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18"/>
          <p:cNvSpPr/>
          <p:nvPr/>
        </p:nvSpPr>
        <p:spPr>
          <a:xfrm rot="-9333733">
            <a:off x="6857478" y="604350"/>
            <a:ext cx="2115349" cy="892789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18"/>
          <p:cNvSpPr/>
          <p:nvPr/>
        </p:nvSpPr>
        <p:spPr>
          <a:xfrm rot="-2151518">
            <a:off x="-1594534" y="-553129"/>
            <a:ext cx="6980477" cy="2482214"/>
          </a:xfrm>
          <a:custGeom>
            <a:avLst/>
            <a:gdLst/>
            <a:ahLst/>
            <a:cxnLst/>
            <a:rect l="l" t="t" r="r" b="b"/>
            <a:pathLst>
              <a:path w="273471" h="99285" extrusionOk="0">
                <a:moveTo>
                  <a:pt x="82823" y="1"/>
                </a:moveTo>
                <a:cubicBezTo>
                  <a:pt x="70184" y="1"/>
                  <a:pt x="57604" y="4492"/>
                  <a:pt x="46931" y="11410"/>
                </a:cubicBezTo>
                <a:cubicBezTo>
                  <a:pt x="34068" y="19728"/>
                  <a:pt x="23665" y="31394"/>
                  <a:pt x="14461" y="43637"/>
                </a:cubicBezTo>
                <a:cubicBezTo>
                  <a:pt x="9426" y="50357"/>
                  <a:pt x="4613" y="57455"/>
                  <a:pt x="2307" y="65506"/>
                </a:cubicBezTo>
                <a:cubicBezTo>
                  <a:pt x="0" y="73579"/>
                  <a:pt x="510" y="82850"/>
                  <a:pt x="5501" y="89592"/>
                </a:cubicBezTo>
                <a:lnTo>
                  <a:pt x="5560" y="90352"/>
                </a:lnTo>
                <a:lnTo>
                  <a:pt x="5560" y="90352"/>
                </a:lnTo>
                <a:cubicBezTo>
                  <a:pt x="6366" y="84587"/>
                  <a:pt x="9253" y="78856"/>
                  <a:pt x="12332" y="73778"/>
                </a:cubicBezTo>
                <a:cubicBezTo>
                  <a:pt x="26482" y="50535"/>
                  <a:pt x="47819" y="29531"/>
                  <a:pt x="74678" y="25184"/>
                </a:cubicBezTo>
                <a:cubicBezTo>
                  <a:pt x="78719" y="24523"/>
                  <a:pt x="82796" y="24256"/>
                  <a:pt x="86885" y="24256"/>
                </a:cubicBezTo>
                <a:cubicBezTo>
                  <a:pt x="94333" y="24256"/>
                  <a:pt x="101823" y="25143"/>
                  <a:pt x="109211" y="26160"/>
                </a:cubicBezTo>
                <a:cubicBezTo>
                  <a:pt x="121942" y="27912"/>
                  <a:pt x="134784" y="30085"/>
                  <a:pt x="146472" y="35408"/>
                </a:cubicBezTo>
                <a:cubicBezTo>
                  <a:pt x="155654" y="39578"/>
                  <a:pt x="163860" y="45566"/>
                  <a:pt x="172377" y="51000"/>
                </a:cubicBezTo>
                <a:cubicBezTo>
                  <a:pt x="186262" y="59850"/>
                  <a:pt x="201011" y="67213"/>
                  <a:pt x="216425" y="73002"/>
                </a:cubicBezTo>
                <a:cubicBezTo>
                  <a:pt x="226473" y="76750"/>
                  <a:pt x="236852" y="79856"/>
                  <a:pt x="247543" y="80787"/>
                </a:cubicBezTo>
                <a:cubicBezTo>
                  <a:pt x="248949" y="80917"/>
                  <a:pt x="250383" y="81001"/>
                  <a:pt x="251815" y="81001"/>
                </a:cubicBezTo>
                <a:cubicBezTo>
                  <a:pt x="255782" y="81001"/>
                  <a:pt x="259732" y="80355"/>
                  <a:pt x="263024" y="78237"/>
                </a:cubicBezTo>
                <a:cubicBezTo>
                  <a:pt x="268791" y="74533"/>
                  <a:pt x="271119" y="67391"/>
                  <a:pt x="272605" y="60715"/>
                </a:cubicBezTo>
                <a:cubicBezTo>
                  <a:pt x="273115" y="58430"/>
                  <a:pt x="273470" y="55747"/>
                  <a:pt x="271873" y="54039"/>
                </a:cubicBezTo>
                <a:cubicBezTo>
                  <a:pt x="270565" y="52664"/>
                  <a:pt x="268480" y="52509"/>
                  <a:pt x="266573" y="52398"/>
                </a:cubicBezTo>
                <a:cubicBezTo>
                  <a:pt x="216004" y="49869"/>
                  <a:pt x="166810" y="34011"/>
                  <a:pt x="121165" y="12076"/>
                </a:cubicBezTo>
                <a:cubicBezTo>
                  <a:pt x="111340" y="7329"/>
                  <a:pt x="101404" y="2250"/>
                  <a:pt x="90602" y="587"/>
                </a:cubicBezTo>
                <a:cubicBezTo>
                  <a:pt x="88017" y="190"/>
                  <a:pt x="85419" y="1"/>
                  <a:pt x="82823" y="1"/>
                </a:cubicBezTo>
                <a:close/>
                <a:moveTo>
                  <a:pt x="5560" y="90352"/>
                </a:moveTo>
                <a:cubicBezTo>
                  <a:pt x="5140" y="93349"/>
                  <a:pt x="5284" y="96356"/>
                  <a:pt x="6255" y="99285"/>
                </a:cubicBezTo>
                <a:lnTo>
                  <a:pt x="5560" y="90352"/>
                </a:ln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18"/>
          <p:cNvSpPr txBox="1">
            <a:spLocks noGrp="1"/>
          </p:cNvSpPr>
          <p:nvPr>
            <p:ph type="subTitle" idx="1"/>
          </p:nvPr>
        </p:nvSpPr>
        <p:spPr>
          <a:xfrm>
            <a:off x="921400" y="1702092"/>
            <a:ext cx="23313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500">
                <a:latin typeface="Satisfy"/>
                <a:ea typeface="Satisfy"/>
                <a:cs typeface="Satisfy"/>
                <a:sym typeface="Satisf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endParaRPr/>
          </a:p>
        </p:txBody>
      </p:sp>
      <p:sp>
        <p:nvSpPr>
          <p:cNvPr id="859" name="Google Shape;859;p18"/>
          <p:cNvSpPr txBox="1">
            <a:spLocks noGrp="1"/>
          </p:cNvSpPr>
          <p:nvPr>
            <p:ph type="subTitle" idx="2"/>
          </p:nvPr>
        </p:nvSpPr>
        <p:spPr>
          <a:xfrm>
            <a:off x="921400" y="2139808"/>
            <a:ext cx="23313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0" name="Google Shape;860;p18"/>
          <p:cNvSpPr txBox="1">
            <a:spLocks noGrp="1"/>
          </p:cNvSpPr>
          <p:nvPr>
            <p:ph type="subTitle" idx="3"/>
          </p:nvPr>
        </p:nvSpPr>
        <p:spPr>
          <a:xfrm>
            <a:off x="5891275" y="1702092"/>
            <a:ext cx="23313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500">
                <a:latin typeface="Satisfy"/>
                <a:ea typeface="Satisfy"/>
                <a:cs typeface="Satisfy"/>
                <a:sym typeface="Satisf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endParaRPr/>
          </a:p>
        </p:txBody>
      </p:sp>
      <p:sp>
        <p:nvSpPr>
          <p:cNvPr id="861" name="Google Shape;861;p18"/>
          <p:cNvSpPr txBox="1">
            <a:spLocks noGrp="1"/>
          </p:cNvSpPr>
          <p:nvPr>
            <p:ph type="subTitle" idx="4"/>
          </p:nvPr>
        </p:nvSpPr>
        <p:spPr>
          <a:xfrm>
            <a:off x="5891275" y="2139808"/>
            <a:ext cx="23313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2" name="Google Shape;862;p18"/>
          <p:cNvSpPr txBox="1">
            <a:spLocks noGrp="1"/>
          </p:cNvSpPr>
          <p:nvPr>
            <p:ph type="subTitle" idx="5"/>
          </p:nvPr>
        </p:nvSpPr>
        <p:spPr>
          <a:xfrm>
            <a:off x="921400" y="3246292"/>
            <a:ext cx="23313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500">
                <a:latin typeface="Satisfy"/>
                <a:ea typeface="Satisfy"/>
                <a:cs typeface="Satisfy"/>
                <a:sym typeface="Satisf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endParaRPr/>
          </a:p>
        </p:txBody>
      </p:sp>
      <p:sp>
        <p:nvSpPr>
          <p:cNvPr id="863" name="Google Shape;863;p18"/>
          <p:cNvSpPr txBox="1">
            <a:spLocks noGrp="1"/>
          </p:cNvSpPr>
          <p:nvPr>
            <p:ph type="subTitle" idx="6"/>
          </p:nvPr>
        </p:nvSpPr>
        <p:spPr>
          <a:xfrm>
            <a:off x="921400" y="3684008"/>
            <a:ext cx="23313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4" name="Google Shape;864;p18"/>
          <p:cNvSpPr txBox="1">
            <a:spLocks noGrp="1"/>
          </p:cNvSpPr>
          <p:nvPr>
            <p:ph type="subTitle" idx="7"/>
          </p:nvPr>
        </p:nvSpPr>
        <p:spPr>
          <a:xfrm>
            <a:off x="5891275" y="3246292"/>
            <a:ext cx="23313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500">
                <a:latin typeface="Satisfy"/>
                <a:ea typeface="Satisfy"/>
                <a:cs typeface="Satisfy"/>
                <a:sym typeface="Satisf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endParaRPr/>
          </a:p>
        </p:txBody>
      </p:sp>
      <p:sp>
        <p:nvSpPr>
          <p:cNvPr id="865" name="Google Shape;865;p18"/>
          <p:cNvSpPr txBox="1">
            <a:spLocks noGrp="1"/>
          </p:cNvSpPr>
          <p:nvPr>
            <p:ph type="subTitle" idx="8"/>
          </p:nvPr>
        </p:nvSpPr>
        <p:spPr>
          <a:xfrm>
            <a:off x="5891275" y="3684008"/>
            <a:ext cx="23313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6" name="Google Shape;866;p18"/>
          <p:cNvSpPr txBox="1">
            <a:spLocks noGrp="1"/>
          </p:cNvSpPr>
          <p:nvPr>
            <p:ph type="title"/>
          </p:nvPr>
        </p:nvSpPr>
        <p:spPr>
          <a:xfrm>
            <a:off x="726100" y="561075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67" name="Google Shape;867;p18"/>
          <p:cNvGrpSpPr/>
          <p:nvPr/>
        </p:nvGrpSpPr>
        <p:grpSpPr>
          <a:xfrm flipH="1">
            <a:off x="182682" y="297967"/>
            <a:ext cx="8695719" cy="4633533"/>
            <a:chOff x="570128" y="374167"/>
            <a:chExt cx="8695719" cy="4633533"/>
          </a:xfrm>
        </p:grpSpPr>
        <p:sp>
          <p:nvSpPr>
            <p:cNvPr id="868" name="Google Shape;868;p18"/>
            <p:cNvSpPr/>
            <p:nvPr/>
          </p:nvSpPr>
          <p:spPr>
            <a:xfrm rot="1974111" flipH="1">
              <a:off x="7305321" y="1246062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77" y="0"/>
                  </a:moveTo>
                  <a:cubicBezTo>
                    <a:pt x="356" y="0"/>
                    <a:pt x="1" y="355"/>
                    <a:pt x="1" y="776"/>
                  </a:cubicBezTo>
                  <a:cubicBezTo>
                    <a:pt x="1" y="1220"/>
                    <a:pt x="356" y="1575"/>
                    <a:pt x="777" y="1575"/>
                  </a:cubicBezTo>
                  <a:cubicBezTo>
                    <a:pt x="1221" y="1575"/>
                    <a:pt x="1575" y="1220"/>
                    <a:pt x="1575" y="776"/>
                  </a:cubicBezTo>
                  <a:cubicBezTo>
                    <a:pt x="1575" y="355"/>
                    <a:pt x="1221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 rot="1974111" flipH="1">
              <a:off x="8053291" y="413780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8"/>
            <p:cNvSpPr/>
            <p:nvPr/>
          </p:nvSpPr>
          <p:spPr>
            <a:xfrm rot="1974111" flipH="1">
              <a:off x="8236179" y="3065847"/>
              <a:ext cx="59375" cy="59350"/>
            </a:xfrm>
            <a:custGeom>
              <a:avLst/>
              <a:gdLst/>
              <a:ahLst/>
              <a:cxnLst/>
              <a:rect l="l" t="t" r="r" b="b"/>
              <a:pathLst>
                <a:path w="2375" h="2374" extrusionOk="0">
                  <a:moveTo>
                    <a:pt x="1199" y="0"/>
                  </a:moveTo>
                  <a:cubicBezTo>
                    <a:pt x="533" y="0"/>
                    <a:pt x="1" y="533"/>
                    <a:pt x="1" y="1198"/>
                  </a:cubicBezTo>
                  <a:cubicBezTo>
                    <a:pt x="1" y="1841"/>
                    <a:pt x="533" y="2374"/>
                    <a:pt x="1199" y="2374"/>
                  </a:cubicBezTo>
                  <a:cubicBezTo>
                    <a:pt x="1842" y="2374"/>
                    <a:pt x="2374" y="1841"/>
                    <a:pt x="2374" y="1198"/>
                  </a:cubicBezTo>
                  <a:cubicBezTo>
                    <a:pt x="2374" y="533"/>
                    <a:pt x="1842" y="0"/>
                    <a:pt x="1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 rot="1974111" flipH="1">
              <a:off x="9207700" y="1435262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 rot="1974111" flipH="1">
              <a:off x="5090200" y="4636050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 rot="1974111" flipH="1">
              <a:off x="579475" y="2266537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 rot="1974111" flipH="1">
              <a:off x="701409" y="413777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8"/>
            <p:cNvSpPr/>
            <p:nvPr/>
          </p:nvSpPr>
          <p:spPr>
            <a:xfrm rot="1974111" flipH="1">
              <a:off x="7534350" y="4949537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8"/>
            <p:cNvSpPr/>
            <p:nvPr/>
          </p:nvSpPr>
          <p:spPr>
            <a:xfrm rot="1974111" flipH="1">
              <a:off x="8766709" y="4227615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 rot="690462">
              <a:off x="3372487" y="48732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 rot="690462">
              <a:off x="8138724" y="13120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8"/>
            <p:cNvSpPr/>
            <p:nvPr/>
          </p:nvSpPr>
          <p:spPr>
            <a:xfrm rot="690462">
              <a:off x="6743262" y="45445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8"/>
            <p:cNvSpPr/>
            <p:nvPr/>
          </p:nvSpPr>
          <p:spPr>
            <a:xfrm rot="690462">
              <a:off x="1806637" y="997529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8"/>
            <p:cNvSpPr/>
            <p:nvPr/>
          </p:nvSpPr>
          <p:spPr>
            <a:xfrm rot="690462">
              <a:off x="840162" y="33630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8"/>
            <p:cNvSpPr/>
            <p:nvPr/>
          </p:nvSpPr>
          <p:spPr>
            <a:xfrm rot="1974111" flipH="1">
              <a:off x="3086684" y="413777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8"/>
            <p:cNvSpPr/>
            <p:nvPr/>
          </p:nvSpPr>
          <p:spPr>
            <a:xfrm rot="690462">
              <a:off x="8922562" y="3768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8"/>
            <p:cNvSpPr/>
            <p:nvPr/>
          </p:nvSpPr>
          <p:spPr>
            <a:xfrm rot="1974111" flipH="1">
              <a:off x="647084" y="4411502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 rot="690462">
              <a:off x="1193912" y="4969492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 rot="690462">
              <a:off x="5048812" y="3768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 rot="690462">
              <a:off x="805487" y="14285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 rot="690462">
              <a:off x="1963037" y="47882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9"/>
          <p:cNvSpPr/>
          <p:nvPr/>
        </p:nvSpPr>
        <p:spPr>
          <a:xfrm rot="-8796807" flipH="1">
            <a:off x="6739735" y="212328"/>
            <a:ext cx="2115433" cy="892825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19"/>
          <p:cNvSpPr txBox="1">
            <a:spLocks noGrp="1"/>
          </p:cNvSpPr>
          <p:nvPr>
            <p:ph type="subTitle" idx="1"/>
          </p:nvPr>
        </p:nvSpPr>
        <p:spPr>
          <a:xfrm>
            <a:off x="711263" y="1980668"/>
            <a:ext cx="23313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500">
                <a:latin typeface="Satisfy"/>
                <a:ea typeface="Satisfy"/>
                <a:cs typeface="Satisfy"/>
                <a:sym typeface="Satisf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endParaRPr/>
          </a:p>
        </p:txBody>
      </p:sp>
      <p:sp>
        <p:nvSpPr>
          <p:cNvPr id="892" name="Google Shape;892;p19"/>
          <p:cNvSpPr txBox="1">
            <a:spLocks noGrp="1"/>
          </p:cNvSpPr>
          <p:nvPr>
            <p:ph type="subTitle" idx="2"/>
          </p:nvPr>
        </p:nvSpPr>
        <p:spPr>
          <a:xfrm>
            <a:off x="711263" y="2397696"/>
            <a:ext cx="23313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3" name="Google Shape;893;p19"/>
          <p:cNvSpPr txBox="1">
            <a:spLocks noGrp="1"/>
          </p:cNvSpPr>
          <p:nvPr>
            <p:ph type="subTitle" idx="3"/>
          </p:nvPr>
        </p:nvSpPr>
        <p:spPr>
          <a:xfrm>
            <a:off x="6101363" y="1980668"/>
            <a:ext cx="23313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500">
                <a:latin typeface="Satisfy"/>
                <a:ea typeface="Satisfy"/>
                <a:cs typeface="Satisfy"/>
                <a:sym typeface="Satisf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endParaRPr/>
          </a:p>
        </p:txBody>
      </p:sp>
      <p:sp>
        <p:nvSpPr>
          <p:cNvPr id="894" name="Google Shape;894;p19"/>
          <p:cNvSpPr txBox="1">
            <a:spLocks noGrp="1"/>
          </p:cNvSpPr>
          <p:nvPr>
            <p:ph type="subTitle" idx="4"/>
          </p:nvPr>
        </p:nvSpPr>
        <p:spPr>
          <a:xfrm>
            <a:off x="6101363" y="2397696"/>
            <a:ext cx="23313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5" name="Google Shape;895;p19"/>
          <p:cNvSpPr txBox="1">
            <a:spLocks noGrp="1"/>
          </p:cNvSpPr>
          <p:nvPr>
            <p:ph type="subTitle" idx="5"/>
          </p:nvPr>
        </p:nvSpPr>
        <p:spPr>
          <a:xfrm>
            <a:off x="3406313" y="1980677"/>
            <a:ext cx="23313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500">
                <a:latin typeface="Satisfy"/>
                <a:ea typeface="Satisfy"/>
                <a:cs typeface="Satisfy"/>
                <a:sym typeface="Satisf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endParaRPr/>
          </a:p>
        </p:txBody>
      </p:sp>
      <p:sp>
        <p:nvSpPr>
          <p:cNvPr id="896" name="Google Shape;896;p19"/>
          <p:cNvSpPr txBox="1">
            <a:spLocks noGrp="1"/>
          </p:cNvSpPr>
          <p:nvPr>
            <p:ph type="subTitle" idx="6"/>
          </p:nvPr>
        </p:nvSpPr>
        <p:spPr>
          <a:xfrm>
            <a:off x="3406313" y="2397700"/>
            <a:ext cx="23313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7" name="Google Shape;897;p19"/>
          <p:cNvSpPr txBox="1">
            <a:spLocks noGrp="1"/>
          </p:cNvSpPr>
          <p:nvPr>
            <p:ph type="subTitle" idx="7"/>
          </p:nvPr>
        </p:nvSpPr>
        <p:spPr>
          <a:xfrm>
            <a:off x="711263" y="3691730"/>
            <a:ext cx="23313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500">
                <a:latin typeface="Satisfy"/>
                <a:ea typeface="Satisfy"/>
                <a:cs typeface="Satisfy"/>
                <a:sym typeface="Satisf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endParaRPr/>
          </a:p>
        </p:txBody>
      </p:sp>
      <p:sp>
        <p:nvSpPr>
          <p:cNvPr id="898" name="Google Shape;898;p19"/>
          <p:cNvSpPr txBox="1">
            <a:spLocks noGrp="1"/>
          </p:cNvSpPr>
          <p:nvPr>
            <p:ph type="subTitle" idx="8"/>
          </p:nvPr>
        </p:nvSpPr>
        <p:spPr>
          <a:xfrm>
            <a:off x="711263" y="4108758"/>
            <a:ext cx="23313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9" name="Google Shape;899;p19"/>
          <p:cNvSpPr txBox="1">
            <a:spLocks noGrp="1"/>
          </p:cNvSpPr>
          <p:nvPr>
            <p:ph type="subTitle" idx="9"/>
          </p:nvPr>
        </p:nvSpPr>
        <p:spPr>
          <a:xfrm>
            <a:off x="6101363" y="3691730"/>
            <a:ext cx="23313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500">
                <a:latin typeface="Satisfy"/>
                <a:ea typeface="Satisfy"/>
                <a:cs typeface="Satisfy"/>
                <a:sym typeface="Satisf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endParaRPr/>
          </a:p>
        </p:txBody>
      </p:sp>
      <p:sp>
        <p:nvSpPr>
          <p:cNvPr id="900" name="Google Shape;900;p19"/>
          <p:cNvSpPr txBox="1">
            <a:spLocks noGrp="1"/>
          </p:cNvSpPr>
          <p:nvPr>
            <p:ph type="subTitle" idx="13"/>
          </p:nvPr>
        </p:nvSpPr>
        <p:spPr>
          <a:xfrm>
            <a:off x="6101363" y="4108758"/>
            <a:ext cx="23313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19"/>
          <p:cNvSpPr txBox="1">
            <a:spLocks noGrp="1"/>
          </p:cNvSpPr>
          <p:nvPr>
            <p:ph type="subTitle" idx="14"/>
          </p:nvPr>
        </p:nvSpPr>
        <p:spPr>
          <a:xfrm>
            <a:off x="3406313" y="3691739"/>
            <a:ext cx="23313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500">
                <a:latin typeface="Satisfy"/>
                <a:ea typeface="Satisfy"/>
                <a:cs typeface="Satisfy"/>
                <a:sym typeface="Satisf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endParaRPr/>
          </a:p>
        </p:txBody>
      </p:sp>
      <p:sp>
        <p:nvSpPr>
          <p:cNvPr id="902" name="Google Shape;902;p19"/>
          <p:cNvSpPr txBox="1">
            <a:spLocks noGrp="1"/>
          </p:cNvSpPr>
          <p:nvPr>
            <p:ph type="subTitle" idx="15"/>
          </p:nvPr>
        </p:nvSpPr>
        <p:spPr>
          <a:xfrm>
            <a:off x="3406313" y="4108762"/>
            <a:ext cx="23313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3" name="Google Shape;903;p19"/>
          <p:cNvSpPr txBox="1">
            <a:spLocks noGrp="1"/>
          </p:cNvSpPr>
          <p:nvPr>
            <p:ph type="title"/>
          </p:nvPr>
        </p:nvSpPr>
        <p:spPr>
          <a:xfrm>
            <a:off x="726100" y="561075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904" name="Google Shape;904;p19"/>
          <p:cNvGrpSpPr/>
          <p:nvPr/>
        </p:nvGrpSpPr>
        <p:grpSpPr>
          <a:xfrm>
            <a:off x="214705" y="236619"/>
            <a:ext cx="8714587" cy="4724475"/>
            <a:chOff x="229492" y="231069"/>
            <a:chExt cx="8714587" cy="4724475"/>
          </a:xfrm>
        </p:grpSpPr>
        <p:sp>
          <p:nvSpPr>
            <p:cNvPr id="905" name="Google Shape;905;p19"/>
            <p:cNvSpPr/>
            <p:nvPr/>
          </p:nvSpPr>
          <p:spPr>
            <a:xfrm rot="690462">
              <a:off x="8726748" y="475025"/>
              <a:ext cx="58800" cy="59375"/>
            </a:xfrm>
            <a:custGeom>
              <a:avLst/>
              <a:gdLst/>
              <a:ahLst/>
              <a:cxnLst/>
              <a:rect l="l" t="t" r="r" b="b"/>
              <a:pathLst>
                <a:path w="2352" h="2375" extrusionOk="0">
                  <a:moveTo>
                    <a:pt x="1176" y="1"/>
                  </a:moveTo>
                  <a:cubicBezTo>
                    <a:pt x="533" y="1"/>
                    <a:pt x="0" y="533"/>
                    <a:pt x="0" y="1199"/>
                  </a:cubicBezTo>
                  <a:cubicBezTo>
                    <a:pt x="0" y="1842"/>
                    <a:pt x="533" y="2374"/>
                    <a:pt x="1176" y="2374"/>
                  </a:cubicBezTo>
                  <a:cubicBezTo>
                    <a:pt x="1841" y="2374"/>
                    <a:pt x="2351" y="1842"/>
                    <a:pt x="2351" y="1199"/>
                  </a:cubicBezTo>
                  <a:cubicBezTo>
                    <a:pt x="2351" y="533"/>
                    <a:pt x="1841" y="1"/>
                    <a:pt x="1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9"/>
            <p:cNvSpPr/>
            <p:nvPr/>
          </p:nvSpPr>
          <p:spPr>
            <a:xfrm rot="690462">
              <a:off x="8273262" y="290217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9"/>
            <p:cNvSpPr/>
            <p:nvPr/>
          </p:nvSpPr>
          <p:spPr>
            <a:xfrm rot="690462">
              <a:off x="8274152" y="1194484"/>
              <a:ext cx="39375" cy="39400"/>
            </a:xfrm>
            <a:custGeom>
              <a:avLst/>
              <a:gdLst/>
              <a:ahLst/>
              <a:cxnLst/>
              <a:rect l="l" t="t" r="r" b="b"/>
              <a:pathLst>
                <a:path w="1575" h="1576" extrusionOk="0">
                  <a:moveTo>
                    <a:pt x="799" y="0"/>
                  </a:moveTo>
                  <a:cubicBezTo>
                    <a:pt x="355" y="0"/>
                    <a:pt x="0" y="355"/>
                    <a:pt x="0" y="799"/>
                  </a:cubicBezTo>
                  <a:cubicBezTo>
                    <a:pt x="0" y="1220"/>
                    <a:pt x="355" y="1575"/>
                    <a:pt x="799" y="1575"/>
                  </a:cubicBezTo>
                  <a:cubicBezTo>
                    <a:pt x="1220" y="1575"/>
                    <a:pt x="1575" y="1220"/>
                    <a:pt x="1575" y="799"/>
                  </a:cubicBezTo>
                  <a:cubicBezTo>
                    <a:pt x="1575" y="355"/>
                    <a:pt x="1220" y="0"/>
                    <a:pt x="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9"/>
            <p:cNvSpPr/>
            <p:nvPr/>
          </p:nvSpPr>
          <p:spPr>
            <a:xfrm rot="690462">
              <a:off x="7033517" y="536252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9"/>
            <p:cNvSpPr/>
            <p:nvPr/>
          </p:nvSpPr>
          <p:spPr>
            <a:xfrm rot="690462">
              <a:off x="8879948" y="3392150"/>
              <a:ext cx="58800" cy="59375"/>
            </a:xfrm>
            <a:custGeom>
              <a:avLst/>
              <a:gdLst/>
              <a:ahLst/>
              <a:cxnLst/>
              <a:rect l="l" t="t" r="r" b="b"/>
              <a:pathLst>
                <a:path w="2352" h="2375" extrusionOk="0">
                  <a:moveTo>
                    <a:pt x="1176" y="1"/>
                  </a:moveTo>
                  <a:cubicBezTo>
                    <a:pt x="533" y="1"/>
                    <a:pt x="0" y="533"/>
                    <a:pt x="0" y="1199"/>
                  </a:cubicBezTo>
                  <a:cubicBezTo>
                    <a:pt x="0" y="1842"/>
                    <a:pt x="533" y="2374"/>
                    <a:pt x="1176" y="2374"/>
                  </a:cubicBezTo>
                  <a:cubicBezTo>
                    <a:pt x="1841" y="2374"/>
                    <a:pt x="2351" y="1842"/>
                    <a:pt x="2351" y="1199"/>
                  </a:cubicBezTo>
                  <a:cubicBezTo>
                    <a:pt x="2351" y="533"/>
                    <a:pt x="1841" y="1"/>
                    <a:pt x="1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9"/>
            <p:cNvSpPr/>
            <p:nvPr/>
          </p:nvSpPr>
          <p:spPr>
            <a:xfrm rot="690462">
              <a:off x="1059999" y="2513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9"/>
            <p:cNvSpPr/>
            <p:nvPr/>
          </p:nvSpPr>
          <p:spPr>
            <a:xfrm rot="690462">
              <a:off x="5781985" y="4563262"/>
              <a:ext cx="58800" cy="59375"/>
            </a:xfrm>
            <a:custGeom>
              <a:avLst/>
              <a:gdLst/>
              <a:ahLst/>
              <a:cxnLst/>
              <a:rect l="l" t="t" r="r" b="b"/>
              <a:pathLst>
                <a:path w="2352" h="2375" extrusionOk="0">
                  <a:moveTo>
                    <a:pt x="1176" y="1"/>
                  </a:moveTo>
                  <a:cubicBezTo>
                    <a:pt x="533" y="1"/>
                    <a:pt x="0" y="533"/>
                    <a:pt x="0" y="1199"/>
                  </a:cubicBezTo>
                  <a:cubicBezTo>
                    <a:pt x="0" y="1842"/>
                    <a:pt x="533" y="2374"/>
                    <a:pt x="1176" y="2374"/>
                  </a:cubicBezTo>
                  <a:cubicBezTo>
                    <a:pt x="1841" y="2374"/>
                    <a:pt x="2351" y="1842"/>
                    <a:pt x="2351" y="1199"/>
                  </a:cubicBezTo>
                  <a:cubicBezTo>
                    <a:pt x="2351" y="533"/>
                    <a:pt x="1841" y="1"/>
                    <a:pt x="1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9"/>
            <p:cNvSpPr/>
            <p:nvPr/>
          </p:nvSpPr>
          <p:spPr>
            <a:xfrm rot="690462">
              <a:off x="445902" y="891409"/>
              <a:ext cx="39375" cy="39400"/>
            </a:xfrm>
            <a:custGeom>
              <a:avLst/>
              <a:gdLst/>
              <a:ahLst/>
              <a:cxnLst/>
              <a:rect l="l" t="t" r="r" b="b"/>
              <a:pathLst>
                <a:path w="1575" h="1576" extrusionOk="0">
                  <a:moveTo>
                    <a:pt x="799" y="0"/>
                  </a:moveTo>
                  <a:cubicBezTo>
                    <a:pt x="355" y="0"/>
                    <a:pt x="0" y="355"/>
                    <a:pt x="0" y="799"/>
                  </a:cubicBezTo>
                  <a:cubicBezTo>
                    <a:pt x="0" y="1220"/>
                    <a:pt x="355" y="1575"/>
                    <a:pt x="799" y="1575"/>
                  </a:cubicBezTo>
                  <a:cubicBezTo>
                    <a:pt x="1220" y="1575"/>
                    <a:pt x="1575" y="1220"/>
                    <a:pt x="1575" y="799"/>
                  </a:cubicBezTo>
                  <a:cubicBezTo>
                    <a:pt x="1575" y="355"/>
                    <a:pt x="1220" y="0"/>
                    <a:pt x="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9"/>
            <p:cNvSpPr/>
            <p:nvPr/>
          </p:nvSpPr>
          <p:spPr>
            <a:xfrm rot="690462">
              <a:off x="634298" y="1468600"/>
              <a:ext cx="58800" cy="59375"/>
            </a:xfrm>
            <a:custGeom>
              <a:avLst/>
              <a:gdLst/>
              <a:ahLst/>
              <a:cxnLst/>
              <a:rect l="l" t="t" r="r" b="b"/>
              <a:pathLst>
                <a:path w="2352" h="2375" extrusionOk="0">
                  <a:moveTo>
                    <a:pt x="1176" y="1"/>
                  </a:moveTo>
                  <a:cubicBezTo>
                    <a:pt x="533" y="1"/>
                    <a:pt x="0" y="533"/>
                    <a:pt x="0" y="1199"/>
                  </a:cubicBezTo>
                  <a:cubicBezTo>
                    <a:pt x="0" y="1842"/>
                    <a:pt x="533" y="2374"/>
                    <a:pt x="1176" y="2374"/>
                  </a:cubicBezTo>
                  <a:cubicBezTo>
                    <a:pt x="1841" y="2374"/>
                    <a:pt x="2351" y="1842"/>
                    <a:pt x="2351" y="1199"/>
                  </a:cubicBezTo>
                  <a:cubicBezTo>
                    <a:pt x="2351" y="533"/>
                    <a:pt x="1841" y="1"/>
                    <a:pt x="1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9"/>
            <p:cNvSpPr/>
            <p:nvPr/>
          </p:nvSpPr>
          <p:spPr>
            <a:xfrm rot="690462">
              <a:off x="4760160" y="236337"/>
              <a:ext cx="58800" cy="59375"/>
            </a:xfrm>
            <a:custGeom>
              <a:avLst/>
              <a:gdLst/>
              <a:ahLst/>
              <a:cxnLst/>
              <a:rect l="l" t="t" r="r" b="b"/>
              <a:pathLst>
                <a:path w="2352" h="2375" extrusionOk="0">
                  <a:moveTo>
                    <a:pt x="1176" y="1"/>
                  </a:moveTo>
                  <a:cubicBezTo>
                    <a:pt x="533" y="1"/>
                    <a:pt x="0" y="533"/>
                    <a:pt x="0" y="1199"/>
                  </a:cubicBezTo>
                  <a:cubicBezTo>
                    <a:pt x="0" y="1842"/>
                    <a:pt x="533" y="2374"/>
                    <a:pt x="1176" y="2374"/>
                  </a:cubicBezTo>
                  <a:cubicBezTo>
                    <a:pt x="1841" y="2374"/>
                    <a:pt x="2351" y="1842"/>
                    <a:pt x="2351" y="1199"/>
                  </a:cubicBezTo>
                  <a:cubicBezTo>
                    <a:pt x="2351" y="533"/>
                    <a:pt x="1841" y="1"/>
                    <a:pt x="1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9"/>
            <p:cNvSpPr/>
            <p:nvPr/>
          </p:nvSpPr>
          <p:spPr>
            <a:xfrm rot="690462">
              <a:off x="2859285" y="4890900"/>
              <a:ext cx="58800" cy="59375"/>
            </a:xfrm>
            <a:custGeom>
              <a:avLst/>
              <a:gdLst/>
              <a:ahLst/>
              <a:cxnLst/>
              <a:rect l="l" t="t" r="r" b="b"/>
              <a:pathLst>
                <a:path w="2352" h="2375" extrusionOk="0">
                  <a:moveTo>
                    <a:pt x="1176" y="1"/>
                  </a:moveTo>
                  <a:cubicBezTo>
                    <a:pt x="533" y="1"/>
                    <a:pt x="0" y="533"/>
                    <a:pt x="0" y="1199"/>
                  </a:cubicBezTo>
                  <a:cubicBezTo>
                    <a:pt x="0" y="1842"/>
                    <a:pt x="533" y="2374"/>
                    <a:pt x="1176" y="2374"/>
                  </a:cubicBezTo>
                  <a:cubicBezTo>
                    <a:pt x="1841" y="2374"/>
                    <a:pt x="2351" y="1842"/>
                    <a:pt x="2351" y="1199"/>
                  </a:cubicBezTo>
                  <a:cubicBezTo>
                    <a:pt x="2351" y="533"/>
                    <a:pt x="1841" y="1"/>
                    <a:pt x="1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9"/>
            <p:cNvSpPr/>
            <p:nvPr/>
          </p:nvSpPr>
          <p:spPr>
            <a:xfrm rot="690462">
              <a:off x="3270302" y="4759234"/>
              <a:ext cx="39375" cy="39400"/>
            </a:xfrm>
            <a:custGeom>
              <a:avLst/>
              <a:gdLst/>
              <a:ahLst/>
              <a:cxnLst/>
              <a:rect l="l" t="t" r="r" b="b"/>
              <a:pathLst>
                <a:path w="1575" h="1576" extrusionOk="0">
                  <a:moveTo>
                    <a:pt x="799" y="0"/>
                  </a:moveTo>
                  <a:cubicBezTo>
                    <a:pt x="355" y="0"/>
                    <a:pt x="0" y="355"/>
                    <a:pt x="0" y="799"/>
                  </a:cubicBezTo>
                  <a:cubicBezTo>
                    <a:pt x="0" y="1220"/>
                    <a:pt x="355" y="1575"/>
                    <a:pt x="799" y="1575"/>
                  </a:cubicBezTo>
                  <a:cubicBezTo>
                    <a:pt x="1220" y="1575"/>
                    <a:pt x="1575" y="1220"/>
                    <a:pt x="1575" y="799"/>
                  </a:cubicBezTo>
                  <a:cubicBezTo>
                    <a:pt x="1575" y="355"/>
                    <a:pt x="1220" y="0"/>
                    <a:pt x="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9"/>
            <p:cNvSpPr/>
            <p:nvPr/>
          </p:nvSpPr>
          <p:spPr>
            <a:xfrm rot="690462">
              <a:off x="233027" y="2631334"/>
              <a:ext cx="39375" cy="39400"/>
            </a:xfrm>
            <a:custGeom>
              <a:avLst/>
              <a:gdLst/>
              <a:ahLst/>
              <a:cxnLst/>
              <a:rect l="l" t="t" r="r" b="b"/>
              <a:pathLst>
                <a:path w="1575" h="1576" extrusionOk="0">
                  <a:moveTo>
                    <a:pt x="799" y="0"/>
                  </a:moveTo>
                  <a:cubicBezTo>
                    <a:pt x="355" y="0"/>
                    <a:pt x="0" y="355"/>
                    <a:pt x="0" y="799"/>
                  </a:cubicBezTo>
                  <a:cubicBezTo>
                    <a:pt x="0" y="1220"/>
                    <a:pt x="355" y="1575"/>
                    <a:pt x="799" y="1575"/>
                  </a:cubicBezTo>
                  <a:cubicBezTo>
                    <a:pt x="1220" y="1575"/>
                    <a:pt x="1575" y="1220"/>
                    <a:pt x="1575" y="799"/>
                  </a:cubicBezTo>
                  <a:cubicBezTo>
                    <a:pt x="1575" y="355"/>
                    <a:pt x="1220" y="0"/>
                    <a:pt x="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9"/>
            <p:cNvSpPr/>
            <p:nvPr/>
          </p:nvSpPr>
          <p:spPr>
            <a:xfrm rot="690462">
              <a:off x="7575289" y="495959"/>
              <a:ext cx="39375" cy="39400"/>
            </a:xfrm>
            <a:custGeom>
              <a:avLst/>
              <a:gdLst/>
              <a:ahLst/>
              <a:cxnLst/>
              <a:rect l="l" t="t" r="r" b="b"/>
              <a:pathLst>
                <a:path w="1575" h="1576" extrusionOk="0">
                  <a:moveTo>
                    <a:pt x="799" y="0"/>
                  </a:moveTo>
                  <a:cubicBezTo>
                    <a:pt x="355" y="0"/>
                    <a:pt x="0" y="355"/>
                    <a:pt x="0" y="799"/>
                  </a:cubicBezTo>
                  <a:cubicBezTo>
                    <a:pt x="0" y="1220"/>
                    <a:pt x="355" y="1575"/>
                    <a:pt x="799" y="1575"/>
                  </a:cubicBezTo>
                  <a:cubicBezTo>
                    <a:pt x="1220" y="1575"/>
                    <a:pt x="1575" y="1220"/>
                    <a:pt x="1575" y="799"/>
                  </a:cubicBezTo>
                  <a:cubicBezTo>
                    <a:pt x="1575" y="355"/>
                    <a:pt x="1220" y="0"/>
                    <a:pt x="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9"/>
            <p:cNvSpPr/>
            <p:nvPr/>
          </p:nvSpPr>
          <p:spPr>
            <a:xfrm rot="690462">
              <a:off x="8329637" y="4636317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9"/>
            <p:cNvSpPr/>
            <p:nvPr/>
          </p:nvSpPr>
          <p:spPr>
            <a:xfrm rot="690462">
              <a:off x="238012" y="2513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 rot="690462">
              <a:off x="238012" y="4457929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 rot="690462">
              <a:off x="750085" y="3422937"/>
              <a:ext cx="58800" cy="59375"/>
            </a:xfrm>
            <a:custGeom>
              <a:avLst/>
              <a:gdLst/>
              <a:ahLst/>
              <a:cxnLst/>
              <a:rect l="l" t="t" r="r" b="b"/>
              <a:pathLst>
                <a:path w="2352" h="2375" extrusionOk="0">
                  <a:moveTo>
                    <a:pt x="1176" y="1"/>
                  </a:moveTo>
                  <a:cubicBezTo>
                    <a:pt x="533" y="1"/>
                    <a:pt x="0" y="533"/>
                    <a:pt x="0" y="1199"/>
                  </a:cubicBezTo>
                  <a:cubicBezTo>
                    <a:pt x="0" y="1842"/>
                    <a:pt x="533" y="2374"/>
                    <a:pt x="1176" y="2374"/>
                  </a:cubicBezTo>
                  <a:cubicBezTo>
                    <a:pt x="1841" y="2374"/>
                    <a:pt x="2351" y="1842"/>
                    <a:pt x="2351" y="1199"/>
                  </a:cubicBezTo>
                  <a:cubicBezTo>
                    <a:pt x="2351" y="533"/>
                    <a:pt x="1841" y="1"/>
                    <a:pt x="1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20"/>
          <p:cNvSpPr txBox="1">
            <a:spLocks noGrp="1"/>
          </p:cNvSpPr>
          <p:nvPr>
            <p:ph type="title" hasCustomPrompt="1"/>
          </p:nvPr>
        </p:nvSpPr>
        <p:spPr>
          <a:xfrm>
            <a:off x="1057627" y="2844787"/>
            <a:ext cx="2948400" cy="7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5" name="Google Shape;925;p20"/>
          <p:cNvSpPr txBox="1">
            <a:spLocks noGrp="1"/>
          </p:cNvSpPr>
          <p:nvPr>
            <p:ph type="subTitle" idx="1"/>
          </p:nvPr>
        </p:nvSpPr>
        <p:spPr>
          <a:xfrm>
            <a:off x="1057625" y="3789522"/>
            <a:ext cx="2948400" cy="4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6" name="Google Shape;926;p20"/>
          <p:cNvSpPr txBox="1">
            <a:spLocks noGrp="1"/>
          </p:cNvSpPr>
          <p:nvPr>
            <p:ph type="title" idx="2" hasCustomPrompt="1"/>
          </p:nvPr>
        </p:nvSpPr>
        <p:spPr>
          <a:xfrm>
            <a:off x="5137941" y="2844787"/>
            <a:ext cx="2948400" cy="7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7" name="Google Shape;927;p20"/>
          <p:cNvSpPr txBox="1">
            <a:spLocks noGrp="1"/>
          </p:cNvSpPr>
          <p:nvPr>
            <p:ph type="subTitle" idx="3"/>
          </p:nvPr>
        </p:nvSpPr>
        <p:spPr>
          <a:xfrm>
            <a:off x="5137950" y="3789499"/>
            <a:ext cx="2948400" cy="4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8" name="Google Shape;928;p20"/>
          <p:cNvSpPr txBox="1">
            <a:spLocks noGrp="1"/>
          </p:cNvSpPr>
          <p:nvPr>
            <p:ph type="title" idx="4" hasCustomPrompt="1"/>
          </p:nvPr>
        </p:nvSpPr>
        <p:spPr>
          <a:xfrm>
            <a:off x="1057627" y="958187"/>
            <a:ext cx="2948400" cy="7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Char char="+"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9pPr>
          </a:lstStyle>
          <a:p>
            <a:r>
              <a:t>xx%</a:t>
            </a:r>
          </a:p>
        </p:txBody>
      </p:sp>
      <p:sp>
        <p:nvSpPr>
          <p:cNvPr id="929" name="Google Shape;929;p20"/>
          <p:cNvSpPr txBox="1">
            <a:spLocks noGrp="1"/>
          </p:cNvSpPr>
          <p:nvPr>
            <p:ph type="subTitle" idx="5"/>
          </p:nvPr>
        </p:nvSpPr>
        <p:spPr>
          <a:xfrm>
            <a:off x="1057641" y="1902911"/>
            <a:ext cx="2948400" cy="4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30" name="Google Shape;930;p20"/>
          <p:cNvSpPr txBox="1">
            <a:spLocks noGrp="1"/>
          </p:cNvSpPr>
          <p:nvPr>
            <p:ph type="title" idx="6" hasCustomPrompt="1"/>
          </p:nvPr>
        </p:nvSpPr>
        <p:spPr>
          <a:xfrm>
            <a:off x="5137966" y="958187"/>
            <a:ext cx="2948400" cy="7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1" name="Google Shape;931;p20"/>
          <p:cNvSpPr txBox="1">
            <a:spLocks noGrp="1"/>
          </p:cNvSpPr>
          <p:nvPr>
            <p:ph type="subTitle" idx="7"/>
          </p:nvPr>
        </p:nvSpPr>
        <p:spPr>
          <a:xfrm>
            <a:off x="5137973" y="1902887"/>
            <a:ext cx="2948400" cy="4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32" name="Google Shape;932;p20"/>
          <p:cNvSpPr/>
          <p:nvPr/>
        </p:nvSpPr>
        <p:spPr>
          <a:xfrm rot="6779908">
            <a:off x="175514" y="104153"/>
            <a:ext cx="2115340" cy="892785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20"/>
          <p:cNvSpPr/>
          <p:nvPr/>
        </p:nvSpPr>
        <p:spPr>
          <a:xfrm rot="-3819626">
            <a:off x="7783877" y="3541018"/>
            <a:ext cx="2115422" cy="892820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4" name="Google Shape;934;p20"/>
          <p:cNvGrpSpPr/>
          <p:nvPr/>
        </p:nvGrpSpPr>
        <p:grpSpPr>
          <a:xfrm flipH="1">
            <a:off x="460070" y="271974"/>
            <a:ext cx="8494532" cy="4633342"/>
            <a:chOff x="570128" y="271974"/>
            <a:chExt cx="8494532" cy="4633342"/>
          </a:xfrm>
        </p:grpSpPr>
        <p:sp>
          <p:nvSpPr>
            <p:cNvPr id="935" name="Google Shape;935;p20"/>
            <p:cNvSpPr/>
            <p:nvPr/>
          </p:nvSpPr>
          <p:spPr>
            <a:xfrm rot="1974111" flipH="1">
              <a:off x="4633496" y="824212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77" y="0"/>
                  </a:moveTo>
                  <a:cubicBezTo>
                    <a:pt x="356" y="0"/>
                    <a:pt x="1" y="355"/>
                    <a:pt x="1" y="776"/>
                  </a:cubicBezTo>
                  <a:cubicBezTo>
                    <a:pt x="1" y="1220"/>
                    <a:pt x="356" y="1575"/>
                    <a:pt x="777" y="1575"/>
                  </a:cubicBezTo>
                  <a:cubicBezTo>
                    <a:pt x="1221" y="1575"/>
                    <a:pt x="1575" y="1220"/>
                    <a:pt x="1575" y="776"/>
                  </a:cubicBezTo>
                  <a:cubicBezTo>
                    <a:pt x="1575" y="355"/>
                    <a:pt x="1221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 rot="1974111" flipH="1">
              <a:off x="8361079" y="2610072"/>
              <a:ext cx="59375" cy="59350"/>
            </a:xfrm>
            <a:custGeom>
              <a:avLst/>
              <a:gdLst/>
              <a:ahLst/>
              <a:cxnLst/>
              <a:rect l="l" t="t" r="r" b="b"/>
              <a:pathLst>
                <a:path w="2375" h="2374" extrusionOk="0">
                  <a:moveTo>
                    <a:pt x="1199" y="0"/>
                  </a:moveTo>
                  <a:cubicBezTo>
                    <a:pt x="533" y="0"/>
                    <a:pt x="1" y="533"/>
                    <a:pt x="1" y="1198"/>
                  </a:cubicBezTo>
                  <a:cubicBezTo>
                    <a:pt x="1" y="1841"/>
                    <a:pt x="533" y="2374"/>
                    <a:pt x="1199" y="2374"/>
                  </a:cubicBezTo>
                  <a:cubicBezTo>
                    <a:pt x="1842" y="2374"/>
                    <a:pt x="2374" y="1841"/>
                    <a:pt x="2374" y="1198"/>
                  </a:cubicBezTo>
                  <a:cubicBezTo>
                    <a:pt x="2374" y="533"/>
                    <a:pt x="1842" y="0"/>
                    <a:pt x="1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0"/>
            <p:cNvSpPr/>
            <p:nvPr/>
          </p:nvSpPr>
          <p:spPr>
            <a:xfrm rot="1974111" flipH="1">
              <a:off x="6550438" y="281312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0"/>
            <p:cNvSpPr/>
            <p:nvPr/>
          </p:nvSpPr>
          <p:spPr>
            <a:xfrm rot="1974111" flipH="1">
              <a:off x="5090200" y="4636050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 rot="1974111" flipH="1">
              <a:off x="1699809" y="382037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77" y="0"/>
                  </a:moveTo>
                  <a:cubicBezTo>
                    <a:pt x="356" y="0"/>
                    <a:pt x="1" y="355"/>
                    <a:pt x="1" y="776"/>
                  </a:cubicBezTo>
                  <a:cubicBezTo>
                    <a:pt x="1" y="1220"/>
                    <a:pt x="356" y="1575"/>
                    <a:pt x="777" y="1575"/>
                  </a:cubicBezTo>
                  <a:cubicBezTo>
                    <a:pt x="1221" y="1575"/>
                    <a:pt x="1575" y="1220"/>
                    <a:pt x="1575" y="776"/>
                  </a:cubicBezTo>
                  <a:cubicBezTo>
                    <a:pt x="1575" y="355"/>
                    <a:pt x="1221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 rot="1974111" flipH="1">
              <a:off x="579475" y="2266537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 rot="1974111" flipH="1">
              <a:off x="701409" y="413777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 rot="1974111" flipH="1">
              <a:off x="7721475" y="4812462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0"/>
            <p:cNvSpPr/>
            <p:nvPr/>
          </p:nvSpPr>
          <p:spPr>
            <a:xfrm rot="1974111" flipH="1">
              <a:off x="9005834" y="4568252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0"/>
            <p:cNvSpPr/>
            <p:nvPr/>
          </p:nvSpPr>
          <p:spPr>
            <a:xfrm rot="690462">
              <a:off x="3372487" y="48732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 rot="690462">
              <a:off x="1189137" y="27801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0"/>
            <p:cNvSpPr/>
            <p:nvPr/>
          </p:nvSpPr>
          <p:spPr>
            <a:xfrm rot="690462">
              <a:off x="6743262" y="45445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0"/>
            <p:cNvSpPr/>
            <p:nvPr/>
          </p:nvSpPr>
          <p:spPr>
            <a:xfrm rot="690462">
              <a:off x="8227462" y="38923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0"/>
            <p:cNvSpPr/>
            <p:nvPr/>
          </p:nvSpPr>
          <p:spPr>
            <a:xfrm rot="690462">
              <a:off x="762862" y="11662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0"/>
            <p:cNvSpPr/>
            <p:nvPr/>
          </p:nvSpPr>
          <p:spPr>
            <a:xfrm rot="1974111" flipH="1">
              <a:off x="3086684" y="413777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0"/>
            <p:cNvSpPr/>
            <p:nvPr/>
          </p:nvSpPr>
          <p:spPr>
            <a:xfrm rot="690462">
              <a:off x="8922562" y="3768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0"/>
            <p:cNvSpPr/>
            <p:nvPr/>
          </p:nvSpPr>
          <p:spPr>
            <a:xfrm rot="1974111" flipH="1">
              <a:off x="647084" y="4411502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0"/>
            <p:cNvSpPr/>
            <p:nvPr/>
          </p:nvSpPr>
          <p:spPr>
            <a:xfrm rot="690462">
              <a:off x="6835712" y="22499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 rot="690462">
              <a:off x="5440062" y="3421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 rot="690462">
              <a:off x="2777762" y="11662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 rot="690462">
              <a:off x="3864562" y="45445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 txBox="1">
            <a:spLocks noGrp="1"/>
          </p:cNvSpPr>
          <p:nvPr>
            <p:ph type="title"/>
          </p:nvPr>
        </p:nvSpPr>
        <p:spPr>
          <a:xfrm>
            <a:off x="1791700" y="2570100"/>
            <a:ext cx="5560500" cy="8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5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7" name="Google Shape;137;p3"/>
          <p:cNvSpPr txBox="1">
            <a:spLocks noGrp="1"/>
          </p:cNvSpPr>
          <p:nvPr>
            <p:ph type="title" idx="2" hasCustomPrompt="1"/>
          </p:nvPr>
        </p:nvSpPr>
        <p:spPr>
          <a:xfrm>
            <a:off x="3702638" y="1169720"/>
            <a:ext cx="1738800" cy="12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8" name="Google Shape;138;p3"/>
          <p:cNvSpPr txBox="1">
            <a:spLocks noGrp="1"/>
          </p:cNvSpPr>
          <p:nvPr>
            <p:ph type="subTitle" idx="1"/>
          </p:nvPr>
        </p:nvSpPr>
        <p:spPr>
          <a:xfrm>
            <a:off x="1791750" y="3658338"/>
            <a:ext cx="5560500" cy="4299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"/>
          <p:cNvSpPr/>
          <p:nvPr/>
        </p:nvSpPr>
        <p:spPr>
          <a:xfrm rot="6779908">
            <a:off x="526714" y="1204440"/>
            <a:ext cx="2115340" cy="892785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"/>
          <p:cNvSpPr/>
          <p:nvPr/>
        </p:nvSpPr>
        <p:spPr>
          <a:xfrm rot="-3819626">
            <a:off x="6992852" y="3460643"/>
            <a:ext cx="2115422" cy="892820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3"/>
          <p:cNvGrpSpPr/>
          <p:nvPr/>
        </p:nvGrpSpPr>
        <p:grpSpPr>
          <a:xfrm>
            <a:off x="570128" y="374167"/>
            <a:ext cx="8384474" cy="4531149"/>
            <a:chOff x="570128" y="374167"/>
            <a:chExt cx="8384474" cy="4531149"/>
          </a:xfrm>
        </p:grpSpPr>
        <p:sp>
          <p:nvSpPr>
            <p:cNvPr id="142" name="Google Shape;142;p3"/>
            <p:cNvSpPr/>
            <p:nvPr/>
          </p:nvSpPr>
          <p:spPr>
            <a:xfrm rot="1974111" flipH="1">
              <a:off x="7305321" y="1246062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77" y="0"/>
                  </a:moveTo>
                  <a:cubicBezTo>
                    <a:pt x="356" y="0"/>
                    <a:pt x="1" y="355"/>
                    <a:pt x="1" y="776"/>
                  </a:cubicBezTo>
                  <a:cubicBezTo>
                    <a:pt x="1" y="1220"/>
                    <a:pt x="356" y="1575"/>
                    <a:pt x="777" y="1575"/>
                  </a:cubicBezTo>
                  <a:cubicBezTo>
                    <a:pt x="1221" y="1575"/>
                    <a:pt x="1575" y="1220"/>
                    <a:pt x="1575" y="776"/>
                  </a:cubicBezTo>
                  <a:cubicBezTo>
                    <a:pt x="1575" y="355"/>
                    <a:pt x="1221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 rot="1974111" flipH="1">
              <a:off x="7837979" y="2261272"/>
              <a:ext cx="59375" cy="59350"/>
            </a:xfrm>
            <a:custGeom>
              <a:avLst/>
              <a:gdLst/>
              <a:ahLst/>
              <a:cxnLst/>
              <a:rect l="l" t="t" r="r" b="b"/>
              <a:pathLst>
                <a:path w="2375" h="2374" extrusionOk="0">
                  <a:moveTo>
                    <a:pt x="1199" y="0"/>
                  </a:moveTo>
                  <a:cubicBezTo>
                    <a:pt x="533" y="0"/>
                    <a:pt x="1" y="533"/>
                    <a:pt x="1" y="1198"/>
                  </a:cubicBezTo>
                  <a:cubicBezTo>
                    <a:pt x="1" y="1841"/>
                    <a:pt x="533" y="2374"/>
                    <a:pt x="1199" y="2374"/>
                  </a:cubicBezTo>
                  <a:cubicBezTo>
                    <a:pt x="1842" y="2374"/>
                    <a:pt x="2374" y="1841"/>
                    <a:pt x="2374" y="1198"/>
                  </a:cubicBezTo>
                  <a:cubicBezTo>
                    <a:pt x="2374" y="533"/>
                    <a:pt x="1842" y="0"/>
                    <a:pt x="1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 rot="1974111" flipH="1">
              <a:off x="6223750" y="989612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 rot="1974111" flipH="1">
              <a:off x="5090200" y="4636050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1974111" flipH="1">
              <a:off x="2227184" y="2332237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77" y="0"/>
                  </a:moveTo>
                  <a:cubicBezTo>
                    <a:pt x="356" y="0"/>
                    <a:pt x="1" y="355"/>
                    <a:pt x="1" y="776"/>
                  </a:cubicBezTo>
                  <a:cubicBezTo>
                    <a:pt x="1" y="1220"/>
                    <a:pt x="356" y="1575"/>
                    <a:pt x="777" y="1575"/>
                  </a:cubicBezTo>
                  <a:cubicBezTo>
                    <a:pt x="1221" y="1575"/>
                    <a:pt x="1575" y="1220"/>
                    <a:pt x="1575" y="776"/>
                  </a:cubicBezTo>
                  <a:cubicBezTo>
                    <a:pt x="1575" y="355"/>
                    <a:pt x="1221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 rot="1974111" flipH="1">
              <a:off x="579475" y="2266537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 rot="1974111" flipH="1">
              <a:off x="701409" y="413777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 rot="1974111" flipH="1">
              <a:off x="7534350" y="4568537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 rot="1974111" flipH="1">
              <a:off x="8766709" y="4227615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 rot="690462">
              <a:off x="3372487" y="48732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rot="690462">
              <a:off x="1869612" y="1671979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 rot="690462">
              <a:off x="6743262" y="45445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 rot="690462">
              <a:off x="8227462" y="38923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 rot="690462">
              <a:off x="3645962" y="1880179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 rot="690462">
              <a:off x="1060887" y="32764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 rot="1974111" flipH="1">
              <a:off x="3086684" y="413777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 rot="690462">
              <a:off x="8922562" y="3768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 rot="1974111" flipH="1">
              <a:off x="647084" y="4411502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 rot="690462">
              <a:off x="6835712" y="22499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 rot="690462">
              <a:off x="5048812" y="3768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 rot="690462">
              <a:off x="2777762" y="11662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 rot="690462">
              <a:off x="2044312" y="45445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3"/>
          <p:cNvGrpSpPr/>
          <p:nvPr/>
        </p:nvGrpSpPr>
        <p:grpSpPr>
          <a:xfrm rot="2247261">
            <a:off x="6025740" y="-123575"/>
            <a:ext cx="3909720" cy="1634523"/>
            <a:chOff x="-468699" y="3741928"/>
            <a:chExt cx="3909907" cy="1634601"/>
          </a:xfrm>
        </p:grpSpPr>
        <p:sp>
          <p:nvSpPr>
            <p:cNvPr id="165" name="Google Shape;165;p3"/>
            <p:cNvSpPr/>
            <p:nvPr/>
          </p:nvSpPr>
          <p:spPr>
            <a:xfrm rot="690462">
              <a:off x="1192297" y="3960653"/>
              <a:ext cx="473476" cy="268776"/>
            </a:xfrm>
            <a:custGeom>
              <a:avLst/>
              <a:gdLst/>
              <a:ahLst/>
              <a:cxnLst/>
              <a:rect l="l" t="t" r="r" b="b"/>
              <a:pathLst>
                <a:path w="18939" h="10751" extrusionOk="0">
                  <a:moveTo>
                    <a:pt x="390" y="0"/>
                  </a:moveTo>
                  <a:cubicBezTo>
                    <a:pt x="123" y="0"/>
                    <a:pt x="0" y="174"/>
                    <a:pt x="20" y="473"/>
                  </a:cubicBezTo>
                  <a:cubicBezTo>
                    <a:pt x="42" y="628"/>
                    <a:pt x="109" y="806"/>
                    <a:pt x="197" y="939"/>
                  </a:cubicBezTo>
                  <a:cubicBezTo>
                    <a:pt x="508" y="1471"/>
                    <a:pt x="863" y="1981"/>
                    <a:pt x="1240" y="2447"/>
                  </a:cubicBezTo>
                  <a:cubicBezTo>
                    <a:pt x="1506" y="2780"/>
                    <a:pt x="1506" y="2780"/>
                    <a:pt x="1151" y="2979"/>
                  </a:cubicBezTo>
                  <a:cubicBezTo>
                    <a:pt x="863" y="3134"/>
                    <a:pt x="575" y="3312"/>
                    <a:pt x="308" y="3534"/>
                  </a:cubicBezTo>
                  <a:cubicBezTo>
                    <a:pt x="153" y="3645"/>
                    <a:pt x="20" y="3800"/>
                    <a:pt x="87" y="3999"/>
                  </a:cubicBezTo>
                  <a:cubicBezTo>
                    <a:pt x="153" y="4221"/>
                    <a:pt x="331" y="4376"/>
                    <a:pt x="552" y="4399"/>
                  </a:cubicBezTo>
                  <a:cubicBezTo>
                    <a:pt x="662" y="4414"/>
                    <a:pt x="772" y="4422"/>
                    <a:pt x="881" y="4422"/>
                  </a:cubicBezTo>
                  <a:cubicBezTo>
                    <a:pt x="1080" y="4422"/>
                    <a:pt x="1276" y="4397"/>
                    <a:pt x="1462" y="4354"/>
                  </a:cubicBezTo>
                  <a:cubicBezTo>
                    <a:pt x="2127" y="4221"/>
                    <a:pt x="2792" y="4022"/>
                    <a:pt x="3413" y="3733"/>
                  </a:cubicBezTo>
                  <a:cubicBezTo>
                    <a:pt x="3610" y="3649"/>
                    <a:pt x="3723" y="3601"/>
                    <a:pt x="3810" y="3601"/>
                  </a:cubicBezTo>
                  <a:cubicBezTo>
                    <a:pt x="3930" y="3601"/>
                    <a:pt x="4001" y="3692"/>
                    <a:pt x="4168" y="3911"/>
                  </a:cubicBezTo>
                  <a:cubicBezTo>
                    <a:pt x="5010" y="4975"/>
                    <a:pt x="5920" y="5951"/>
                    <a:pt x="6873" y="6883"/>
                  </a:cubicBezTo>
                  <a:cubicBezTo>
                    <a:pt x="8448" y="8413"/>
                    <a:pt x="10444" y="9411"/>
                    <a:pt x="12596" y="9788"/>
                  </a:cubicBezTo>
                  <a:cubicBezTo>
                    <a:pt x="12618" y="9788"/>
                    <a:pt x="12643" y="9787"/>
                    <a:pt x="12669" y="9787"/>
                  </a:cubicBezTo>
                  <a:cubicBezTo>
                    <a:pt x="12748" y="9787"/>
                    <a:pt x="12840" y="9799"/>
                    <a:pt x="12906" y="9899"/>
                  </a:cubicBezTo>
                  <a:cubicBezTo>
                    <a:pt x="12751" y="10054"/>
                    <a:pt x="12640" y="10254"/>
                    <a:pt x="12618" y="10476"/>
                  </a:cubicBezTo>
                  <a:cubicBezTo>
                    <a:pt x="12618" y="10646"/>
                    <a:pt x="12696" y="10750"/>
                    <a:pt x="12822" y="10750"/>
                  </a:cubicBezTo>
                  <a:cubicBezTo>
                    <a:pt x="12861" y="10750"/>
                    <a:pt x="12904" y="10741"/>
                    <a:pt x="12951" y="10720"/>
                  </a:cubicBezTo>
                  <a:cubicBezTo>
                    <a:pt x="13217" y="10609"/>
                    <a:pt x="13461" y="10454"/>
                    <a:pt x="13682" y="10232"/>
                  </a:cubicBezTo>
                  <a:cubicBezTo>
                    <a:pt x="13865" y="10029"/>
                    <a:pt x="14141" y="9918"/>
                    <a:pt x="14425" y="9918"/>
                  </a:cubicBezTo>
                  <a:cubicBezTo>
                    <a:pt x="14451" y="9918"/>
                    <a:pt x="14477" y="9919"/>
                    <a:pt x="14503" y="9921"/>
                  </a:cubicBezTo>
                  <a:cubicBezTo>
                    <a:pt x="15523" y="9921"/>
                    <a:pt x="16544" y="9810"/>
                    <a:pt x="17519" y="9566"/>
                  </a:cubicBezTo>
                  <a:cubicBezTo>
                    <a:pt x="17941" y="9478"/>
                    <a:pt x="18340" y="9278"/>
                    <a:pt x="18628" y="8968"/>
                  </a:cubicBezTo>
                  <a:cubicBezTo>
                    <a:pt x="18917" y="8613"/>
                    <a:pt x="18939" y="8480"/>
                    <a:pt x="18695" y="8103"/>
                  </a:cubicBezTo>
                  <a:cubicBezTo>
                    <a:pt x="17897" y="6971"/>
                    <a:pt x="16943" y="5996"/>
                    <a:pt x="15856" y="5175"/>
                  </a:cubicBezTo>
                  <a:cubicBezTo>
                    <a:pt x="14769" y="4354"/>
                    <a:pt x="13594" y="3733"/>
                    <a:pt x="12307" y="3290"/>
                  </a:cubicBezTo>
                  <a:cubicBezTo>
                    <a:pt x="10444" y="2602"/>
                    <a:pt x="8515" y="2114"/>
                    <a:pt x="6563" y="1804"/>
                  </a:cubicBezTo>
                  <a:cubicBezTo>
                    <a:pt x="5989" y="1699"/>
                    <a:pt x="5401" y="1663"/>
                    <a:pt x="4820" y="1663"/>
                  </a:cubicBezTo>
                  <a:cubicBezTo>
                    <a:pt x="4661" y="1663"/>
                    <a:pt x="4503" y="1666"/>
                    <a:pt x="4345" y="1671"/>
                  </a:cubicBezTo>
                  <a:cubicBezTo>
                    <a:pt x="4168" y="1671"/>
                    <a:pt x="3990" y="1626"/>
                    <a:pt x="3835" y="1515"/>
                  </a:cubicBezTo>
                  <a:cubicBezTo>
                    <a:pt x="2948" y="1027"/>
                    <a:pt x="2038" y="628"/>
                    <a:pt x="1151" y="185"/>
                  </a:cubicBezTo>
                  <a:cubicBezTo>
                    <a:pt x="929" y="74"/>
                    <a:pt x="708" y="29"/>
                    <a:pt x="486" y="7"/>
                  </a:cubicBezTo>
                  <a:cubicBezTo>
                    <a:pt x="452" y="3"/>
                    <a:pt x="420" y="0"/>
                    <a:pt x="39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 rot="690462">
              <a:off x="1401637" y="3850684"/>
              <a:ext cx="500476" cy="315776"/>
            </a:xfrm>
            <a:custGeom>
              <a:avLst/>
              <a:gdLst/>
              <a:ahLst/>
              <a:cxnLst/>
              <a:rect l="l" t="t" r="r" b="b"/>
              <a:pathLst>
                <a:path w="20019" h="12631" extrusionOk="0">
                  <a:moveTo>
                    <a:pt x="319" y="1"/>
                  </a:moveTo>
                  <a:cubicBezTo>
                    <a:pt x="88" y="1"/>
                    <a:pt x="1" y="158"/>
                    <a:pt x="57" y="459"/>
                  </a:cubicBezTo>
                  <a:cubicBezTo>
                    <a:pt x="101" y="637"/>
                    <a:pt x="168" y="814"/>
                    <a:pt x="279" y="970"/>
                  </a:cubicBezTo>
                  <a:cubicBezTo>
                    <a:pt x="656" y="1568"/>
                    <a:pt x="1055" y="2145"/>
                    <a:pt x="1499" y="2677"/>
                  </a:cubicBezTo>
                  <a:cubicBezTo>
                    <a:pt x="1809" y="3054"/>
                    <a:pt x="1787" y="3054"/>
                    <a:pt x="1476" y="3232"/>
                  </a:cubicBezTo>
                  <a:cubicBezTo>
                    <a:pt x="1188" y="3343"/>
                    <a:pt x="900" y="3520"/>
                    <a:pt x="656" y="3698"/>
                  </a:cubicBezTo>
                  <a:cubicBezTo>
                    <a:pt x="501" y="3808"/>
                    <a:pt x="434" y="3986"/>
                    <a:pt x="478" y="4186"/>
                  </a:cubicBezTo>
                  <a:cubicBezTo>
                    <a:pt x="567" y="4407"/>
                    <a:pt x="745" y="4585"/>
                    <a:pt x="989" y="4651"/>
                  </a:cubicBezTo>
                  <a:cubicBezTo>
                    <a:pt x="1189" y="4694"/>
                    <a:pt x="1390" y="4719"/>
                    <a:pt x="1590" y="4719"/>
                  </a:cubicBezTo>
                  <a:cubicBezTo>
                    <a:pt x="1700" y="4719"/>
                    <a:pt x="1810" y="4711"/>
                    <a:pt x="1920" y="4696"/>
                  </a:cubicBezTo>
                  <a:cubicBezTo>
                    <a:pt x="2563" y="4629"/>
                    <a:pt x="3206" y="4474"/>
                    <a:pt x="3805" y="4252"/>
                  </a:cubicBezTo>
                  <a:cubicBezTo>
                    <a:pt x="3978" y="4194"/>
                    <a:pt x="4084" y="4158"/>
                    <a:pt x="4167" y="4158"/>
                  </a:cubicBezTo>
                  <a:cubicBezTo>
                    <a:pt x="4307" y="4158"/>
                    <a:pt x="4381" y="4262"/>
                    <a:pt x="4604" y="4540"/>
                  </a:cubicBezTo>
                  <a:cubicBezTo>
                    <a:pt x="5557" y="5716"/>
                    <a:pt x="6578" y="6847"/>
                    <a:pt x="7664" y="7934"/>
                  </a:cubicBezTo>
                  <a:cubicBezTo>
                    <a:pt x="9350" y="9664"/>
                    <a:pt x="11457" y="10906"/>
                    <a:pt x="13764" y="11593"/>
                  </a:cubicBezTo>
                  <a:cubicBezTo>
                    <a:pt x="13852" y="11616"/>
                    <a:pt x="13963" y="11616"/>
                    <a:pt x="14074" y="11749"/>
                  </a:cubicBezTo>
                  <a:cubicBezTo>
                    <a:pt x="13919" y="11904"/>
                    <a:pt x="13830" y="12104"/>
                    <a:pt x="13852" y="12325"/>
                  </a:cubicBezTo>
                  <a:cubicBezTo>
                    <a:pt x="13871" y="12508"/>
                    <a:pt x="13965" y="12631"/>
                    <a:pt x="14109" y="12631"/>
                  </a:cubicBezTo>
                  <a:cubicBezTo>
                    <a:pt x="14139" y="12631"/>
                    <a:pt x="14172" y="12625"/>
                    <a:pt x="14207" y="12614"/>
                  </a:cubicBezTo>
                  <a:cubicBezTo>
                    <a:pt x="14451" y="12525"/>
                    <a:pt x="14695" y="12392"/>
                    <a:pt x="14873" y="12170"/>
                  </a:cubicBezTo>
                  <a:cubicBezTo>
                    <a:pt x="15028" y="12015"/>
                    <a:pt x="15251" y="11926"/>
                    <a:pt x="15478" y="11926"/>
                  </a:cubicBezTo>
                  <a:cubicBezTo>
                    <a:pt x="15542" y="11926"/>
                    <a:pt x="15607" y="11934"/>
                    <a:pt x="15671" y="11948"/>
                  </a:cubicBezTo>
                  <a:cubicBezTo>
                    <a:pt x="16110" y="11986"/>
                    <a:pt x="16546" y="12008"/>
                    <a:pt x="16978" y="12008"/>
                  </a:cubicBezTo>
                  <a:cubicBezTo>
                    <a:pt x="17551" y="12008"/>
                    <a:pt x="18119" y="11970"/>
                    <a:pt x="18688" y="11882"/>
                  </a:cubicBezTo>
                  <a:cubicBezTo>
                    <a:pt x="19109" y="11837"/>
                    <a:pt x="19486" y="11660"/>
                    <a:pt x="19752" y="11349"/>
                  </a:cubicBezTo>
                  <a:cubicBezTo>
                    <a:pt x="20018" y="11017"/>
                    <a:pt x="20018" y="10884"/>
                    <a:pt x="19730" y="10462"/>
                  </a:cubicBezTo>
                  <a:cubicBezTo>
                    <a:pt x="18821" y="9198"/>
                    <a:pt x="17734" y="8045"/>
                    <a:pt x="16536" y="7069"/>
                  </a:cubicBezTo>
                  <a:cubicBezTo>
                    <a:pt x="15405" y="6115"/>
                    <a:pt x="14119" y="5317"/>
                    <a:pt x="12766" y="4718"/>
                  </a:cubicBezTo>
                  <a:cubicBezTo>
                    <a:pt x="10858" y="3808"/>
                    <a:pt x="8840" y="3099"/>
                    <a:pt x="6799" y="2544"/>
                  </a:cubicBezTo>
                  <a:cubicBezTo>
                    <a:pt x="6068" y="2345"/>
                    <a:pt x="5313" y="2234"/>
                    <a:pt x="4537" y="2189"/>
                  </a:cubicBezTo>
                  <a:cubicBezTo>
                    <a:pt x="4360" y="2167"/>
                    <a:pt x="4160" y="2101"/>
                    <a:pt x="4005" y="1968"/>
                  </a:cubicBezTo>
                  <a:cubicBezTo>
                    <a:pt x="3073" y="1369"/>
                    <a:pt x="2120" y="836"/>
                    <a:pt x="1166" y="282"/>
                  </a:cubicBezTo>
                  <a:cubicBezTo>
                    <a:pt x="944" y="149"/>
                    <a:pt x="700" y="60"/>
                    <a:pt x="456" y="16"/>
                  </a:cubicBezTo>
                  <a:cubicBezTo>
                    <a:pt x="406" y="6"/>
                    <a:pt x="360" y="1"/>
                    <a:pt x="3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 rot="690462">
              <a:off x="1145471" y="4252403"/>
              <a:ext cx="457451" cy="181800"/>
            </a:xfrm>
            <a:custGeom>
              <a:avLst/>
              <a:gdLst/>
              <a:ahLst/>
              <a:cxnLst/>
              <a:rect l="l" t="t" r="r" b="b"/>
              <a:pathLst>
                <a:path w="18298" h="7272" extrusionOk="0">
                  <a:moveTo>
                    <a:pt x="1611" y="1"/>
                  </a:moveTo>
                  <a:cubicBezTo>
                    <a:pt x="1515" y="1"/>
                    <a:pt x="1421" y="12"/>
                    <a:pt x="1331" y="32"/>
                  </a:cubicBezTo>
                  <a:cubicBezTo>
                    <a:pt x="1020" y="32"/>
                    <a:pt x="776" y="276"/>
                    <a:pt x="754" y="564"/>
                  </a:cubicBezTo>
                  <a:cubicBezTo>
                    <a:pt x="732" y="697"/>
                    <a:pt x="754" y="830"/>
                    <a:pt x="821" y="963"/>
                  </a:cubicBezTo>
                  <a:cubicBezTo>
                    <a:pt x="1020" y="1385"/>
                    <a:pt x="1264" y="1784"/>
                    <a:pt x="1553" y="2139"/>
                  </a:cubicBezTo>
                  <a:cubicBezTo>
                    <a:pt x="1752" y="2383"/>
                    <a:pt x="1752" y="2383"/>
                    <a:pt x="1353" y="2649"/>
                  </a:cubicBezTo>
                  <a:cubicBezTo>
                    <a:pt x="998" y="2871"/>
                    <a:pt x="666" y="3092"/>
                    <a:pt x="333" y="3336"/>
                  </a:cubicBezTo>
                  <a:cubicBezTo>
                    <a:pt x="155" y="3492"/>
                    <a:pt x="0" y="3647"/>
                    <a:pt x="22" y="3846"/>
                  </a:cubicBezTo>
                  <a:cubicBezTo>
                    <a:pt x="22" y="4024"/>
                    <a:pt x="155" y="4113"/>
                    <a:pt x="399" y="4113"/>
                  </a:cubicBezTo>
                  <a:cubicBezTo>
                    <a:pt x="710" y="4068"/>
                    <a:pt x="1043" y="4002"/>
                    <a:pt x="1331" y="3869"/>
                  </a:cubicBezTo>
                  <a:cubicBezTo>
                    <a:pt x="2063" y="3580"/>
                    <a:pt x="2773" y="3248"/>
                    <a:pt x="3460" y="2848"/>
                  </a:cubicBezTo>
                  <a:cubicBezTo>
                    <a:pt x="3726" y="2704"/>
                    <a:pt x="3859" y="2632"/>
                    <a:pt x="3954" y="2632"/>
                  </a:cubicBezTo>
                  <a:cubicBezTo>
                    <a:pt x="4048" y="2632"/>
                    <a:pt x="4103" y="2704"/>
                    <a:pt x="4214" y="2848"/>
                  </a:cubicBezTo>
                  <a:cubicBezTo>
                    <a:pt x="4835" y="3647"/>
                    <a:pt x="5523" y="4357"/>
                    <a:pt x="6321" y="5000"/>
                  </a:cubicBezTo>
                  <a:cubicBezTo>
                    <a:pt x="7489" y="5950"/>
                    <a:pt x="8975" y="6441"/>
                    <a:pt x="10826" y="6441"/>
                  </a:cubicBezTo>
                  <a:cubicBezTo>
                    <a:pt x="11049" y="6441"/>
                    <a:pt x="11277" y="6434"/>
                    <a:pt x="11511" y="6419"/>
                  </a:cubicBezTo>
                  <a:cubicBezTo>
                    <a:pt x="11572" y="6407"/>
                    <a:pt x="11632" y="6388"/>
                    <a:pt x="11686" y="6388"/>
                  </a:cubicBezTo>
                  <a:cubicBezTo>
                    <a:pt x="11730" y="6388"/>
                    <a:pt x="11769" y="6401"/>
                    <a:pt x="11799" y="6441"/>
                  </a:cubicBezTo>
                  <a:cubicBezTo>
                    <a:pt x="11622" y="6619"/>
                    <a:pt x="11467" y="6818"/>
                    <a:pt x="11378" y="7062"/>
                  </a:cubicBezTo>
                  <a:cubicBezTo>
                    <a:pt x="11348" y="7197"/>
                    <a:pt x="11389" y="7271"/>
                    <a:pt x="11486" y="7271"/>
                  </a:cubicBezTo>
                  <a:cubicBezTo>
                    <a:pt x="11534" y="7271"/>
                    <a:pt x="11594" y="7254"/>
                    <a:pt x="11666" y="7218"/>
                  </a:cubicBezTo>
                  <a:cubicBezTo>
                    <a:pt x="11955" y="7040"/>
                    <a:pt x="12243" y="6841"/>
                    <a:pt x="12509" y="6597"/>
                  </a:cubicBezTo>
                  <a:cubicBezTo>
                    <a:pt x="12753" y="6353"/>
                    <a:pt x="13064" y="6175"/>
                    <a:pt x="13419" y="6109"/>
                  </a:cubicBezTo>
                  <a:cubicBezTo>
                    <a:pt x="14505" y="5865"/>
                    <a:pt x="15570" y="5532"/>
                    <a:pt x="16590" y="5088"/>
                  </a:cubicBezTo>
                  <a:cubicBezTo>
                    <a:pt x="17078" y="4911"/>
                    <a:pt x="17522" y="4623"/>
                    <a:pt x="17877" y="4268"/>
                  </a:cubicBezTo>
                  <a:cubicBezTo>
                    <a:pt x="18254" y="3869"/>
                    <a:pt x="18298" y="3736"/>
                    <a:pt x="18121" y="3447"/>
                  </a:cubicBezTo>
                  <a:cubicBezTo>
                    <a:pt x="17566" y="2560"/>
                    <a:pt x="16812" y="1850"/>
                    <a:pt x="15880" y="1340"/>
                  </a:cubicBezTo>
                  <a:cubicBezTo>
                    <a:pt x="14905" y="808"/>
                    <a:pt x="13818" y="497"/>
                    <a:pt x="12709" y="386"/>
                  </a:cubicBezTo>
                  <a:cubicBezTo>
                    <a:pt x="11661" y="274"/>
                    <a:pt x="10613" y="218"/>
                    <a:pt x="9569" y="218"/>
                  </a:cubicBezTo>
                  <a:cubicBezTo>
                    <a:pt x="8757" y="218"/>
                    <a:pt x="7947" y="252"/>
                    <a:pt x="7142" y="320"/>
                  </a:cubicBezTo>
                  <a:cubicBezTo>
                    <a:pt x="6388" y="386"/>
                    <a:pt x="5634" y="520"/>
                    <a:pt x="4902" y="697"/>
                  </a:cubicBezTo>
                  <a:cubicBezTo>
                    <a:pt x="4832" y="717"/>
                    <a:pt x="4758" y="728"/>
                    <a:pt x="4683" y="728"/>
                  </a:cubicBezTo>
                  <a:cubicBezTo>
                    <a:pt x="4591" y="728"/>
                    <a:pt x="4499" y="711"/>
                    <a:pt x="4414" y="675"/>
                  </a:cubicBezTo>
                  <a:cubicBezTo>
                    <a:pt x="3638" y="409"/>
                    <a:pt x="2795" y="253"/>
                    <a:pt x="1974" y="54"/>
                  </a:cubicBezTo>
                  <a:cubicBezTo>
                    <a:pt x="1852" y="17"/>
                    <a:pt x="1730" y="1"/>
                    <a:pt x="16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 rot="690462">
              <a:off x="1950951" y="4122569"/>
              <a:ext cx="474051" cy="268776"/>
            </a:xfrm>
            <a:custGeom>
              <a:avLst/>
              <a:gdLst/>
              <a:ahLst/>
              <a:cxnLst/>
              <a:rect l="l" t="t" r="r" b="b"/>
              <a:pathLst>
                <a:path w="18962" h="10751" extrusionOk="0">
                  <a:moveTo>
                    <a:pt x="391" y="1"/>
                  </a:moveTo>
                  <a:cubicBezTo>
                    <a:pt x="124" y="1"/>
                    <a:pt x="1" y="174"/>
                    <a:pt x="21" y="473"/>
                  </a:cubicBezTo>
                  <a:cubicBezTo>
                    <a:pt x="43" y="628"/>
                    <a:pt x="110" y="784"/>
                    <a:pt x="198" y="939"/>
                  </a:cubicBezTo>
                  <a:cubicBezTo>
                    <a:pt x="509" y="1471"/>
                    <a:pt x="864" y="1981"/>
                    <a:pt x="1263" y="2447"/>
                  </a:cubicBezTo>
                  <a:cubicBezTo>
                    <a:pt x="1529" y="2780"/>
                    <a:pt x="1507" y="2780"/>
                    <a:pt x="1174" y="2979"/>
                  </a:cubicBezTo>
                  <a:cubicBezTo>
                    <a:pt x="864" y="3135"/>
                    <a:pt x="575" y="3312"/>
                    <a:pt x="309" y="3512"/>
                  </a:cubicBezTo>
                  <a:cubicBezTo>
                    <a:pt x="176" y="3645"/>
                    <a:pt x="43" y="3800"/>
                    <a:pt x="110" y="3978"/>
                  </a:cubicBezTo>
                  <a:cubicBezTo>
                    <a:pt x="154" y="4199"/>
                    <a:pt x="331" y="4355"/>
                    <a:pt x="553" y="4399"/>
                  </a:cubicBezTo>
                  <a:cubicBezTo>
                    <a:pt x="657" y="4406"/>
                    <a:pt x="760" y="4411"/>
                    <a:pt x="863" y="4411"/>
                  </a:cubicBezTo>
                  <a:cubicBezTo>
                    <a:pt x="1068" y="4411"/>
                    <a:pt x="1270" y="4392"/>
                    <a:pt x="1462" y="4332"/>
                  </a:cubicBezTo>
                  <a:cubicBezTo>
                    <a:pt x="2128" y="4199"/>
                    <a:pt x="2793" y="4000"/>
                    <a:pt x="3414" y="3734"/>
                  </a:cubicBezTo>
                  <a:cubicBezTo>
                    <a:pt x="3610" y="3649"/>
                    <a:pt x="3724" y="3601"/>
                    <a:pt x="3813" y="3601"/>
                  </a:cubicBezTo>
                  <a:cubicBezTo>
                    <a:pt x="3935" y="3601"/>
                    <a:pt x="4011" y="3693"/>
                    <a:pt x="4191" y="3911"/>
                  </a:cubicBezTo>
                  <a:cubicBezTo>
                    <a:pt x="5011" y="4953"/>
                    <a:pt x="5921" y="5951"/>
                    <a:pt x="6896" y="6883"/>
                  </a:cubicBezTo>
                  <a:cubicBezTo>
                    <a:pt x="8471" y="8391"/>
                    <a:pt x="10467" y="9411"/>
                    <a:pt x="12619" y="9789"/>
                  </a:cubicBezTo>
                  <a:cubicBezTo>
                    <a:pt x="12707" y="9789"/>
                    <a:pt x="12840" y="9789"/>
                    <a:pt x="12929" y="9899"/>
                  </a:cubicBezTo>
                  <a:cubicBezTo>
                    <a:pt x="12752" y="10055"/>
                    <a:pt x="12663" y="10254"/>
                    <a:pt x="12641" y="10476"/>
                  </a:cubicBezTo>
                  <a:cubicBezTo>
                    <a:pt x="12641" y="10646"/>
                    <a:pt x="12719" y="10751"/>
                    <a:pt x="12845" y="10751"/>
                  </a:cubicBezTo>
                  <a:cubicBezTo>
                    <a:pt x="12884" y="10751"/>
                    <a:pt x="12927" y="10741"/>
                    <a:pt x="12974" y="10720"/>
                  </a:cubicBezTo>
                  <a:cubicBezTo>
                    <a:pt x="13240" y="10609"/>
                    <a:pt x="13484" y="10454"/>
                    <a:pt x="13683" y="10232"/>
                  </a:cubicBezTo>
                  <a:cubicBezTo>
                    <a:pt x="13886" y="10029"/>
                    <a:pt x="14164" y="9919"/>
                    <a:pt x="14448" y="9919"/>
                  </a:cubicBezTo>
                  <a:cubicBezTo>
                    <a:pt x="14474" y="9919"/>
                    <a:pt x="14500" y="9920"/>
                    <a:pt x="14526" y="9922"/>
                  </a:cubicBezTo>
                  <a:cubicBezTo>
                    <a:pt x="15524" y="9922"/>
                    <a:pt x="16544" y="9811"/>
                    <a:pt x="17542" y="9567"/>
                  </a:cubicBezTo>
                  <a:cubicBezTo>
                    <a:pt x="17964" y="9478"/>
                    <a:pt x="18341" y="9278"/>
                    <a:pt x="18651" y="8968"/>
                  </a:cubicBezTo>
                  <a:cubicBezTo>
                    <a:pt x="18940" y="8613"/>
                    <a:pt x="18962" y="8480"/>
                    <a:pt x="18696" y="8103"/>
                  </a:cubicBezTo>
                  <a:cubicBezTo>
                    <a:pt x="17143" y="5863"/>
                    <a:pt x="14903" y="4177"/>
                    <a:pt x="12330" y="3290"/>
                  </a:cubicBezTo>
                  <a:cubicBezTo>
                    <a:pt x="10467" y="2602"/>
                    <a:pt x="8538" y="2114"/>
                    <a:pt x="6564" y="1804"/>
                  </a:cubicBezTo>
                  <a:cubicBezTo>
                    <a:pt x="5989" y="1700"/>
                    <a:pt x="5415" y="1663"/>
                    <a:pt x="4830" y="1663"/>
                  </a:cubicBezTo>
                  <a:cubicBezTo>
                    <a:pt x="4669" y="1663"/>
                    <a:pt x="4508" y="1666"/>
                    <a:pt x="4346" y="1671"/>
                  </a:cubicBezTo>
                  <a:cubicBezTo>
                    <a:pt x="4168" y="1671"/>
                    <a:pt x="3991" y="1627"/>
                    <a:pt x="3836" y="1516"/>
                  </a:cubicBezTo>
                  <a:cubicBezTo>
                    <a:pt x="2971" y="1028"/>
                    <a:pt x="2061" y="628"/>
                    <a:pt x="1152" y="185"/>
                  </a:cubicBezTo>
                  <a:cubicBezTo>
                    <a:pt x="952" y="74"/>
                    <a:pt x="708" y="30"/>
                    <a:pt x="487" y="7"/>
                  </a:cubicBezTo>
                  <a:cubicBezTo>
                    <a:pt x="453" y="3"/>
                    <a:pt x="421" y="1"/>
                    <a:pt x="39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 rot="690462">
              <a:off x="1674844" y="4446479"/>
              <a:ext cx="497776" cy="318901"/>
            </a:xfrm>
            <a:custGeom>
              <a:avLst/>
              <a:gdLst/>
              <a:ahLst/>
              <a:cxnLst/>
              <a:rect l="l" t="t" r="r" b="b"/>
              <a:pathLst>
                <a:path w="19911" h="12756" extrusionOk="0">
                  <a:moveTo>
                    <a:pt x="322" y="1"/>
                  </a:moveTo>
                  <a:cubicBezTo>
                    <a:pt x="90" y="1"/>
                    <a:pt x="0" y="158"/>
                    <a:pt x="38" y="460"/>
                  </a:cubicBezTo>
                  <a:cubicBezTo>
                    <a:pt x="82" y="637"/>
                    <a:pt x="171" y="814"/>
                    <a:pt x="282" y="970"/>
                  </a:cubicBezTo>
                  <a:cubicBezTo>
                    <a:pt x="637" y="1569"/>
                    <a:pt x="1036" y="2145"/>
                    <a:pt x="1480" y="2678"/>
                  </a:cubicBezTo>
                  <a:cubicBezTo>
                    <a:pt x="1768" y="3055"/>
                    <a:pt x="1768" y="3055"/>
                    <a:pt x="1435" y="3232"/>
                  </a:cubicBezTo>
                  <a:cubicBezTo>
                    <a:pt x="1147" y="3343"/>
                    <a:pt x="881" y="3498"/>
                    <a:pt x="637" y="3698"/>
                  </a:cubicBezTo>
                  <a:cubicBezTo>
                    <a:pt x="459" y="3787"/>
                    <a:pt x="393" y="3986"/>
                    <a:pt x="459" y="4164"/>
                  </a:cubicBezTo>
                  <a:cubicBezTo>
                    <a:pt x="526" y="4408"/>
                    <a:pt x="725" y="4585"/>
                    <a:pt x="947" y="4652"/>
                  </a:cubicBezTo>
                  <a:cubicBezTo>
                    <a:pt x="1148" y="4694"/>
                    <a:pt x="1348" y="4719"/>
                    <a:pt x="1549" y="4719"/>
                  </a:cubicBezTo>
                  <a:cubicBezTo>
                    <a:pt x="1659" y="4719"/>
                    <a:pt x="1769" y="4712"/>
                    <a:pt x="1879" y="4696"/>
                  </a:cubicBezTo>
                  <a:cubicBezTo>
                    <a:pt x="2522" y="4629"/>
                    <a:pt x="3165" y="4496"/>
                    <a:pt x="3764" y="4274"/>
                  </a:cubicBezTo>
                  <a:cubicBezTo>
                    <a:pt x="3937" y="4217"/>
                    <a:pt x="4046" y="4180"/>
                    <a:pt x="4131" y="4180"/>
                  </a:cubicBezTo>
                  <a:cubicBezTo>
                    <a:pt x="4276" y="4180"/>
                    <a:pt x="4353" y="4284"/>
                    <a:pt x="4562" y="4563"/>
                  </a:cubicBezTo>
                  <a:cubicBezTo>
                    <a:pt x="5516" y="5760"/>
                    <a:pt x="6514" y="6892"/>
                    <a:pt x="7579" y="8001"/>
                  </a:cubicBezTo>
                  <a:cubicBezTo>
                    <a:pt x="9242" y="9731"/>
                    <a:pt x="11327" y="10995"/>
                    <a:pt x="13634" y="11705"/>
                  </a:cubicBezTo>
                  <a:cubicBezTo>
                    <a:pt x="13745" y="11727"/>
                    <a:pt x="13856" y="11727"/>
                    <a:pt x="13967" y="11860"/>
                  </a:cubicBezTo>
                  <a:cubicBezTo>
                    <a:pt x="13811" y="12015"/>
                    <a:pt x="13723" y="12215"/>
                    <a:pt x="13723" y="12436"/>
                  </a:cubicBezTo>
                  <a:cubicBezTo>
                    <a:pt x="13742" y="12630"/>
                    <a:pt x="13845" y="12755"/>
                    <a:pt x="14003" y="12755"/>
                  </a:cubicBezTo>
                  <a:cubicBezTo>
                    <a:pt x="14027" y="12755"/>
                    <a:pt x="14052" y="12753"/>
                    <a:pt x="14077" y="12747"/>
                  </a:cubicBezTo>
                  <a:cubicBezTo>
                    <a:pt x="14344" y="12658"/>
                    <a:pt x="14565" y="12503"/>
                    <a:pt x="14765" y="12303"/>
                  </a:cubicBezTo>
                  <a:cubicBezTo>
                    <a:pt x="14926" y="12124"/>
                    <a:pt x="15160" y="12046"/>
                    <a:pt x="15395" y="12046"/>
                  </a:cubicBezTo>
                  <a:cubicBezTo>
                    <a:pt x="15452" y="12046"/>
                    <a:pt x="15508" y="12051"/>
                    <a:pt x="15563" y="12059"/>
                  </a:cubicBezTo>
                  <a:cubicBezTo>
                    <a:pt x="16021" y="12120"/>
                    <a:pt x="16484" y="12149"/>
                    <a:pt x="16946" y="12149"/>
                  </a:cubicBezTo>
                  <a:cubicBezTo>
                    <a:pt x="17493" y="12149"/>
                    <a:pt x="18039" y="12109"/>
                    <a:pt x="18580" y="12037"/>
                  </a:cubicBezTo>
                  <a:cubicBezTo>
                    <a:pt x="18979" y="12015"/>
                    <a:pt x="19356" y="11838"/>
                    <a:pt x="19644" y="11527"/>
                  </a:cubicBezTo>
                  <a:cubicBezTo>
                    <a:pt x="19911" y="11194"/>
                    <a:pt x="19911" y="11061"/>
                    <a:pt x="19622" y="10640"/>
                  </a:cubicBezTo>
                  <a:cubicBezTo>
                    <a:pt x="18735" y="9354"/>
                    <a:pt x="17670" y="8200"/>
                    <a:pt x="16473" y="7202"/>
                  </a:cubicBezTo>
                  <a:cubicBezTo>
                    <a:pt x="15342" y="6248"/>
                    <a:pt x="14077" y="5450"/>
                    <a:pt x="12724" y="4829"/>
                  </a:cubicBezTo>
                  <a:cubicBezTo>
                    <a:pt x="10817" y="3920"/>
                    <a:pt x="8821" y="3165"/>
                    <a:pt x="6780" y="2611"/>
                  </a:cubicBezTo>
                  <a:cubicBezTo>
                    <a:pt x="6049" y="2411"/>
                    <a:pt x="5294" y="2278"/>
                    <a:pt x="4518" y="2212"/>
                  </a:cubicBezTo>
                  <a:cubicBezTo>
                    <a:pt x="4341" y="2212"/>
                    <a:pt x="4141" y="2123"/>
                    <a:pt x="3986" y="2012"/>
                  </a:cubicBezTo>
                  <a:cubicBezTo>
                    <a:pt x="3076" y="1391"/>
                    <a:pt x="2101" y="859"/>
                    <a:pt x="1169" y="282"/>
                  </a:cubicBezTo>
                  <a:cubicBezTo>
                    <a:pt x="947" y="149"/>
                    <a:pt x="703" y="60"/>
                    <a:pt x="459" y="16"/>
                  </a:cubicBezTo>
                  <a:cubicBezTo>
                    <a:pt x="409" y="6"/>
                    <a:pt x="363" y="1"/>
                    <a:pt x="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 rot="690462">
              <a:off x="1619346" y="4289988"/>
              <a:ext cx="458026" cy="181925"/>
            </a:xfrm>
            <a:custGeom>
              <a:avLst/>
              <a:gdLst/>
              <a:ahLst/>
              <a:cxnLst/>
              <a:rect l="l" t="t" r="r" b="b"/>
              <a:pathLst>
                <a:path w="18321" h="7277" extrusionOk="0">
                  <a:moveTo>
                    <a:pt x="1589" y="0"/>
                  </a:moveTo>
                  <a:cubicBezTo>
                    <a:pt x="1501" y="0"/>
                    <a:pt x="1414" y="6"/>
                    <a:pt x="1331" y="15"/>
                  </a:cubicBezTo>
                  <a:cubicBezTo>
                    <a:pt x="1021" y="37"/>
                    <a:pt x="777" y="281"/>
                    <a:pt x="755" y="569"/>
                  </a:cubicBezTo>
                  <a:cubicBezTo>
                    <a:pt x="733" y="724"/>
                    <a:pt x="755" y="858"/>
                    <a:pt x="821" y="968"/>
                  </a:cubicBezTo>
                  <a:cubicBezTo>
                    <a:pt x="1021" y="1390"/>
                    <a:pt x="1265" y="1789"/>
                    <a:pt x="1553" y="2144"/>
                  </a:cubicBezTo>
                  <a:cubicBezTo>
                    <a:pt x="1753" y="2388"/>
                    <a:pt x="1753" y="2388"/>
                    <a:pt x="1354" y="2654"/>
                  </a:cubicBezTo>
                  <a:cubicBezTo>
                    <a:pt x="999" y="2876"/>
                    <a:pt x="666" y="3098"/>
                    <a:pt x="356" y="3364"/>
                  </a:cubicBezTo>
                  <a:cubicBezTo>
                    <a:pt x="156" y="3519"/>
                    <a:pt x="1" y="3674"/>
                    <a:pt x="23" y="3852"/>
                  </a:cubicBezTo>
                  <a:cubicBezTo>
                    <a:pt x="23" y="4029"/>
                    <a:pt x="156" y="4140"/>
                    <a:pt x="400" y="4140"/>
                  </a:cubicBezTo>
                  <a:cubicBezTo>
                    <a:pt x="733" y="4096"/>
                    <a:pt x="1043" y="4007"/>
                    <a:pt x="1354" y="3874"/>
                  </a:cubicBezTo>
                  <a:cubicBezTo>
                    <a:pt x="2086" y="3586"/>
                    <a:pt x="2795" y="3253"/>
                    <a:pt x="3461" y="2854"/>
                  </a:cubicBezTo>
                  <a:cubicBezTo>
                    <a:pt x="3727" y="2710"/>
                    <a:pt x="3860" y="2637"/>
                    <a:pt x="3954" y="2637"/>
                  </a:cubicBezTo>
                  <a:cubicBezTo>
                    <a:pt x="4048" y="2637"/>
                    <a:pt x="4104" y="2710"/>
                    <a:pt x="4215" y="2854"/>
                  </a:cubicBezTo>
                  <a:cubicBezTo>
                    <a:pt x="4836" y="3652"/>
                    <a:pt x="5545" y="4384"/>
                    <a:pt x="6322" y="5027"/>
                  </a:cubicBezTo>
                  <a:cubicBezTo>
                    <a:pt x="7489" y="5957"/>
                    <a:pt x="8992" y="6446"/>
                    <a:pt x="10831" y="6446"/>
                  </a:cubicBezTo>
                  <a:cubicBezTo>
                    <a:pt x="11053" y="6446"/>
                    <a:pt x="11280" y="6439"/>
                    <a:pt x="11512" y="6425"/>
                  </a:cubicBezTo>
                  <a:cubicBezTo>
                    <a:pt x="11572" y="6412"/>
                    <a:pt x="11640" y="6394"/>
                    <a:pt x="11695" y="6394"/>
                  </a:cubicBezTo>
                  <a:cubicBezTo>
                    <a:pt x="11742" y="6394"/>
                    <a:pt x="11780" y="6407"/>
                    <a:pt x="11800" y="6447"/>
                  </a:cubicBezTo>
                  <a:cubicBezTo>
                    <a:pt x="11623" y="6602"/>
                    <a:pt x="11467" y="6824"/>
                    <a:pt x="11379" y="7068"/>
                  </a:cubicBezTo>
                  <a:cubicBezTo>
                    <a:pt x="11349" y="7202"/>
                    <a:pt x="11389" y="7276"/>
                    <a:pt x="11487" y="7276"/>
                  </a:cubicBezTo>
                  <a:cubicBezTo>
                    <a:pt x="11534" y="7276"/>
                    <a:pt x="11595" y="7259"/>
                    <a:pt x="11667" y="7223"/>
                  </a:cubicBezTo>
                  <a:cubicBezTo>
                    <a:pt x="11977" y="7046"/>
                    <a:pt x="12266" y="6824"/>
                    <a:pt x="12510" y="6580"/>
                  </a:cubicBezTo>
                  <a:cubicBezTo>
                    <a:pt x="12754" y="6336"/>
                    <a:pt x="13086" y="6181"/>
                    <a:pt x="13419" y="6114"/>
                  </a:cubicBezTo>
                  <a:cubicBezTo>
                    <a:pt x="14506" y="5870"/>
                    <a:pt x="15571" y="5537"/>
                    <a:pt x="16613" y="5094"/>
                  </a:cubicBezTo>
                  <a:cubicBezTo>
                    <a:pt x="17079" y="4894"/>
                    <a:pt x="17522" y="4628"/>
                    <a:pt x="17877" y="4251"/>
                  </a:cubicBezTo>
                  <a:cubicBezTo>
                    <a:pt x="18254" y="3874"/>
                    <a:pt x="18321" y="3741"/>
                    <a:pt x="18143" y="3453"/>
                  </a:cubicBezTo>
                  <a:cubicBezTo>
                    <a:pt x="17589" y="2565"/>
                    <a:pt x="16813" y="1833"/>
                    <a:pt x="15881" y="1346"/>
                  </a:cubicBezTo>
                  <a:cubicBezTo>
                    <a:pt x="14905" y="813"/>
                    <a:pt x="13818" y="481"/>
                    <a:pt x="12709" y="392"/>
                  </a:cubicBezTo>
                  <a:cubicBezTo>
                    <a:pt x="11655" y="277"/>
                    <a:pt x="10594" y="214"/>
                    <a:pt x="9529" y="214"/>
                  </a:cubicBezTo>
                  <a:cubicBezTo>
                    <a:pt x="8735" y="214"/>
                    <a:pt x="7939" y="249"/>
                    <a:pt x="7142" y="325"/>
                  </a:cubicBezTo>
                  <a:cubicBezTo>
                    <a:pt x="6388" y="392"/>
                    <a:pt x="5634" y="503"/>
                    <a:pt x="4902" y="702"/>
                  </a:cubicBezTo>
                  <a:cubicBezTo>
                    <a:pt x="4832" y="722"/>
                    <a:pt x="4758" y="733"/>
                    <a:pt x="4684" y="733"/>
                  </a:cubicBezTo>
                  <a:cubicBezTo>
                    <a:pt x="4592" y="733"/>
                    <a:pt x="4500" y="717"/>
                    <a:pt x="4414" y="680"/>
                  </a:cubicBezTo>
                  <a:cubicBezTo>
                    <a:pt x="3638" y="414"/>
                    <a:pt x="2795" y="237"/>
                    <a:pt x="1975" y="37"/>
                  </a:cubicBezTo>
                  <a:cubicBezTo>
                    <a:pt x="1845" y="11"/>
                    <a:pt x="1715" y="0"/>
                    <a:pt x="1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 rot="690462">
              <a:off x="2014296" y="4498945"/>
              <a:ext cx="501026" cy="315776"/>
            </a:xfrm>
            <a:custGeom>
              <a:avLst/>
              <a:gdLst/>
              <a:ahLst/>
              <a:cxnLst/>
              <a:rect l="l" t="t" r="r" b="b"/>
              <a:pathLst>
                <a:path w="20041" h="12631" extrusionOk="0">
                  <a:moveTo>
                    <a:pt x="319" y="1"/>
                  </a:moveTo>
                  <a:cubicBezTo>
                    <a:pt x="88" y="1"/>
                    <a:pt x="0" y="158"/>
                    <a:pt x="57" y="459"/>
                  </a:cubicBezTo>
                  <a:cubicBezTo>
                    <a:pt x="101" y="637"/>
                    <a:pt x="168" y="814"/>
                    <a:pt x="279" y="969"/>
                  </a:cubicBezTo>
                  <a:cubicBezTo>
                    <a:pt x="656" y="1546"/>
                    <a:pt x="1055" y="2123"/>
                    <a:pt x="1499" y="2677"/>
                  </a:cubicBezTo>
                  <a:cubicBezTo>
                    <a:pt x="1809" y="3032"/>
                    <a:pt x="1787" y="3032"/>
                    <a:pt x="1454" y="3232"/>
                  </a:cubicBezTo>
                  <a:cubicBezTo>
                    <a:pt x="1188" y="3343"/>
                    <a:pt x="900" y="3498"/>
                    <a:pt x="656" y="3697"/>
                  </a:cubicBezTo>
                  <a:cubicBezTo>
                    <a:pt x="500" y="3808"/>
                    <a:pt x="434" y="3986"/>
                    <a:pt x="478" y="4185"/>
                  </a:cubicBezTo>
                  <a:cubicBezTo>
                    <a:pt x="567" y="4407"/>
                    <a:pt x="744" y="4585"/>
                    <a:pt x="988" y="4651"/>
                  </a:cubicBezTo>
                  <a:cubicBezTo>
                    <a:pt x="1189" y="4694"/>
                    <a:pt x="1389" y="4719"/>
                    <a:pt x="1590" y="4719"/>
                  </a:cubicBezTo>
                  <a:cubicBezTo>
                    <a:pt x="1700" y="4719"/>
                    <a:pt x="1810" y="4711"/>
                    <a:pt x="1920" y="4695"/>
                  </a:cubicBezTo>
                  <a:cubicBezTo>
                    <a:pt x="2563" y="4629"/>
                    <a:pt x="3206" y="4474"/>
                    <a:pt x="3805" y="4252"/>
                  </a:cubicBezTo>
                  <a:cubicBezTo>
                    <a:pt x="3971" y="4185"/>
                    <a:pt x="4075" y="4147"/>
                    <a:pt x="4159" y="4147"/>
                  </a:cubicBezTo>
                  <a:cubicBezTo>
                    <a:pt x="4299" y="4147"/>
                    <a:pt x="4382" y="4254"/>
                    <a:pt x="4604" y="4518"/>
                  </a:cubicBezTo>
                  <a:cubicBezTo>
                    <a:pt x="5557" y="5716"/>
                    <a:pt x="6578" y="6847"/>
                    <a:pt x="7664" y="7934"/>
                  </a:cubicBezTo>
                  <a:cubicBezTo>
                    <a:pt x="9350" y="9664"/>
                    <a:pt x="11435" y="10906"/>
                    <a:pt x="13764" y="11593"/>
                  </a:cubicBezTo>
                  <a:cubicBezTo>
                    <a:pt x="13875" y="11593"/>
                    <a:pt x="13985" y="11660"/>
                    <a:pt x="14074" y="11749"/>
                  </a:cubicBezTo>
                  <a:cubicBezTo>
                    <a:pt x="13919" y="11904"/>
                    <a:pt x="13830" y="12103"/>
                    <a:pt x="13852" y="12325"/>
                  </a:cubicBezTo>
                  <a:cubicBezTo>
                    <a:pt x="13852" y="12508"/>
                    <a:pt x="13958" y="12631"/>
                    <a:pt x="14095" y="12631"/>
                  </a:cubicBezTo>
                  <a:cubicBezTo>
                    <a:pt x="14124" y="12631"/>
                    <a:pt x="14154" y="12625"/>
                    <a:pt x="14185" y="12614"/>
                  </a:cubicBezTo>
                  <a:cubicBezTo>
                    <a:pt x="14451" y="12525"/>
                    <a:pt x="14695" y="12370"/>
                    <a:pt x="14873" y="12170"/>
                  </a:cubicBezTo>
                  <a:cubicBezTo>
                    <a:pt x="15029" y="11996"/>
                    <a:pt x="15253" y="11904"/>
                    <a:pt x="15481" y="11904"/>
                  </a:cubicBezTo>
                  <a:cubicBezTo>
                    <a:pt x="15545" y="11904"/>
                    <a:pt x="15608" y="11911"/>
                    <a:pt x="15671" y="11926"/>
                  </a:cubicBezTo>
                  <a:cubicBezTo>
                    <a:pt x="16087" y="11972"/>
                    <a:pt x="16507" y="11995"/>
                    <a:pt x="16927" y="11995"/>
                  </a:cubicBezTo>
                  <a:cubicBezTo>
                    <a:pt x="17515" y="11995"/>
                    <a:pt x="18105" y="11950"/>
                    <a:pt x="18687" y="11859"/>
                  </a:cubicBezTo>
                  <a:cubicBezTo>
                    <a:pt x="19109" y="11837"/>
                    <a:pt x="19486" y="11638"/>
                    <a:pt x="19752" y="11349"/>
                  </a:cubicBezTo>
                  <a:cubicBezTo>
                    <a:pt x="20018" y="11017"/>
                    <a:pt x="20040" y="10861"/>
                    <a:pt x="19730" y="10462"/>
                  </a:cubicBezTo>
                  <a:cubicBezTo>
                    <a:pt x="18821" y="9176"/>
                    <a:pt x="17734" y="8045"/>
                    <a:pt x="16536" y="7046"/>
                  </a:cubicBezTo>
                  <a:cubicBezTo>
                    <a:pt x="15383" y="6115"/>
                    <a:pt x="14119" y="5317"/>
                    <a:pt x="12766" y="4695"/>
                  </a:cubicBezTo>
                  <a:cubicBezTo>
                    <a:pt x="10836" y="3808"/>
                    <a:pt x="8840" y="3076"/>
                    <a:pt x="6799" y="2544"/>
                  </a:cubicBezTo>
                  <a:cubicBezTo>
                    <a:pt x="6045" y="2344"/>
                    <a:pt x="5313" y="2211"/>
                    <a:pt x="4537" y="2167"/>
                  </a:cubicBezTo>
                  <a:cubicBezTo>
                    <a:pt x="4360" y="2145"/>
                    <a:pt x="4160" y="2078"/>
                    <a:pt x="4005" y="1967"/>
                  </a:cubicBezTo>
                  <a:cubicBezTo>
                    <a:pt x="3073" y="1346"/>
                    <a:pt x="2120" y="814"/>
                    <a:pt x="1166" y="282"/>
                  </a:cubicBezTo>
                  <a:cubicBezTo>
                    <a:pt x="944" y="149"/>
                    <a:pt x="700" y="60"/>
                    <a:pt x="456" y="16"/>
                  </a:cubicBezTo>
                  <a:cubicBezTo>
                    <a:pt x="406" y="6"/>
                    <a:pt x="360" y="1"/>
                    <a:pt x="31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 rot="690462">
              <a:off x="2460568" y="4729429"/>
              <a:ext cx="474051" cy="268776"/>
            </a:xfrm>
            <a:custGeom>
              <a:avLst/>
              <a:gdLst/>
              <a:ahLst/>
              <a:cxnLst/>
              <a:rect l="l" t="t" r="r" b="b"/>
              <a:pathLst>
                <a:path w="18962" h="10751" extrusionOk="0">
                  <a:moveTo>
                    <a:pt x="390" y="0"/>
                  </a:moveTo>
                  <a:cubicBezTo>
                    <a:pt x="124" y="0"/>
                    <a:pt x="0" y="174"/>
                    <a:pt x="20" y="473"/>
                  </a:cubicBezTo>
                  <a:cubicBezTo>
                    <a:pt x="43" y="628"/>
                    <a:pt x="109" y="805"/>
                    <a:pt x="198" y="938"/>
                  </a:cubicBezTo>
                  <a:cubicBezTo>
                    <a:pt x="508" y="1471"/>
                    <a:pt x="863" y="1981"/>
                    <a:pt x="1262" y="2447"/>
                  </a:cubicBezTo>
                  <a:cubicBezTo>
                    <a:pt x="1529" y="2779"/>
                    <a:pt x="1506" y="2779"/>
                    <a:pt x="1174" y="2979"/>
                  </a:cubicBezTo>
                  <a:cubicBezTo>
                    <a:pt x="863" y="3134"/>
                    <a:pt x="575" y="3312"/>
                    <a:pt x="309" y="3511"/>
                  </a:cubicBezTo>
                  <a:cubicBezTo>
                    <a:pt x="176" y="3644"/>
                    <a:pt x="43" y="3800"/>
                    <a:pt x="109" y="3977"/>
                  </a:cubicBezTo>
                  <a:cubicBezTo>
                    <a:pt x="153" y="4199"/>
                    <a:pt x="331" y="4376"/>
                    <a:pt x="553" y="4398"/>
                  </a:cubicBezTo>
                  <a:cubicBezTo>
                    <a:pt x="656" y="4406"/>
                    <a:pt x="760" y="4411"/>
                    <a:pt x="863" y="4411"/>
                  </a:cubicBezTo>
                  <a:cubicBezTo>
                    <a:pt x="1070" y="4411"/>
                    <a:pt x="1277" y="4391"/>
                    <a:pt x="1484" y="4332"/>
                  </a:cubicBezTo>
                  <a:cubicBezTo>
                    <a:pt x="2150" y="4199"/>
                    <a:pt x="2793" y="3999"/>
                    <a:pt x="3414" y="3733"/>
                  </a:cubicBezTo>
                  <a:cubicBezTo>
                    <a:pt x="3610" y="3649"/>
                    <a:pt x="3724" y="3600"/>
                    <a:pt x="3812" y="3600"/>
                  </a:cubicBezTo>
                  <a:cubicBezTo>
                    <a:pt x="3935" y="3600"/>
                    <a:pt x="4010" y="3692"/>
                    <a:pt x="4190" y="3910"/>
                  </a:cubicBezTo>
                  <a:cubicBezTo>
                    <a:pt x="5011" y="4953"/>
                    <a:pt x="5920" y="5951"/>
                    <a:pt x="6896" y="6882"/>
                  </a:cubicBezTo>
                  <a:cubicBezTo>
                    <a:pt x="8471" y="8391"/>
                    <a:pt x="10467" y="9389"/>
                    <a:pt x="12618" y="9766"/>
                  </a:cubicBezTo>
                  <a:cubicBezTo>
                    <a:pt x="12729" y="9788"/>
                    <a:pt x="12840" y="9766"/>
                    <a:pt x="12929" y="9899"/>
                  </a:cubicBezTo>
                  <a:cubicBezTo>
                    <a:pt x="12773" y="10054"/>
                    <a:pt x="12663" y="10254"/>
                    <a:pt x="12640" y="10475"/>
                  </a:cubicBezTo>
                  <a:cubicBezTo>
                    <a:pt x="12640" y="10645"/>
                    <a:pt x="12718" y="10750"/>
                    <a:pt x="12845" y="10750"/>
                  </a:cubicBezTo>
                  <a:cubicBezTo>
                    <a:pt x="12883" y="10750"/>
                    <a:pt x="12926" y="10740"/>
                    <a:pt x="12973" y="10719"/>
                  </a:cubicBezTo>
                  <a:cubicBezTo>
                    <a:pt x="13239" y="10609"/>
                    <a:pt x="13483" y="10453"/>
                    <a:pt x="13683" y="10231"/>
                  </a:cubicBezTo>
                  <a:cubicBezTo>
                    <a:pt x="13886" y="10028"/>
                    <a:pt x="14164" y="9918"/>
                    <a:pt x="14448" y="9918"/>
                  </a:cubicBezTo>
                  <a:cubicBezTo>
                    <a:pt x="14474" y="9918"/>
                    <a:pt x="14500" y="9919"/>
                    <a:pt x="14526" y="9921"/>
                  </a:cubicBezTo>
                  <a:cubicBezTo>
                    <a:pt x="15546" y="9921"/>
                    <a:pt x="16544" y="9810"/>
                    <a:pt x="17542" y="9566"/>
                  </a:cubicBezTo>
                  <a:cubicBezTo>
                    <a:pt x="17963" y="9477"/>
                    <a:pt x="18363" y="9278"/>
                    <a:pt x="18651" y="8967"/>
                  </a:cubicBezTo>
                  <a:cubicBezTo>
                    <a:pt x="18917" y="8612"/>
                    <a:pt x="18961" y="8479"/>
                    <a:pt x="18695" y="8102"/>
                  </a:cubicBezTo>
                  <a:cubicBezTo>
                    <a:pt x="17143" y="5862"/>
                    <a:pt x="14903" y="4177"/>
                    <a:pt x="12330" y="3289"/>
                  </a:cubicBezTo>
                  <a:cubicBezTo>
                    <a:pt x="10467" y="2602"/>
                    <a:pt x="8537" y="2114"/>
                    <a:pt x="6563" y="1803"/>
                  </a:cubicBezTo>
                  <a:cubicBezTo>
                    <a:pt x="5953" y="1711"/>
                    <a:pt x="5343" y="1665"/>
                    <a:pt x="4721" y="1665"/>
                  </a:cubicBezTo>
                  <a:cubicBezTo>
                    <a:pt x="4596" y="1665"/>
                    <a:pt x="4471" y="1667"/>
                    <a:pt x="4345" y="1670"/>
                  </a:cubicBezTo>
                  <a:cubicBezTo>
                    <a:pt x="4168" y="1670"/>
                    <a:pt x="3990" y="1626"/>
                    <a:pt x="3835" y="1515"/>
                  </a:cubicBezTo>
                  <a:cubicBezTo>
                    <a:pt x="2970" y="1027"/>
                    <a:pt x="2061" y="628"/>
                    <a:pt x="1152" y="184"/>
                  </a:cubicBezTo>
                  <a:cubicBezTo>
                    <a:pt x="952" y="73"/>
                    <a:pt x="730" y="29"/>
                    <a:pt x="486" y="7"/>
                  </a:cubicBezTo>
                  <a:cubicBezTo>
                    <a:pt x="452" y="2"/>
                    <a:pt x="420" y="0"/>
                    <a:pt x="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 rot="690462">
              <a:off x="2129513" y="4896978"/>
              <a:ext cx="457476" cy="181725"/>
            </a:xfrm>
            <a:custGeom>
              <a:avLst/>
              <a:gdLst/>
              <a:ahLst/>
              <a:cxnLst/>
              <a:rect l="l" t="t" r="r" b="b"/>
              <a:pathLst>
                <a:path w="18299" h="7269" extrusionOk="0">
                  <a:moveTo>
                    <a:pt x="1639" y="0"/>
                  </a:moveTo>
                  <a:cubicBezTo>
                    <a:pt x="1531" y="0"/>
                    <a:pt x="1420" y="11"/>
                    <a:pt x="1309" y="33"/>
                  </a:cubicBezTo>
                  <a:cubicBezTo>
                    <a:pt x="1021" y="33"/>
                    <a:pt x="777" y="277"/>
                    <a:pt x="732" y="566"/>
                  </a:cubicBezTo>
                  <a:cubicBezTo>
                    <a:pt x="710" y="699"/>
                    <a:pt x="755" y="832"/>
                    <a:pt x="821" y="965"/>
                  </a:cubicBezTo>
                  <a:cubicBezTo>
                    <a:pt x="998" y="1386"/>
                    <a:pt x="1265" y="1785"/>
                    <a:pt x="1553" y="2140"/>
                  </a:cubicBezTo>
                  <a:cubicBezTo>
                    <a:pt x="1730" y="2384"/>
                    <a:pt x="1730" y="2384"/>
                    <a:pt x="1331" y="2650"/>
                  </a:cubicBezTo>
                  <a:cubicBezTo>
                    <a:pt x="998" y="2850"/>
                    <a:pt x="644" y="3094"/>
                    <a:pt x="333" y="3338"/>
                  </a:cubicBezTo>
                  <a:cubicBezTo>
                    <a:pt x="156" y="3493"/>
                    <a:pt x="0" y="3649"/>
                    <a:pt x="0" y="3848"/>
                  </a:cubicBezTo>
                  <a:cubicBezTo>
                    <a:pt x="21" y="4010"/>
                    <a:pt x="134" y="4117"/>
                    <a:pt x="323" y="4117"/>
                  </a:cubicBezTo>
                  <a:cubicBezTo>
                    <a:pt x="340" y="4117"/>
                    <a:pt x="359" y="4116"/>
                    <a:pt x="377" y="4114"/>
                  </a:cubicBezTo>
                  <a:cubicBezTo>
                    <a:pt x="710" y="4070"/>
                    <a:pt x="1021" y="3981"/>
                    <a:pt x="1331" y="3870"/>
                  </a:cubicBezTo>
                  <a:cubicBezTo>
                    <a:pt x="2063" y="3582"/>
                    <a:pt x="2773" y="3227"/>
                    <a:pt x="3460" y="2850"/>
                  </a:cubicBezTo>
                  <a:cubicBezTo>
                    <a:pt x="3722" y="2698"/>
                    <a:pt x="3849" y="2625"/>
                    <a:pt x="3940" y="2625"/>
                  </a:cubicBezTo>
                  <a:cubicBezTo>
                    <a:pt x="4035" y="2625"/>
                    <a:pt x="4090" y="2703"/>
                    <a:pt x="4214" y="2850"/>
                  </a:cubicBezTo>
                  <a:cubicBezTo>
                    <a:pt x="4813" y="3649"/>
                    <a:pt x="5523" y="4358"/>
                    <a:pt x="6299" y="5001"/>
                  </a:cubicBezTo>
                  <a:cubicBezTo>
                    <a:pt x="7453" y="5921"/>
                    <a:pt x="8935" y="6426"/>
                    <a:pt x="10760" y="6426"/>
                  </a:cubicBezTo>
                  <a:cubicBezTo>
                    <a:pt x="11004" y="6426"/>
                    <a:pt x="11255" y="6417"/>
                    <a:pt x="11511" y="6399"/>
                  </a:cubicBezTo>
                  <a:cubicBezTo>
                    <a:pt x="11556" y="6399"/>
                    <a:pt x="11611" y="6388"/>
                    <a:pt x="11664" y="6388"/>
                  </a:cubicBezTo>
                  <a:cubicBezTo>
                    <a:pt x="11717" y="6388"/>
                    <a:pt x="11767" y="6399"/>
                    <a:pt x="11800" y="6443"/>
                  </a:cubicBezTo>
                  <a:cubicBezTo>
                    <a:pt x="11600" y="6598"/>
                    <a:pt x="11445" y="6820"/>
                    <a:pt x="11356" y="7064"/>
                  </a:cubicBezTo>
                  <a:cubicBezTo>
                    <a:pt x="11325" y="7188"/>
                    <a:pt x="11370" y="7268"/>
                    <a:pt x="11475" y="7268"/>
                  </a:cubicBezTo>
                  <a:cubicBezTo>
                    <a:pt x="11520" y="7268"/>
                    <a:pt x="11577" y="7253"/>
                    <a:pt x="11645" y="7219"/>
                  </a:cubicBezTo>
                  <a:cubicBezTo>
                    <a:pt x="11955" y="7042"/>
                    <a:pt x="12243" y="6842"/>
                    <a:pt x="12510" y="6598"/>
                  </a:cubicBezTo>
                  <a:cubicBezTo>
                    <a:pt x="12753" y="6332"/>
                    <a:pt x="13064" y="6177"/>
                    <a:pt x="13419" y="6110"/>
                  </a:cubicBezTo>
                  <a:cubicBezTo>
                    <a:pt x="14506" y="5866"/>
                    <a:pt x="15570" y="5534"/>
                    <a:pt x="16591" y="5090"/>
                  </a:cubicBezTo>
                  <a:cubicBezTo>
                    <a:pt x="17078" y="4891"/>
                    <a:pt x="17500" y="4624"/>
                    <a:pt x="17877" y="4247"/>
                  </a:cubicBezTo>
                  <a:cubicBezTo>
                    <a:pt x="18254" y="3870"/>
                    <a:pt x="18298" y="3737"/>
                    <a:pt x="18121" y="3449"/>
                  </a:cubicBezTo>
                  <a:cubicBezTo>
                    <a:pt x="17566" y="2562"/>
                    <a:pt x="16790" y="1830"/>
                    <a:pt x="15881" y="1342"/>
                  </a:cubicBezTo>
                  <a:cubicBezTo>
                    <a:pt x="14905" y="810"/>
                    <a:pt x="13818" y="477"/>
                    <a:pt x="12687" y="388"/>
                  </a:cubicBezTo>
                  <a:cubicBezTo>
                    <a:pt x="11651" y="276"/>
                    <a:pt x="10609" y="220"/>
                    <a:pt x="9563" y="220"/>
                  </a:cubicBezTo>
                  <a:cubicBezTo>
                    <a:pt x="8750" y="220"/>
                    <a:pt x="7935" y="254"/>
                    <a:pt x="7120" y="322"/>
                  </a:cubicBezTo>
                  <a:cubicBezTo>
                    <a:pt x="6366" y="388"/>
                    <a:pt x="5634" y="521"/>
                    <a:pt x="4902" y="699"/>
                  </a:cubicBezTo>
                  <a:cubicBezTo>
                    <a:pt x="4822" y="719"/>
                    <a:pt x="4743" y="730"/>
                    <a:pt x="4665" y="730"/>
                  </a:cubicBezTo>
                  <a:cubicBezTo>
                    <a:pt x="4570" y="730"/>
                    <a:pt x="4477" y="713"/>
                    <a:pt x="4392" y="677"/>
                  </a:cubicBezTo>
                  <a:cubicBezTo>
                    <a:pt x="3616" y="410"/>
                    <a:pt x="2773" y="233"/>
                    <a:pt x="1952" y="33"/>
                  </a:cubicBezTo>
                  <a:cubicBezTo>
                    <a:pt x="1852" y="11"/>
                    <a:pt x="1747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 rot="690462">
              <a:off x="-381915" y="4730018"/>
              <a:ext cx="345451" cy="233375"/>
            </a:xfrm>
            <a:custGeom>
              <a:avLst/>
              <a:gdLst/>
              <a:ahLst/>
              <a:cxnLst/>
              <a:rect l="l" t="t" r="r" b="b"/>
              <a:pathLst>
                <a:path w="13818" h="9335" extrusionOk="0">
                  <a:moveTo>
                    <a:pt x="12872" y="1"/>
                  </a:moveTo>
                  <a:cubicBezTo>
                    <a:pt x="10954" y="1"/>
                    <a:pt x="9090" y="575"/>
                    <a:pt x="7497" y="1651"/>
                  </a:cubicBezTo>
                  <a:cubicBezTo>
                    <a:pt x="6255" y="2472"/>
                    <a:pt x="5079" y="3403"/>
                    <a:pt x="4015" y="4446"/>
                  </a:cubicBezTo>
                  <a:cubicBezTo>
                    <a:pt x="3615" y="4823"/>
                    <a:pt x="3238" y="5244"/>
                    <a:pt x="2928" y="5710"/>
                  </a:cubicBezTo>
                  <a:cubicBezTo>
                    <a:pt x="2861" y="5821"/>
                    <a:pt x="2728" y="5909"/>
                    <a:pt x="2617" y="5954"/>
                  </a:cubicBezTo>
                  <a:cubicBezTo>
                    <a:pt x="1930" y="6242"/>
                    <a:pt x="1264" y="6619"/>
                    <a:pt x="599" y="6952"/>
                  </a:cubicBezTo>
                  <a:cubicBezTo>
                    <a:pt x="444" y="7041"/>
                    <a:pt x="288" y="7151"/>
                    <a:pt x="178" y="7285"/>
                  </a:cubicBezTo>
                  <a:cubicBezTo>
                    <a:pt x="0" y="7418"/>
                    <a:pt x="44" y="7684"/>
                    <a:pt x="244" y="7772"/>
                  </a:cubicBezTo>
                  <a:cubicBezTo>
                    <a:pt x="355" y="7839"/>
                    <a:pt x="488" y="7861"/>
                    <a:pt x="621" y="7861"/>
                  </a:cubicBezTo>
                  <a:cubicBezTo>
                    <a:pt x="954" y="7911"/>
                    <a:pt x="1299" y="7936"/>
                    <a:pt x="1647" y="7936"/>
                  </a:cubicBezTo>
                  <a:cubicBezTo>
                    <a:pt x="1763" y="7936"/>
                    <a:pt x="1880" y="7933"/>
                    <a:pt x="1996" y="7928"/>
                  </a:cubicBezTo>
                  <a:cubicBezTo>
                    <a:pt x="2307" y="7928"/>
                    <a:pt x="2307" y="7928"/>
                    <a:pt x="2285" y="8194"/>
                  </a:cubicBezTo>
                  <a:cubicBezTo>
                    <a:pt x="2240" y="8460"/>
                    <a:pt x="2218" y="8704"/>
                    <a:pt x="2218" y="8970"/>
                  </a:cubicBezTo>
                  <a:cubicBezTo>
                    <a:pt x="2218" y="9103"/>
                    <a:pt x="2262" y="9236"/>
                    <a:pt x="2395" y="9303"/>
                  </a:cubicBezTo>
                  <a:cubicBezTo>
                    <a:pt x="2445" y="9324"/>
                    <a:pt x="2497" y="9334"/>
                    <a:pt x="2549" y="9334"/>
                  </a:cubicBezTo>
                  <a:cubicBezTo>
                    <a:pt x="2660" y="9334"/>
                    <a:pt x="2771" y="9290"/>
                    <a:pt x="2861" y="9214"/>
                  </a:cubicBezTo>
                  <a:cubicBezTo>
                    <a:pt x="3017" y="9037"/>
                    <a:pt x="3150" y="8859"/>
                    <a:pt x="3238" y="8637"/>
                  </a:cubicBezTo>
                  <a:cubicBezTo>
                    <a:pt x="3460" y="8172"/>
                    <a:pt x="3638" y="7706"/>
                    <a:pt x="3748" y="7196"/>
                  </a:cubicBezTo>
                  <a:cubicBezTo>
                    <a:pt x="3837" y="6819"/>
                    <a:pt x="3837" y="6819"/>
                    <a:pt x="4192" y="6819"/>
                  </a:cubicBezTo>
                  <a:cubicBezTo>
                    <a:pt x="5212" y="6797"/>
                    <a:pt x="6210" y="6708"/>
                    <a:pt x="7208" y="6530"/>
                  </a:cubicBezTo>
                  <a:cubicBezTo>
                    <a:pt x="8827" y="6264"/>
                    <a:pt x="10336" y="5532"/>
                    <a:pt x="11533" y="4401"/>
                  </a:cubicBezTo>
                  <a:cubicBezTo>
                    <a:pt x="11593" y="4362"/>
                    <a:pt x="11617" y="4287"/>
                    <a:pt x="11716" y="4287"/>
                  </a:cubicBezTo>
                  <a:cubicBezTo>
                    <a:pt x="11728" y="4287"/>
                    <a:pt x="11741" y="4288"/>
                    <a:pt x="11755" y="4290"/>
                  </a:cubicBezTo>
                  <a:cubicBezTo>
                    <a:pt x="11777" y="4446"/>
                    <a:pt x="11844" y="4601"/>
                    <a:pt x="11977" y="4712"/>
                  </a:cubicBezTo>
                  <a:cubicBezTo>
                    <a:pt x="12010" y="4754"/>
                    <a:pt x="12057" y="4773"/>
                    <a:pt x="12102" y="4773"/>
                  </a:cubicBezTo>
                  <a:cubicBezTo>
                    <a:pt x="12177" y="4773"/>
                    <a:pt x="12251" y="4720"/>
                    <a:pt x="12265" y="4623"/>
                  </a:cubicBezTo>
                  <a:cubicBezTo>
                    <a:pt x="12332" y="4423"/>
                    <a:pt x="12332" y="4202"/>
                    <a:pt x="12287" y="3980"/>
                  </a:cubicBezTo>
                  <a:cubicBezTo>
                    <a:pt x="12265" y="3758"/>
                    <a:pt x="12332" y="3514"/>
                    <a:pt x="12487" y="3337"/>
                  </a:cubicBezTo>
                  <a:cubicBezTo>
                    <a:pt x="12953" y="2738"/>
                    <a:pt x="13330" y="2072"/>
                    <a:pt x="13640" y="1363"/>
                  </a:cubicBezTo>
                  <a:cubicBezTo>
                    <a:pt x="13773" y="1074"/>
                    <a:pt x="13818" y="742"/>
                    <a:pt x="13773" y="409"/>
                  </a:cubicBezTo>
                  <a:cubicBezTo>
                    <a:pt x="13707" y="76"/>
                    <a:pt x="13618" y="10"/>
                    <a:pt x="13286" y="10"/>
                  </a:cubicBezTo>
                  <a:cubicBezTo>
                    <a:pt x="13147" y="4"/>
                    <a:pt x="13009" y="1"/>
                    <a:pt x="128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 rot="690462">
              <a:off x="-282309" y="4522784"/>
              <a:ext cx="394826" cy="219100"/>
            </a:xfrm>
            <a:custGeom>
              <a:avLst/>
              <a:gdLst/>
              <a:ahLst/>
              <a:cxnLst/>
              <a:rect l="l" t="t" r="r" b="b"/>
              <a:pathLst>
                <a:path w="15793" h="8764" extrusionOk="0">
                  <a:moveTo>
                    <a:pt x="14918" y="1"/>
                  </a:moveTo>
                  <a:cubicBezTo>
                    <a:pt x="13830" y="1"/>
                    <a:pt x="12761" y="133"/>
                    <a:pt x="11711" y="380"/>
                  </a:cubicBezTo>
                  <a:cubicBezTo>
                    <a:pt x="10602" y="646"/>
                    <a:pt x="9560" y="1045"/>
                    <a:pt x="8584" y="1578"/>
                  </a:cubicBezTo>
                  <a:cubicBezTo>
                    <a:pt x="7165" y="2332"/>
                    <a:pt x="5834" y="3219"/>
                    <a:pt x="4570" y="4217"/>
                  </a:cubicBezTo>
                  <a:cubicBezTo>
                    <a:pt x="4126" y="4550"/>
                    <a:pt x="3705" y="4949"/>
                    <a:pt x="3328" y="5393"/>
                  </a:cubicBezTo>
                  <a:cubicBezTo>
                    <a:pt x="3239" y="5504"/>
                    <a:pt x="3106" y="5570"/>
                    <a:pt x="2973" y="5614"/>
                  </a:cubicBezTo>
                  <a:cubicBezTo>
                    <a:pt x="2174" y="5903"/>
                    <a:pt x="1420" y="6235"/>
                    <a:pt x="666" y="6568"/>
                  </a:cubicBezTo>
                  <a:cubicBezTo>
                    <a:pt x="489" y="6635"/>
                    <a:pt x="333" y="6746"/>
                    <a:pt x="178" y="6856"/>
                  </a:cubicBezTo>
                  <a:cubicBezTo>
                    <a:pt x="1" y="7034"/>
                    <a:pt x="23" y="7189"/>
                    <a:pt x="267" y="7322"/>
                  </a:cubicBezTo>
                  <a:cubicBezTo>
                    <a:pt x="400" y="7367"/>
                    <a:pt x="533" y="7411"/>
                    <a:pt x="688" y="7411"/>
                  </a:cubicBezTo>
                  <a:cubicBezTo>
                    <a:pt x="1062" y="7443"/>
                    <a:pt x="1447" y="7464"/>
                    <a:pt x="1836" y="7464"/>
                  </a:cubicBezTo>
                  <a:cubicBezTo>
                    <a:pt x="1978" y="7464"/>
                    <a:pt x="2120" y="7461"/>
                    <a:pt x="2263" y="7455"/>
                  </a:cubicBezTo>
                  <a:cubicBezTo>
                    <a:pt x="2326" y="7451"/>
                    <a:pt x="2378" y="7449"/>
                    <a:pt x="2421" y="7449"/>
                  </a:cubicBezTo>
                  <a:cubicBezTo>
                    <a:pt x="2616" y="7449"/>
                    <a:pt x="2610" y="7503"/>
                    <a:pt x="2573" y="7721"/>
                  </a:cubicBezTo>
                  <a:cubicBezTo>
                    <a:pt x="2507" y="7943"/>
                    <a:pt x="2485" y="8187"/>
                    <a:pt x="2485" y="8409"/>
                  </a:cubicBezTo>
                  <a:cubicBezTo>
                    <a:pt x="2485" y="8564"/>
                    <a:pt x="2573" y="8697"/>
                    <a:pt x="2707" y="8742"/>
                  </a:cubicBezTo>
                  <a:cubicBezTo>
                    <a:pt x="2763" y="8756"/>
                    <a:pt x="2819" y="8763"/>
                    <a:pt x="2874" y="8763"/>
                  </a:cubicBezTo>
                  <a:cubicBezTo>
                    <a:pt x="2994" y="8763"/>
                    <a:pt x="3111" y="8729"/>
                    <a:pt x="3217" y="8653"/>
                  </a:cubicBezTo>
                  <a:cubicBezTo>
                    <a:pt x="3394" y="8498"/>
                    <a:pt x="3549" y="8320"/>
                    <a:pt x="3660" y="8098"/>
                  </a:cubicBezTo>
                  <a:cubicBezTo>
                    <a:pt x="3904" y="7699"/>
                    <a:pt x="4104" y="7234"/>
                    <a:pt x="4259" y="6768"/>
                  </a:cubicBezTo>
                  <a:cubicBezTo>
                    <a:pt x="4348" y="6413"/>
                    <a:pt x="4348" y="6435"/>
                    <a:pt x="4769" y="6413"/>
                  </a:cubicBezTo>
                  <a:cubicBezTo>
                    <a:pt x="5923" y="6391"/>
                    <a:pt x="7054" y="6280"/>
                    <a:pt x="8207" y="6125"/>
                  </a:cubicBezTo>
                  <a:cubicBezTo>
                    <a:pt x="9981" y="5881"/>
                    <a:pt x="11689" y="5193"/>
                    <a:pt x="13153" y="4106"/>
                  </a:cubicBezTo>
                  <a:cubicBezTo>
                    <a:pt x="13220" y="4062"/>
                    <a:pt x="13264" y="3973"/>
                    <a:pt x="13397" y="3973"/>
                  </a:cubicBezTo>
                  <a:cubicBezTo>
                    <a:pt x="13419" y="4151"/>
                    <a:pt x="13508" y="4284"/>
                    <a:pt x="13641" y="4395"/>
                  </a:cubicBezTo>
                  <a:cubicBezTo>
                    <a:pt x="13680" y="4426"/>
                    <a:pt x="13728" y="4441"/>
                    <a:pt x="13775" y="4441"/>
                  </a:cubicBezTo>
                  <a:cubicBezTo>
                    <a:pt x="13861" y="4441"/>
                    <a:pt x="13945" y="4392"/>
                    <a:pt x="13974" y="4306"/>
                  </a:cubicBezTo>
                  <a:cubicBezTo>
                    <a:pt x="14040" y="4106"/>
                    <a:pt x="14062" y="3884"/>
                    <a:pt x="14018" y="3685"/>
                  </a:cubicBezTo>
                  <a:cubicBezTo>
                    <a:pt x="13974" y="3463"/>
                    <a:pt x="14062" y="3241"/>
                    <a:pt x="14240" y="3108"/>
                  </a:cubicBezTo>
                  <a:cubicBezTo>
                    <a:pt x="14750" y="2554"/>
                    <a:pt x="15193" y="1933"/>
                    <a:pt x="15571" y="1267"/>
                  </a:cubicBezTo>
                  <a:cubicBezTo>
                    <a:pt x="15726" y="1001"/>
                    <a:pt x="15792" y="691"/>
                    <a:pt x="15726" y="380"/>
                  </a:cubicBezTo>
                  <a:cubicBezTo>
                    <a:pt x="15637" y="92"/>
                    <a:pt x="15571" y="25"/>
                    <a:pt x="15171" y="3"/>
                  </a:cubicBezTo>
                  <a:cubicBezTo>
                    <a:pt x="15087" y="1"/>
                    <a:pt x="15003" y="1"/>
                    <a:pt x="14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 rot="690462">
              <a:off x="58869" y="4346723"/>
              <a:ext cx="345451" cy="233375"/>
            </a:xfrm>
            <a:custGeom>
              <a:avLst/>
              <a:gdLst/>
              <a:ahLst/>
              <a:cxnLst/>
              <a:rect l="l" t="t" r="r" b="b"/>
              <a:pathLst>
                <a:path w="13818" h="9335" extrusionOk="0">
                  <a:moveTo>
                    <a:pt x="12849" y="0"/>
                  </a:moveTo>
                  <a:cubicBezTo>
                    <a:pt x="11958" y="0"/>
                    <a:pt x="11083" y="120"/>
                    <a:pt x="10225" y="387"/>
                  </a:cubicBezTo>
                  <a:cubicBezTo>
                    <a:pt x="9249" y="653"/>
                    <a:pt x="8339" y="1074"/>
                    <a:pt x="7497" y="1651"/>
                  </a:cubicBezTo>
                  <a:cubicBezTo>
                    <a:pt x="6255" y="2472"/>
                    <a:pt x="5079" y="3403"/>
                    <a:pt x="4014" y="4446"/>
                  </a:cubicBezTo>
                  <a:cubicBezTo>
                    <a:pt x="3615" y="4823"/>
                    <a:pt x="3238" y="5244"/>
                    <a:pt x="2928" y="5710"/>
                  </a:cubicBezTo>
                  <a:cubicBezTo>
                    <a:pt x="2861" y="5821"/>
                    <a:pt x="2728" y="5910"/>
                    <a:pt x="2617" y="5954"/>
                  </a:cubicBezTo>
                  <a:cubicBezTo>
                    <a:pt x="1930" y="6242"/>
                    <a:pt x="1264" y="6619"/>
                    <a:pt x="599" y="6952"/>
                  </a:cubicBezTo>
                  <a:cubicBezTo>
                    <a:pt x="444" y="7041"/>
                    <a:pt x="288" y="7152"/>
                    <a:pt x="177" y="7285"/>
                  </a:cubicBezTo>
                  <a:cubicBezTo>
                    <a:pt x="0" y="7418"/>
                    <a:pt x="44" y="7684"/>
                    <a:pt x="244" y="7773"/>
                  </a:cubicBezTo>
                  <a:cubicBezTo>
                    <a:pt x="355" y="7817"/>
                    <a:pt x="488" y="7861"/>
                    <a:pt x="621" y="7861"/>
                  </a:cubicBezTo>
                  <a:cubicBezTo>
                    <a:pt x="954" y="7911"/>
                    <a:pt x="1299" y="7936"/>
                    <a:pt x="1647" y="7936"/>
                  </a:cubicBezTo>
                  <a:cubicBezTo>
                    <a:pt x="1763" y="7936"/>
                    <a:pt x="1880" y="7933"/>
                    <a:pt x="1996" y="7928"/>
                  </a:cubicBezTo>
                  <a:cubicBezTo>
                    <a:pt x="2307" y="7928"/>
                    <a:pt x="2307" y="7928"/>
                    <a:pt x="2284" y="8194"/>
                  </a:cubicBezTo>
                  <a:cubicBezTo>
                    <a:pt x="2240" y="8460"/>
                    <a:pt x="2218" y="8704"/>
                    <a:pt x="2218" y="8970"/>
                  </a:cubicBezTo>
                  <a:cubicBezTo>
                    <a:pt x="2218" y="9103"/>
                    <a:pt x="2262" y="9236"/>
                    <a:pt x="2395" y="9303"/>
                  </a:cubicBezTo>
                  <a:cubicBezTo>
                    <a:pt x="2445" y="9324"/>
                    <a:pt x="2497" y="9334"/>
                    <a:pt x="2549" y="9334"/>
                  </a:cubicBezTo>
                  <a:cubicBezTo>
                    <a:pt x="2660" y="9334"/>
                    <a:pt x="2771" y="9290"/>
                    <a:pt x="2861" y="9214"/>
                  </a:cubicBezTo>
                  <a:cubicBezTo>
                    <a:pt x="3016" y="9037"/>
                    <a:pt x="3149" y="8837"/>
                    <a:pt x="3238" y="8638"/>
                  </a:cubicBezTo>
                  <a:cubicBezTo>
                    <a:pt x="3460" y="8172"/>
                    <a:pt x="3637" y="7684"/>
                    <a:pt x="3748" y="7196"/>
                  </a:cubicBezTo>
                  <a:cubicBezTo>
                    <a:pt x="3837" y="6819"/>
                    <a:pt x="3837" y="6819"/>
                    <a:pt x="4214" y="6819"/>
                  </a:cubicBezTo>
                  <a:cubicBezTo>
                    <a:pt x="5212" y="6797"/>
                    <a:pt x="6210" y="6686"/>
                    <a:pt x="7208" y="6531"/>
                  </a:cubicBezTo>
                  <a:cubicBezTo>
                    <a:pt x="8827" y="6264"/>
                    <a:pt x="10336" y="5532"/>
                    <a:pt x="11533" y="4401"/>
                  </a:cubicBezTo>
                  <a:cubicBezTo>
                    <a:pt x="11578" y="4357"/>
                    <a:pt x="11622" y="4268"/>
                    <a:pt x="11733" y="4268"/>
                  </a:cubicBezTo>
                  <a:cubicBezTo>
                    <a:pt x="11755" y="4446"/>
                    <a:pt x="11844" y="4601"/>
                    <a:pt x="11977" y="4712"/>
                  </a:cubicBezTo>
                  <a:cubicBezTo>
                    <a:pt x="12010" y="4754"/>
                    <a:pt x="12056" y="4773"/>
                    <a:pt x="12102" y="4773"/>
                  </a:cubicBezTo>
                  <a:cubicBezTo>
                    <a:pt x="12177" y="4773"/>
                    <a:pt x="12251" y="4720"/>
                    <a:pt x="12265" y="4623"/>
                  </a:cubicBezTo>
                  <a:cubicBezTo>
                    <a:pt x="12310" y="4424"/>
                    <a:pt x="12332" y="4180"/>
                    <a:pt x="12287" y="3980"/>
                  </a:cubicBezTo>
                  <a:cubicBezTo>
                    <a:pt x="12265" y="3736"/>
                    <a:pt x="12332" y="3514"/>
                    <a:pt x="12487" y="3337"/>
                  </a:cubicBezTo>
                  <a:cubicBezTo>
                    <a:pt x="12931" y="2716"/>
                    <a:pt x="13330" y="2073"/>
                    <a:pt x="13640" y="1363"/>
                  </a:cubicBezTo>
                  <a:cubicBezTo>
                    <a:pt x="13773" y="1074"/>
                    <a:pt x="13818" y="742"/>
                    <a:pt x="13773" y="409"/>
                  </a:cubicBezTo>
                  <a:cubicBezTo>
                    <a:pt x="13685" y="76"/>
                    <a:pt x="13618" y="10"/>
                    <a:pt x="13285" y="10"/>
                  </a:cubicBezTo>
                  <a:cubicBezTo>
                    <a:pt x="13139" y="4"/>
                    <a:pt x="12994" y="0"/>
                    <a:pt x="12849" y="0"/>
                  </a:cubicBezTo>
                  <a:close/>
                </a:path>
              </a:pathLst>
            </a:custGeom>
            <a:solidFill>
              <a:srgbClr val="02CC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 rot="690462">
              <a:off x="127822" y="4674699"/>
              <a:ext cx="395926" cy="216725"/>
            </a:xfrm>
            <a:custGeom>
              <a:avLst/>
              <a:gdLst/>
              <a:ahLst/>
              <a:cxnLst/>
              <a:rect l="l" t="t" r="r" b="b"/>
              <a:pathLst>
                <a:path w="15837" h="8669" extrusionOk="0">
                  <a:moveTo>
                    <a:pt x="14734" y="0"/>
                  </a:moveTo>
                  <a:cubicBezTo>
                    <a:pt x="13727" y="0"/>
                    <a:pt x="12725" y="114"/>
                    <a:pt x="11755" y="342"/>
                  </a:cubicBezTo>
                  <a:cubicBezTo>
                    <a:pt x="10646" y="609"/>
                    <a:pt x="9604" y="1008"/>
                    <a:pt x="8628" y="1540"/>
                  </a:cubicBezTo>
                  <a:cubicBezTo>
                    <a:pt x="7209" y="2272"/>
                    <a:pt x="5856" y="3137"/>
                    <a:pt x="4591" y="4113"/>
                  </a:cubicBezTo>
                  <a:cubicBezTo>
                    <a:pt x="4148" y="4468"/>
                    <a:pt x="3726" y="4845"/>
                    <a:pt x="3349" y="5288"/>
                  </a:cubicBezTo>
                  <a:cubicBezTo>
                    <a:pt x="3239" y="5399"/>
                    <a:pt x="3128" y="5466"/>
                    <a:pt x="2972" y="5510"/>
                  </a:cubicBezTo>
                  <a:cubicBezTo>
                    <a:pt x="2174" y="5776"/>
                    <a:pt x="1420" y="6131"/>
                    <a:pt x="666" y="6442"/>
                  </a:cubicBezTo>
                  <a:cubicBezTo>
                    <a:pt x="488" y="6508"/>
                    <a:pt x="333" y="6597"/>
                    <a:pt x="178" y="6730"/>
                  </a:cubicBezTo>
                  <a:cubicBezTo>
                    <a:pt x="0" y="6908"/>
                    <a:pt x="23" y="7063"/>
                    <a:pt x="266" y="7174"/>
                  </a:cubicBezTo>
                  <a:cubicBezTo>
                    <a:pt x="400" y="7240"/>
                    <a:pt x="533" y="7262"/>
                    <a:pt x="666" y="7285"/>
                  </a:cubicBezTo>
                  <a:cubicBezTo>
                    <a:pt x="1055" y="7317"/>
                    <a:pt x="1445" y="7338"/>
                    <a:pt x="1826" y="7338"/>
                  </a:cubicBezTo>
                  <a:cubicBezTo>
                    <a:pt x="1965" y="7338"/>
                    <a:pt x="2104" y="7335"/>
                    <a:pt x="2240" y="7329"/>
                  </a:cubicBezTo>
                  <a:cubicBezTo>
                    <a:pt x="2617" y="7329"/>
                    <a:pt x="2595" y="7329"/>
                    <a:pt x="2551" y="7617"/>
                  </a:cubicBezTo>
                  <a:cubicBezTo>
                    <a:pt x="2507" y="7839"/>
                    <a:pt x="2462" y="8083"/>
                    <a:pt x="2462" y="8305"/>
                  </a:cubicBezTo>
                  <a:cubicBezTo>
                    <a:pt x="2462" y="8460"/>
                    <a:pt x="2551" y="8593"/>
                    <a:pt x="2684" y="8637"/>
                  </a:cubicBezTo>
                  <a:cubicBezTo>
                    <a:pt x="2741" y="8659"/>
                    <a:pt x="2798" y="8669"/>
                    <a:pt x="2854" y="8669"/>
                  </a:cubicBezTo>
                  <a:cubicBezTo>
                    <a:pt x="2973" y="8669"/>
                    <a:pt x="3089" y="8624"/>
                    <a:pt x="3194" y="8549"/>
                  </a:cubicBezTo>
                  <a:cubicBezTo>
                    <a:pt x="3372" y="8394"/>
                    <a:pt x="3527" y="8216"/>
                    <a:pt x="3638" y="8016"/>
                  </a:cubicBezTo>
                  <a:cubicBezTo>
                    <a:pt x="3904" y="7595"/>
                    <a:pt x="4103" y="7151"/>
                    <a:pt x="4237" y="6686"/>
                  </a:cubicBezTo>
                  <a:cubicBezTo>
                    <a:pt x="4347" y="6331"/>
                    <a:pt x="4347" y="6331"/>
                    <a:pt x="4769" y="6331"/>
                  </a:cubicBezTo>
                  <a:cubicBezTo>
                    <a:pt x="5922" y="6309"/>
                    <a:pt x="7053" y="6220"/>
                    <a:pt x="8207" y="6065"/>
                  </a:cubicBezTo>
                  <a:cubicBezTo>
                    <a:pt x="10003" y="5843"/>
                    <a:pt x="11711" y="5178"/>
                    <a:pt x="13175" y="4113"/>
                  </a:cubicBezTo>
                  <a:cubicBezTo>
                    <a:pt x="13219" y="4024"/>
                    <a:pt x="13308" y="3958"/>
                    <a:pt x="13419" y="3958"/>
                  </a:cubicBezTo>
                  <a:cubicBezTo>
                    <a:pt x="13441" y="4113"/>
                    <a:pt x="13530" y="4268"/>
                    <a:pt x="13663" y="4357"/>
                  </a:cubicBezTo>
                  <a:cubicBezTo>
                    <a:pt x="13716" y="4392"/>
                    <a:pt x="13773" y="4410"/>
                    <a:pt x="13825" y="4410"/>
                  </a:cubicBezTo>
                  <a:cubicBezTo>
                    <a:pt x="13902" y="4410"/>
                    <a:pt x="13969" y="4370"/>
                    <a:pt x="13995" y="4290"/>
                  </a:cubicBezTo>
                  <a:cubicBezTo>
                    <a:pt x="14062" y="4091"/>
                    <a:pt x="14084" y="3891"/>
                    <a:pt x="14040" y="3669"/>
                  </a:cubicBezTo>
                  <a:cubicBezTo>
                    <a:pt x="14018" y="3448"/>
                    <a:pt x="14106" y="3226"/>
                    <a:pt x="14262" y="3093"/>
                  </a:cubicBezTo>
                  <a:cubicBezTo>
                    <a:pt x="14794" y="2538"/>
                    <a:pt x="15237" y="1917"/>
                    <a:pt x="15615" y="1252"/>
                  </a:cubicBezTo>
                  <a:cubicBezTo>
                    <a:pt x="15770" y="1008"/>
                    <a:pt x="15836" y="697"/>
                    <a:pt x="15792" y="387"/>
                  </a:cubicBezTo>
                  <a:cubicBezTo>
                    <a:pt x="15703" y="76"/>
                    <a:pt x="15615" y="10"/>
                    <a:pt x="15237" y="10"/>
                  </a:cubicBezTo>
                  <a:cubicBezTo>
                    <a:pt x="15070" y="3"/>
                    <a:pt x="14902" y="0"/>
                    <a:pt x="14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 rot="690462">
              <a:off x="21869" y="4576477"/>
              <a:ext cx="255651" cy="278001"/>
            </a:xfrm>
            <a:custGeom>
              <a:avLst/>
              <a:gdLst/>
              <a:ahLst/>
              <a:cxnLst/>
              <a:rect l="l" t="t" r="r" b="b"/>
              <a:pathLst>
                <a:path w="10226" h="11120" extrusionOk="0">
                  <a:moveTo>
                    <a:pt x="9416" y="0"/>
                  </a:moveTo>
                  <a:cubicBezTo>
                    <a:pt x="8771" y="0"/>
                    <a:pt x="8133" y="139"/>
                    <a:pt x="7542" y="416"/>
                  </a:cubicBezTo>
                  <a:cubicBezTo>
                    <a:pt x="6766" y="771"/>
                    <a:pt x="6078" y="1281"/>
                    <a:pt x="5524" y="1902"/>
                  </a:cubicBezTo>
                  <a:cubicBezTo>
                    <a:pt x="4548" y="2922"/>
                    <a:pt x="3683" y="4031"/>
                    <a:pt x="2951" y="5207"/>
                  </a:cubicBezTo>
                  <a:cubicBezTo>
                    <a:pt x="2640" y="5695"/>
                    <a:pt x="2374" y="6205"/>
                    <a:pt x="2152" y="6737"/>
                  </a:cubicBezTo>
                  <a:cubicBezTo>
                    <a:pt x="2108" y="6848"/>
                    <a:pt x="2041" y="6937"/>
                    <a:pt x="1930" y="7003"/>
                  </a:cubicBezTo>
                  <a:cubicBezTo>
                    <a:pt x="1420" y="7358"/>
                    <a:pt x="932" y="7780"/>
                    <a:pt x="444" y="8179"/>
                  </a:cubicBezTo>
                  <a:cubicBezTo>
                    <a:pt x="311" y="8290"/>
                    <a:pt x="200" y="8423"/>
                    <a:pt x="134" y="8556"/>
                  </a:cubicBezTo>
                  <a:cubicBezTo>
                    <a:pt x="1" y="8755"/>
                    <a:pt x="45" y="8999"/>
                    <a:pt x="200" y="9155"/>
                  </a:cubicBezTo>
                  <a:cubicBezTo>
                    <a:pt x="267" y="9221"/>
                    <a:pt x="378" y="9288"/>
                    <a:pt x="467" y="9288"/>
                  </a:cubicBezTo>
                  <a:cubicBezTo>
                    <a:pt x="759" y="9343"/>
                    <a:pt x="1051" y="9382"/>
                    <a:pt x="1330" y="9382"/>
                  </a:cubicBezTo>
                  <a:cubicBezTo>
                    <a:pt x="1391" y="9382"/>
                    <a:pt x="1450" y="9380"/>
                    <a:pt x="1509" y="9377"/>
                  </a:cubicBezTo>
                  <a:cubicBezTo>
                    <a:pt x="1753" y="9377"/>
                    <a:pt x="1753" y="9377"/>
                    <a:pt x="1731" y="9731"/>
                  </a:cubicBezTo>
                  <a:cubicBezTo>
                    <a:pt x="1686" y="10042"/>
                    <a:pt x="1686" y="10352"/>
                    <a:pt x="1686" y="10663"/>
                  </a:cubicBezTo>
                  <a:cubicBezTo>
                    <a:pt x="1686" y="10840"/>
                    <a:pt x="1731" y="10996"/>
                    <a:pt x="1842" y="11084"/>
                  </a:cubicBezTo>
                  <a:cubicBezTo>
                    <a:pt x="1880" y="11107"/>
                    <a:pt x="1921" y="11120"/>
                    <a:pt x="1962" y="11120"/>
                  </a:cubicBezTo>
                  <a:cubicBezTo>
                    <a:pt x="2039" y="11120"/>
                    <a:pt x="2116" y="11075"/>
                    <a:pt x="2174" y="10973"/>
                  </a:cubicBezTo>
                  <a:cubicBezTo>
                    <a:pt x="2308" y="10752"/>
                    <a:pt x="2396" y="10530"/>
                    <a:pt x="2441" y="10286"/>
                  </a:cubicBezTo>
                  <a:cubicBezTo>
                    <a:pt x="2618" y="9709"/>
                    <a:pt x="2729" y="9133"/>
                    <a:pt x="2795" y="8556"/>
                  </a:cubicBezTo>
                  <a:cubicBezTo>
                    <a:pt x="2862" y="8090"/>
                    <a:pt x="2862" y="8112"/>
                    <a:pt x="3128" y="8090"/>
                  </a:cubicBezTo>
                  <a:cubicBezTo>
                    <a:pt x="3882" y="8090"/>
                    <a:pt x="4636" y="8001"/>
                    <a:pt x="5368" y="7824"/>
                  </a:cubicBezTo>
                  <a:cubicBezTo>
                    <a:pt x="6610" y="7513"/>
                    <a:pt x="7675" y="6693"/>
                    <a:pt x="8584" y="5318"/>
                  </a:cubicBezTo>
                  <a:cubicBezTo>
                    <a:pt x="8629" y="5273"/>
                    <a:pt x="8651" y="5162"/>
                    <a:pt x="8739" y="5162"/>
                  </a:cubicBezTo>
                  <a:cubicBezTo>
                    <a:pt x="8762" y="5362"/>
                    <a:pt x="8806" y="5539"/>
                    <a:pt x="8917" y="5717"/>
                  </a:cubicBezTo>
                  <a:cubicBezTo>
                    <a:pt x="8949" y="5758"/>
                    <a:pt x="8982" y="5777"/>
                    <a:pt x="9012" y="5777"/>
                  </a:cubicBezTo>
                  <a:cubicBezTo>
                    <a:pt x="9065" y="5777"/>
                    <a:pt x="9111" y="5718"/>
                    <a:pt x="9139" y="5606"/>
                  </a:cubicBezTo>
                  <a:cubicBezTo>
                    <a:pt x="9183" y="5340"/>
                    <a:pt x="9183" y="5074"/>
                    <a:pt x="9139" y="4808"/>
                  </a:cubicBezTo>
                  <a:cubicBezTo>
                    <a:pt x="9094" y="4564"/>
                    <a:pt x="9139" y="4275"/>
                    <a:pt x="9272" y="4053"/>
                  </a:cubicBezTo>
                  <a:cubicBezTo>
                    <a:pt x="9604" y="3277"/>
                    <a:pt x="9893" y="2479"/>
                    <a:pt x="10092" y="1680"/>
                  </a:cubicBezTo>
                  <a:cubicBezTo>
                    <a:pt x="10203" y="1303"/>
                    <a:pt x="10226" y="904"/>
                    <a:pt x="10181" y="527"/>
                  </a:cubicBezTo>
                  <a:cubicBezTo>
                    <a:pt x="10115" y="128"/>
                    <a:pt x="10070" y="39"/>
                    <a:pt x="9804" y="17"/>
                  </a:cubicBezTo>
                  <a:cubicBezTo>
                    <a:pt x="9675" y="6"/>
                    <a:pt x="9545" y="0"/>
                    <a:pt x="94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 rot="690462">
              <a:off x="407563" y="4547393"/>
              <a:ext cx="285576" cy="158150"/>
            </a:xfrm>
            <a:custGeom>
              <a:avLst/>
              <a:gdLst/>
              <a:ahLst/>
              <a:cxnLst/>
              <a:rect l="l" t="t" r="r" b="b"/>
              <a:pathLst>
                <a:path w="11423" h="6326" extrusionOk="0">
                  <a:moveTo>
                    <a:pt x="10723" y="1"/>
                  </a:moveTo>
                  <a:cubicBezTo>
                    <a:pt x="9947" y="1"/>
                    <a:pt x="9190" y="93"/>
                    <a:pt x="8451" y="292"/>
                  </a:cubicBezTo>
                  <a:cubicBezTo>
                    <a:pt x="7674" y="470"/>
                    <a:pt x="6920" y="758"/>
                    <a:pt x="6210" y="1157"/>
                  </a:cubicBezTo>
                  <a:cubicBezTo>
                    <a:pt x="5190" y="1690"/>
                    <a:pt x="4214" y="2311"/>
                    <a:pt x="3305" y="3043"/>
                  </a:cubicBezTo>
                  <a:cubicBezTo>
                    <a:pt x="2994" y="3287"/>
                    <a:pt x="2684" y="3575"/>
                    <a:pt x="2418" y="3885"/>
                  </a:cubicBezTo>
                  <a:cubicBezTo>
                    <a:pt x="2351" y="3974"/>
                    <a:pt x="2262" y="4041"/>
                    <a:pt x="2152" y="4063"/>
                  </a:cubicBezTo>
                  <a:cubicBezTo>
                    <a:pt x="1575" y="4262"/>
                    <a:pt x="1043" y="4506"/>
                    <a:pt x="488" y="4750"/>
                  </a:cubicBezTo>
                  <a:cubicBezTo>
                    <a:pt x="355" y="4795"/>
                    <a:pt x="244" y="4861"/>
                    <a:pt x="155" y="4950"/>
                  </a:cubicBezTo>
                  <a:cubicBezTo>
                    <a:pt x="0" y="5083"/>
                    <a:pt x="22" y="5194"/>
                    <a:pt x="200" y="5283"/>
                  </a:cubicBezTo>
                  <a:cubicBezTo>
                    <a:pt x="289" y="5327"/>
                    <a:pt x="399" y="5349"/>
                    <a:pt x="488" y="5349"/>
                  </a:cubicBezTo>
                  <a:cubicBezTo>
                    <a:pt x="722" y="5375"/>
                    <a:pt x="948" y="5386"/>
                    <a:pt x="1171" y="5386"/>
                  </a:cubicBezTo>
                  <a:cubicBezTo>
                    <a:pt x="1329" y="5386"/>
                    <a:pt x="1485" y="5381"/>
                    <a:pt x="1641" y="5371"/>
                  </a:cubicBezTo>
                  <a:cubicBezTo>
                    <a:pt x="1885" y="5371"/>
                    <a:pt x="1885" y="5371"/>
                    <a:pt x="1863" y="5571"/>
                  </a:cubicBezTo>
                  <a:cubicBezTo>
                    <a:pt x="1819" y="5726"/>
                    <a:pt x="1797" y="5904"/>
                    <a:pt x="1797" y="6081"/>
                  </a:cubicBezTo>
                  <a:cubicBezTo>
                    <a:pt x="1797" y="6170"/>
                    <a:pt x="1863" y="6281"/>
                    <a:pt x="1952" y="6303"/>
                  </a:cubicBezTo>
                  <a:cubicBezTo>
                    <a:pt x="1996" y="6318"/>
                    <a:pt x="2041" y="6325"/>
                    <a:pt x="2084" y="6325"/>
                  </a:cubicBezTo>
                  <a:cubicBezTo>
                    <a:pt x="2171" y="6325"/>
                    <a:pt x="2255" y="6296"/>
                    <a:pt x="2329" y="6236"/>
                  </a:cubicBezTo>
                  <a:cubicBezTo>
                    <a:pt x="2462" y="6126"/>
                    <a:pt x="2573" y="5992"/>
                    <a:pt x="2640" y="5859"/>
                  </a:cubicBezTo>
                  <a:cubicBezTo>
                    <a:pt x="2839" y="5549"/>
                    <a:pt x="2972" y="5216"/>
                    <a:pt x="3083" y="4884"/>
                  </a:cubicBezTo>
                  <a:cubicBezTo>
                    <a:pt x="3150" y="4640"/>
                    <a:pt x="3150" y="4640"/>
                    <a:pt x="3460" y="4640"/>
                  </a:cubicBezTo>
                  <a:cubicBezTo>
                    <a:pt x="4281" y="4595"/>
                    <a:pt x="5101" y="4529"/>
                    <a:pt x="5922" y="4418"/>
                  </a:cubicBezTo>
                  <a:cubicBezTo>
                    <a:pt x="7231" y="4240"/>
                    <a:pt x="8451" y="3752"/>
                    <a:pt x="9493" y="2976"/>
                  </a:cubicBezTo>
                  <a:cubicBezTo>
                    <a:pt x="9559" y="2932"/>
                    <a:pt x="9582" y="2887"/>
                    <a:pt x="9670" y="2887"/>
                  </a:cubicBezTo>
                  <a:cubicBezTo>
                    <a:pt x="9715" y="2998"/>
                    <a:pt x="9781" y="3109"/>
                    <a:pt x="9870" y="3176"/>
                  </a:cubicBezTo>
                  <a:cubicBezTo>
                    <a:pt x="9900" y="3190"/>
                    <a:pt x="9932" y="3198"/>
                    <a:pt x="9963" y="3198"/>
                  </a:cubicBezTo>
                  <a:cubicBezTo>
                    <a:pt x="10025" y="3198"/>
                    <a:pt x="10084" y="3168"/>
                    <a:pt x="10114" y="3109"/>
                  </a:cubicBezTo>
                  <a:cubicBezTo>
                    <a:pt x="10158" y="2976"/>
                    <a:pt x="10158" y="2821"/>
                    <a:pt x="10136" y="2666"/>
                  </a:cubicBezTo>
                  <a:cubicBezTo>
                    <a:pt x="10114" y="2510"/>
                    <a:pt x="10158" y="2355"/>
                    <a:pt x="10291" y="2244"/>
                  </a:cubicBezTo>
                  <a:cubicBezTo>
                    <a:pt x="10668" y="1845"/>
                    <a:pt x="11001" y="1401"/>
                    <a:pt x="11245" y="913"/>
                  </a:cubicBezTo>
                  <a:cubicBezTo>
                    <a:pt x="11378" y="736"/>
                    <a:pt x="11423" y="492"/>
                    <a:pt x="11378" y="292"/>
                  </a:cubicBezTo>
                  <a:cubicBezTo>
                    <a:pt x="11312" y="71"/>
                    <a:pt x="11245" y="4"/>
                    <a:pt x="10979" y="4"/>
                  </a:cubicBezTo>
                  <a:cubicBezTo>
                    <a:pt x="10893" y="2"/>
                    <a:pt x="10808" y="1"/>
                    <a:pt x="1072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 rot="690462">
              <a:off x="618015" y="4544475"/>
              <a:ext cx="255101" cy="278026"/>
            </a:xfrm>
            <a:custGeom>
              <a:avLst/>
              <a:gdLst/>
              <a:ahLst/>
              <a:cxnLst/>
              <a:rect l="l" t="t" r="r" b="b"/>
              <a:pathLst>
                <a:path w="10204" h="11121" extrusionOk="0">
                  <a:moveTo>
                    <a:pt x="9392" y="1"/>
                  </a:moveTo>
                  <a:cubicBezTo>
                    <a:pt x="8742" y="1"/>
                    <a:pt x="8089" y="139"/>
                    <a:pt x="7497" y="416"/>
                  </a:cubicBezTo>
                  <a:cubicBezTo>
                    <a:pt x="6743" y="771"/>
                    <a:pt x="6056" y="1259"/>
                    <a:pt x="5479" y="1902"/>
                  </a:cubicBezTo>
                  <a:cubicBezTo>
                    <a:pt x="4525" y="2923"/>
                    <a:pt x="3660" y="4032"/>
                    <a:pt x="2928" y="5207"/>
                  </a:cubicBezTo>
                  <a:cubicBezTo>
                    <a:pt x="2618" y="5695"/>
                    <a:pt x="2352" y="6205"/>
                    <a:pt x="2152" y="6738"/>
                  </a:cubicBezTo>
                  <a:cubicBezTo>
                    <a:pt x="2108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23"/>
                    <a:pt x="112" y="8556"/>
                  </a:cubicBezTo>
                  <a:cubicBezTo>
                    <a:pt x="1" y="8756"/>
                    <a:pt x="23" y="9000"/>
                    <a:pt x="178" y="9155"/>
                  </a:cubicBezTo>
                  <a:cubicBezTo>
                    <a:pt x="267" y="9222"/>
                    <a:pt x="356" y="9288"/>
                    <a:pt x="466" y="9288"/>
                  </a:cubicBezTo>
                  <a:cubicBezTo>
                    <a:pt x="740" y="9343"/>
                    <a:pt x="1029" y="9383"/>
                    <a:pt x="1320" y="9383"/>
                  </a:cubicBezTo>
                  <a:cubicBezTo>
                    <a:pt x="1383" y="9383"/>
                    <a:pt x="1446" y="9381"/>
                    <a:pt x="1509" y="9377"/>
                  </a:cubicBezTo>
                  <a:cubicBezTo>
                    <a:pt x="1731" y="9377"/>
                    <a:pt x="1731" y="9377"/>
                    <a:pt x="1708" y="9732"/>
                  </a:cubicBezTo>
                  <a:cubicBezTo>
                    <a:pt x="1686" y="10042"/>
                    <a:pt x="1664" y="10353"/>
                    <a:pt x="1686" y="10663"/>
                  </a:cubicBezTo>
                  <a:cubicBezTo>
                    <a:pt x="1686" y="10841"/>
                    <a:pt x="1708" y="10996"/>
                    <a:pt x="1819" y="11085"/>
                  </a:cubicBezTo>
                  <a:cubicBezTo>
                    <a:pt x="1858" y="11108"/>
                    <a:pt x="1899" y="11120"/>
                    <a:pt x="1939" y="11120"/>
                  </a:cubicBezTo>
                  <a:cubicBezTo>
                    <a:pt x="2017" y="11120"/>
                    <a:pt x="2094" y="11075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6" y="9710"/>
                    <a:pt x="2707" y="9133"/>
                    <a:pt x="2795" y="8556"/>
                  </a:cubicBezTo>
                  <a:cubicBezTo>
                    <a:pt x="2840" y="8091"/>
                    <a:pt x="2840" y="8113"/>
                    <a:pt x="3128" y="8091"/>
                  </a:cubicBezTo>
                  <a:cubicBezTo>
                    <a:pt x="3882" y="8091"/>
                    <a:pt x="4636" y="8002"/>
                    <a:pt x="5368" y="7824"/>
                  </a:cubicBezTo>
                  <a:cubicBezTo>
                    <a:pt x="6588" y="7492"/>
                    <a:pt x="7675" y="6693"/>
                    <a:pt x="8562" y="5318"/>
                  </a:cubicBezTo>
                  <a:cubicBezTo>
                    <a:pt x="8606" y="5274"/>
                    <a:pt x="8628" y="5163"/>
                    <a:pt x="8717" y="5163"/>
                  </a:cubicBezTo>
                  <a:cubicBezTo>
                    <a:pt x="8717" y="5362"/>
                    <a:pt x="8784" y="5540"/>
                    <a:pt x="8895" y="5695"/>
                  </a:cubicBezTo>
                  <a:cubicBezTo>
                    <a:pt x="8930" y="5748"/>
                    <a:pt x="8965" y="5773"/>
                    <a:pt x="8997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9" y="5340"/>
                    <a:pt x="9139" y="5074"/>
                    <a:pt x="9116" y="4808"/>
                  </a:cubicBezTo>
                  <a:cubicBezTo>
                    <a:pt x="9072" y="4542"/>
                    <a:pt x="9116" y="4276"/>
                    <a:pt x="9227" y="4054"/>
                  </a:cubicBezTo>
                  <a:cubicBezTo>
                    <a:pt x="9582" y="3278"/>
                    <a:pt x="9870" y="2479"/>
                    <a:pt x="10070" y="1681"/>
                  </a:cubicBezTo>
                  <a:cubicBezTo>
                    <a:pt x="10181" y="1304"/>
                    <a:pt x="10203" y="904"/>
                    <a:pt x="10159" y="527"/>
                  </a:cubicBezTo>
                  <a:cubicBezTo>
                    <a:pt x="10092" y="128"/>
                    <a:pt x="10026" y="39"/>
                    <a:pt x="9782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 rot="690462">
              <a:off x="257302" y="4096653"/>
              <a:ext cx="252751" cy="325926"/>
            </a:xfrm>
            <a:custGeom>
              <a:avLst/>
              <a:gdLst/>
              <a:ahLst/>
              <a:cxnLst/>
              <a:rect l="l" t="t" r="r" b="b"/>
              <a:pathLst>
                <a:path w="10110" h="13037" extrusionOk="0">
                  <a:moveTo>
                    <a:pt x="9399" y="0"/>
                  </a:moveTo>
                  <a:cubicBezTo>
                    <a:pt x="9330" y="0"/>
                    <a:pt x="9248" y="23"/>
                    <a:pt x="9138" y="62"/>
                  </a:cubicBezTo>
                  <a:cubicBezTo>
                    <a:pt x="7208" y="838"/>
                    <a:pt x="5589" y="2191"/>
                    <a:pt x="4502" y="3943"/>
                  </a:cubicBezTo>
                  <a:cubicBezTo>
                    <a:pt x="3682" y="5185"/>
                    <a:pt x="2994" y="6516"/>
                    <a:pt x="2440" y="7913"/>
                  </a:cubicBezTo>
                  <a:cubicBezTo>
                    <a:pt x="2218" y="8424"/>
                    <a:pt x="2063" y="8978"/>
                    <a:pt x="1974" y="9510"/>
                  </a:cubicBezTo>
                  <a:cubicBezTo>
                    <a:pt x="1930" y="9643"/>
                    <a:pt x="1863" y="9776"/>
                    <a:pt x="1774" y="9865"/>
                  </a:cubicBezTo>
                  <a:cubicBezTo>
                    <a:pt x="1264" y="10420"/>
                    <a:pt x="798" y="11041"/>
                    <a:pt x="333" y="11617"/>
                  </a:cubicBezTo>
                  <a:cubicBezTo>
                    <a:pt x="222" y="11750"/>
                    <a:pt x="133" y="11906"/>
                    <a:pt x="89" y="12083"/>
                  </a:cubicBezTo>
                  <a:cubicBezTo>
                    <a:pt x="0" y="12327"/>
                    <a:pt x="89" y="12460"/>
                    <a:pt x="355" y="12505"/>
                  </a:cubicBezTo>
                  <a:cubicBezTo>
                    <a:pt x="466" y="12505"/>
                    <a:pt x="599" y="12482"/>
                    <a:pt x="732" y="12438"/>
                  </a:cubicBezTo>
                  <a:cubicBezTo>
                    <a:pt x="1176" y="12305"/>
                    <a:pt x="1597" y="12127"/>
                    <a:pt x="2018" y="11928"/>
                  </a:cubicBezTo>
                  <a:cubicBezTo>
                    <a:pt x="2126" y="11874"/>
                    <a:pt x="2190" y="11842"/>
                    <a:pt x="2236" y="11842"/>
                  </a:cubicBezTo>
                  <a:cubicBezTo>
                    <a:pt x="2303" y="11842"/>
                    <a:pt x="2329" y="11911"/>
                    <a:pt x="2395" y="12083"/>
                  </a:cubicBezTo>
                  <a:cubicBezTo>
                    <a:pt x="2440" y="12327"/>
                    <a:pt x="2528" y="12571"/>
                    <a:pt x="2639" y="12793"/>
                  </a:cubicBezTo>
                  <a:cubicBezTo>
                    <a:pt x="2706" y="12926"/>
                    <a:pt x="2795" y="13037"/>
                    <a:pt x="2950" y="13037"/>
                  </a:cubicBezTo>
                  <a:cubicBezTo>
                    <a:pt x="3127" y="13037"/>
                    <a:pt x="3260" y="12926"/>
                    <a:pt x="3327" y="12771"/>
                  </a:cubicBezTo>
                  <a:cubicBezTo>
                    <a:pt x="3393" y="12549"/>
                    <a:pt x="3438" y="12305"/>
                    <a:pt x="3438" y="12083"/>
                  </a:cubicBezTo>
                  <a:cubicBezTo>
                    <a:pt x="3460" y="11573"/>
                    <a:pt x="3416" y="11063"/>
                    <a:pt x="3327" y="10553"/>
                  </a:cubicBezTo>
                  <a:cubicBezTo>
                    <a:pt x="3260" y="10176"/>
                    <a:pt x="3260" y="10176"/>
                    <a:pt x="3593" y="10020"/>
                  </a:cubicBezTo>
                  <a:cubicBezTo>
                    <a:pt x="4502" y="9577"/>
                    <a:pt x="5367" y="9089"/>
                    <a:pt x="6232" y="8534"/>
                  </a:cubicBezTo>
                  <a:cubicBezTo>
                    <a:pt x="7608" y="7625"/>
                    <a:pt x="8672" y="6339"/>
                    <a:pt x="9315" y="4808"/>
                  </a:cubicBezTo>
                  <a:cubicBezTo>
                    <a:pt x="9360" y="4742"/>
                    <a:pt x="9360" y="4653"/>
                    <a:pt x="9471" y="4609"/>
                  </a:cubicBezTo>
                  <a:cubicBezTo>
                    <a:pt x="9559" y="4764"/>
                    <a:pt x="9692" y="4875"/>
                    <a:pt x="9848" y="4919"/>
                  </a:cubicBezTo>
                  <a:cubicBezTo>
                    <a:pt x="9875" y="4927"/>
                    <a:pt x="9900" y="4931"/>
                    <a:pt x="9924" y="4931"/>
                  </a:cubicBezTo>
                  <a:cubicBezTo>
                    <a:pt x="10037" y="4931"/>
                    <a:pt x="10110" y="4848"/>
                    <a:pt x="10092" y="4720"/>
                  </a:cubicBezTo>
                  <a:cubicBezTo>
                    <a:pt x="10047" y="4498"/>
                    <a:pt x="9959" y="4298"/>
                    <a:pt x="9848" y="4121"/>
                  </a:cubicBezTo>
                  <a:cubicBezTo>
                    <a:pt x="9715" y="3921"/>
                    <a:pt x="9692" y="3677"/>
                    <a:pt x="9759" y="3455"/>
                  </a:cubicBezTo>
                  <a:cubicBezTo>
                    <a:pt x="9936" y="2701"/>
                    <a:pt x="10003" y="1947"/>
                    <a:pt x="10003" y="1171"/>
                  </a:cubicBezTo>
                  <a:cubicBezTo>
                    <a:pt x="10025" y="838"/>
                    <a:pt x="9936" y="528"/>
                    <a:pt x="9737" y="262"/>
                  </a:cubicBezTo>
                  <a:cubicBezTo>
                    <a:pt x="9608" y="75"/>
                    <a:pt x="9525" y="0"/>
                    <a:pt x="9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 rot="690462">
              <a:off x="334026" y="4275523"/>
              <a:ext cx="475226" cy="365126"/>
            </a:xfrm>
            <a:custGeom>
              <a:avLst/>
              <a:gdLst/>
              <a:ahLst/>
              <a:cxnLst/>
              <a:rect l="l" t="t" r="r" b="b"/>
              <a:pathLst>
                <a:path w="19009" h="14605" extrusionOk="0">
                  <a:moveTo>
                    <a:pt x="18317" y="0"/>
                  </a:moveTo>
                  <a:cubicBezTo>
                    <a:pt x="18237" y="0"/>
                    <a:pt x="18143" y="9"/>
                    <a:pt x="18032" y="23"/>
                  </a:cubicBezTo>
                  <a:cubicBezTo>
                    <a:pt x="16502" y="289"/>
                    <a:pt x="14994" y="755"/>
                    <a:pt x="13596" y="1420"/>
                  </a:cubicBezTo>
                  <a:cubicBezTo>
                    <a:pt x="12243" y="2019"/>
                    <a:pt x="10979" y="2818"/>
                    <a:pt x="9826" y="3771"/>
                  </a:cubicBezTo>
                  <a:cubicBezTo>
                    <a:pt x="8185" y="5102"/>
                    <a:pt x="6654" y="6588"/>
                    <a:pt x="5257" y="8207"/>
                  </a:cubicBezTo>
                  <a:cubicBezTo>
                    <a:pt x="4769" y="8784"/>
                    <a:pt x="4325" y="9405"/>
                    <a:pt x="3948" y="10070"/>
                  </a:cubicBezTo>
                  <a:cubicBezTo>
                    <a:pt x="3837" y="10226"/>
                    <a:pt x="3704" y="10359"/>
                    <a:pt x="3527" y="10447"/>
                  </a:cubicBezTo>
                  <a:cubicBezTo>
                    <a:pt x="2573" y="11002"/>
                    <a:pt x="1664" y="11667"/>
                    <a:pt x="755" y="12288"/>
                  </a:cubicBezTo>
                  <a:cubicBezTo>
                    <a:pt x="555" y="12421"/>
                    <a:pt x="355" y="12577"/>
                    <a:pt x="222" y="12776"/>
                  </a:cubicBezTo>
                  <a:cubicBezTo>
                    <a:pt x="0" y="13064"/>
                    <a:pt x="89" y="13264"/>
                    <a:pt x="422" y="13353"/>
                  </a:cubicBezTo>
                  <a:cubicBezTo>
                    <a:pt x="539" y="13379"/>
                    <a:pt x="648" y="13390"/>
                    <a:pt x="754" y="13390"/>
                  </a:cubicBezTo>
                  <a:cubicBezTo>
                    <a:pt x="829" y="13390"/>
                    <a:pt x="903" y="13384"/>
                    <a:pt x="976" y="13375"/>
                  </a:cubicBezTo>
                  <a:cubicBezTo>
                    <a:pt x="1686" y="13308"/>
                    <a:pt x="2374" y="13175"/>
                    <a:pt x="3061" y="13020"/>
                  </a:cubicBezTo>
                  <a:cubicBezTo>
                    <a:pt x="3222" y="12982"/>
                    <a:pt x="3325" y="12957"/>
                    <a:pt x="3391" y="12957"/>
                  </a:cubicBezTo>
                  <a:cubicBezTo>
                    <a:pt x="3517" y="12957"/>
                    <a:pt x="3512" y="13047"/>
                    <a:pt x="3527" y="13308"/>
                  </a:cubicBezTo>
                  <a:cubicBezTo>
                    <a:pt x="3505" y="13619"/>
                    <a:pt x="3527" y="13929"/>
                    <a:pt x="3593" y="14240"/>
                  </a:cubicBezTo>
                  <a:cubicBezTo>
                    <a:pt x="3638" y="14417"/>
                    <a:pt x="3727" y="14573"/>
                    <a:pt x="3948" y="14595"/>
                  </a:cubicBezTo>
                  <a:cubicBezTo>
                    <a:pt x="3985" y="14601"/>
                    <a:pt x="4021" y="14605"/>
                    <a:pt x="4057" y="14605"/>
                  </a:cubicBezTo>
                  <a:cubicBezTo>
                    <a:pt x="4263" y="14605"/>
                    <a:pt x="4459" y="14502"/>
                    <a:pt x="4592" y="14351"/>
                  </a:cubicBezTo>
                  <a:cubicBezTo>
                    <a:pt x="4791" y="14107"/>
                    <a:pt x="4946" y="13841"/>
                    <a:pt x="5035" y="13552"/>
                  </a:cubicBezTo>
                  <a:cubicBezTo>
                    <a:pt x="5257" y="12931"/>
                    <a:pt x="5412" y="12288"/>
                    <a:pt x="5479" y="11645"/>
                  </a:cubicBezTo>
                  <a:cubicBezTo>
                    <a:pt x="5523" y="11157"/>
                    <a:pt x="5523" y="11179"/>
                    <a:pt x="6078" y="11046"/>
                  </a:cubicBezTo>
                  <a:cubicBezTo>
                    <a:pt x="7541" y="10713"/>
                    <a:pt x="9005" y="10270"/>
                    <a:pt x="10447" y="9782"/>
                  </a:cubicBezTo>
                  <a:cubicBezTo>
                    <a:pt x="12731" y="9006"/>
                    <a:pt x="14772" y="7675"/>
                    <a:pt x="16391" y="5901"/>
                  </a:cubicBezTo>
                  <a:cubicBezTo>
                    <a:pt x="16457" y="5812"/>
                    <a:pt x="16524" y="5701"/>
                    <a:pt x="16701" y="5679"/>
                  </a:cubicBezTo>
                  <a:cubicBezTo>
                    <a:pt x="16768" y="5878"/>
                    <a:pt x="16923" y="6034"/>
                    <a:pt x="17123" y="6145"/>
                  </a:cubicBezTo>
                  <a:cubicBezTo>
                    <a:pt x="17173" y="6161"/>
                    <a:pt x="17221" y="6169"/>
                    <a:pt x="17267" y="6169"/>
                  </a:cubicBezTo>
                  <a:cubicBezTo>
                    <a:pt x="17403" y="6169"/>
                    <a:pt x="17511" y="6095"/>
                    <a:pt x="17544" y="5945"/>
                  </a:cubicBezTo>
                  <a:cubicBezTo>
                    <a:pt x="17589" y="5679"/>
                    <a:pt x="17544" y="5390"/>
                    <a:pt x="17433" y="5146"/>
                  </a:cubicBezTo>
                  <a:cubicBezTo>
                    <a:pt x="17345" y="4858"/>
                    <a:pt x="17389" y="4548"/>
                    <a:pt x="17566" y="4304"/>
                  </a:cubicBezTo>
                  <a:cubicBezTo>
                    <a:pt x="18121" y="3461"/>
                    <a:pt x="18542" y="2529"/>
                    <a:pt x="18853" y="1576"/>
                  </a:cubicBezTo>
                  <a:cubicBezTo>
                    <a:pt x="19008" y="1199"/>
                    <a:pt x="19008" y="777"/>
                    <a:pt x="18853" y="400"/>
                  </a:cubicBezTo>
                  <a:cubicBezTo>
                    <a:pt x="18714" y="105"/>
                    <a:pt x="18602" y="0"/>
                    <a:pt x="1831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 rot="690462">
              <a:off x="579257" y="4012739"/>
              <a:ext cx="404801" cy="286801"/>
            </a:xfrm>
            <a:custGeom>
              <a:avLst/>
              <a:gdLst/>
              <a:ahLst/>
              <a:cxnLst/>
              <a:rect l="l" t="t" r="r" b="b"/>
              <a:pathLst>
                <a:path w="16192" h="11472" extrusionOk="0">
                  <a:moveTo>
                    <a:pt x="15615" y="1"/>
                  </a:moveTo>
                  <a:cubicBezTo>
                    <a:pt x="15557" y="1"/>
                    <a:pt x="15491" y="5"/>
                    <a:pt x="15415" y="13"/>
                  </a:cubicBezTo>
                  <a:cubicBezTo>
                    <a:pt x="14129" y="169"/>
                    <a:pt x="12865" y="501"/>
                    <a:pt x="11689" y="989"/>
                  </a:cubicBezTo>
                  <a:cubicBezTo>
                    <a:pt x="10536" y="1433"/>
                    <a:pt x="9449" y="2032"/>
                    <a:pt x="8473" y="2764"/>
                  </a:cubicBezTo>
                  <a:cubicBezTo>
                    <a:pt x="7054" y="3806"/>
                    <a:pt x="5745" y="4982"/>
                    <a:pt x="4525" y="6246"/>
                  </a:cubicBezTo>
                  <a:cubicBezTo>
                    <a:pt x="4104" y="6712"/>
                    <a:pt x="3705" y="7199"/>
                    <a:pt x="3372" y="7732"/>
                  </a:cubicBezTo>
                  <a:cubicBezTo>
                    <a:pt x="3283" y="7865"/>
                    <a:pt x="3150" y="7976"/>
                    <a:pt x="3017" y="8042"/>
                  </a:cubicBezTo>
                  <a:cubicBezTo>
                    <a:pt x="2197" y="8464"/>
                    <a:pt x="1420" y="8952"/>
                    <a:pt x="644" y="9417"/>
                  </a:cubicBezTo>
                  <a:cubicBezTo>
                    <a:pt x="467" y="9528"/>
                    <a:pt x="311" y="9661"/>
                    <a:pt x="178" y="9817"/>
                  </a:cubicBezTo>
                  <a:cubicBezTo>
                    <a:pt x="1" y="10038"/>
                    <a:pt x="67" y="10194"/>
                    <a:pt x="334" y="10305"/>
                  </a:cubicBezTo>
                  <a:cubicBezTo>
                    <a:pt x="425" y="10331"/>
                    <a:pt x="515" y="10341"/>
                    <a:pt x="606" y="10341"/>
                  </a:cubicBezTo>
                  <a:cubicBezTo>
                    <a:pt x="671" y="10341"/>
                    <a:pt x="735" y="10336"/>
                    <a:pt x="799" y="10327"/>
                  </a:cubicBezTo>
                  <a:cubicBezTo>
                    <a:pt x="1376" y="10305"/>
                    <a:pt x="1953" y="10238"/>
                    <a:pt x="2529" y="10127"/>
                  </a:cubicBezTo>
                  <a:cubicBezTo>
                    <a:pt x="2649" y="10106"/>
                    <a:pt x="2730" y="10092"/>
                    <a:pt x="2786" y="10092"/>
                  </a:cubicBezTo>
                  <a:cubicBezTo>
                    <a:pt x="2906" y="10092"/>
                    <a:pt x="2906" y="10159"/>
                    <a:pt x="2906" y="10371"/>
                  </a:cubicBezTo>
                  <a:cubicBezTo>
                    <a:pt x="2884" y="10615"/>
                    <a:pt x="2884" y="10881"/>
                    <a:pt x="2929" y="11147"/>
                  </a:cubicBezTo>
                  <a:cubicBezTo>
                    <a:pt x="2951" y="11280"/>
                    <a:pt x="3017" y="11414"/>
                    <a:pt x="3195" y="11458"/>
                  </a:cubicBezTo>
                  <a:cubicBezTo>
                    <a:pt x="3240" y="11467"/>
                    <a:pt x="3284" y="11471"/>
                    <a:pt x="3327" y="11471"/>
                  </a:cubicBezTo>
                  <a:cubicBezTo>
                    <a:pt x="3495" y="11471"/>
                    <a:pt x="3643" y="11404"/>
                    <a:pt x="3749" y="11280"/>
                  </a:cubicBezTo>
                  <a:cubicBezTo>
                    <a:pt x="3927" y="11081"/>
                    <a:pt x="4060" y="10859"/>
                    <a:pt x="4148" y="10615"/>
                  </a:cubicBezTo>
                  <a:cubicBezTo>
                    <a:pt x="4370" y="10127"/>
                    <a:pt x="4503" y="9617"/>
                    <a:pt x="4592" y="9085"/>
                  </a:cubicBezTo>
                  <a:cubicBezTo>
                    <a:pt x="4659" y="8685"/>
                    <a:pt x="4659" y="8685"/>
                    <a:pt x="5102" y="8597"/>
                  </a:cubicBezTo>
                  <a:cubicBezTo>
                    <a:pt x="6344" y="8397"/>
                    <a:pt x="7564" y="8109"/>
                    <a:pt x="8784" y="7754"/>
                  </a:cubicBezTo>
                  <a:cubicBezTo>
                    <a:pt x="10691" y="7222"/>
                    <a:pt x="12443" y="6201"/>
                    <a:pt x="13841" y="4804"/>
                  </a:cubicBezTo>
                  <a:cubicBezTo>
                    <a:pt x="13907" y="4738"/>
                    <a:pt x="13952" y="4649"/>
                    <a:pt x="14085" y="4627"/>
                  </a:cubicBezTo>
                  <a:cubicBezTo>
                    <a:pt x="14151" y="4804"/>
                    <a:pt x="14262" y="4937"/>
                    <a:pt x="14440" y="5026"/>
                  </a:cubicBezTo>
                  <a:cubicBezTo>
                    <a:pt x="14485" y="5045"/>
                    <a:pt x="14530" y="5055"/>
                    <a:pt x="14573" y="5055"/>
                  </a:cubicBezTo>
                  <a:cubicBezTo>
                    <a:pt x="14676" y="5055"/>
                    <a:pt x="14763" y="4996"/>
                    <a:pt x="14794" y="4871"/>
                  </a:cubicBezTo>
                  <a:cubicBezTo>
                    <a:pt x="14817" y="4649"/>
                    <a:pt x="14817" y="4427"/>
                    <a:pt x="14728" y="4205"/>
                  </a:cubicBezTo>
                  <a:cubicBezTo>
                    <a:pt x="14661" y="3983"/>
                    <a:pt x="14706" y="3717"/>
                    <a:pt x="14883" y="3540"/>
                  </a:cubicBezTo>
                  <a:cubicBezTo>
                    <a:pt x="15349" y="2852"/>
                    <a:pt x="15748" y="2098"/>
                    <a:pt x="16036" y="1322"/>
                  </a:cubicBezTo>
                  <a:cubicBezTo>
                    <a:pt x="16170" y="1011"/>
                    <a:pt x="16192" y="657"/>
                    <a:pt x="16081" y="346"/>
                  </a:cubicBezTo>
                  <a:cubicBezTo>
                    <a:pt x="15972" y="92"/>
                    <a:pt x="15878" y="1"/>
                    <a:pt x="156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 rot="-466560">
              <a:off x="-459658" y="4962607"/>
              <a:ext cx="366548" cy="158549"/>
            </a:xfrm>
            <a:custGeom>
              <a:avLst/>
              <a:gdLst/>
              <a:ahLst/>
              <a:cxnLst/>
              <a:rect l="l" t="t" r="r" b="b"/>
              <a:pathLst>
                <a:path w="14662" h="6342" extrusionOk="0">
                  <a:moveTo>
                    <a:pt x="10962" y="1"/>
                  </a:moveTo>
                  <a:cubicBezTo>
                    <a:pt x="10434" y="1"/>
                    <a:pt x="9904" y="62"/>
                    <a:pt x="9383" y="189"/>
                  </a:cubicBezTo>
                  <a:cubicBezTo>
                    <a:pt x="7897" y="500"/>
                    <a:pt x="6411" y="966"/>
                    <a:pt x="5013" y="1565"/>
                  </a:cubicBezTo>
                  <a:cubicBezTo>
                    <a:pt x="4437" y="1831"/>
                    <a:pt x="3860" y="2119"/>
                    <a:pt x="3350" y="2452"/>
                  </a:cubicBezTo>
                  <a:cubicBezTo>
                    <a:pt x="3240" y="2525"/>
                    <a:pt x="3129" y="2568"/>
                    <a:pt x="3019" y="2568"/>
                  </a:cubicBezTo>
                  <a:cubicBezTo>
                    <a:pt x="2996" y="2568"/>
                    <a:pt x="2973" y="2566"/>
                    <a:pt x="2951" y="2563"/>
                  </a:cubicBezTo>
                  <a:cubicBezTo>
                    <a:pt x="2263" y="2563"/>
                    <a:pt x="1576" y="2651"/>
                    <a:pt x="866" y="2696"/>
                  </a:cubicBezTo>
                  <a:cubicBezTo>
                    <a:pt x="688" y="2718"/>
                    <a:pt x="511" y="2762"/>
                    <a:pt x="356" y="2851"/>
                  </a:cubicBezTo>
                  <a:cubicBezTo>
                    <a:pt x="134" y="2940"/>
                    <a:pt x="1" y="3184"/>
                    <a:pt x="45" y="3428"/>
                  </a:cubicBezTo>
                  <a:cubicBezTo>
                    <a:pt x="67" y="3539"/>
                    <a:pt x="134" y="3649"/>
                    <a:pt x="200" y="3716"/>
                  </a:cubicBezTo>
                  <a:cubicBezTo>
                    <a:pt x="467" y="4004"/>
                    <a:pt x="777" y="4248"/>
                    <a:pt x="1088" y="4448"/>
                  </a:cubicBezTo>
                  <a:cubicBezTo>
                    <a:pt x="1309" y="4603"/>
                    <a:pt x="1309" y="4603"/>
                    <a:pt x="1065" y="4914"/>
                  </a:cubicBezTo>
                  <a:cubicBezTo>
                    <a:pt x="844" y="5158"/>
                    <a:pt x="644" y="5446"/>
                    <a:pt x="444" y="5712"/>
                  </a:cubicBezTo>
                  <a:cubicBezTo>
                    <a:pt x="333" y="5845"/>
                    <a:pt x="289" y="6023"/>
                    <a:pt x="333" y="6200"/>
                  </a:cubicBezTo>
                  <a:cubicBezTo>
                    <a:pt x="364" y="6292"/>
                    <a:pt x="437" y="6341"/>
                    <a:pt x="538" y="6341"/>
                  </a:cubicBezTo>
                  <a:cubicBezTo>
                    <a:pt x="583" y="6341"/>
                    <a:pt x="633" y="6332"/>
                    <a:pt x="688" y="6311"/>
                  </a:cubicBezTo>
                  <a:cubicBezTo>
                    <a:pt x="932" y="6200"/>
                    <a:pt x="1176" y="6045"/>
                    <a:pt x="1376" y="5867"/>
                  </a:cubicBezTo>
                  <a:cubicBezTo>
                    <a:pt x="1864" y="5446"/>
                    <a:pt x="2330" y="5002"/>
                    <a:pt x="2773" y="4514"/>
                  </a:cubicBezTo>
                  <a:cubicBezTo>
                    <a:pt x="2971" y="4291"/>
                    <a:pt x="3051" y="4200"/>
                    <a:pt x="3134" y="4200"/>
                  </a:cubicBezTo>
                  <a:cubicBezTo>
                    <a:pt x="3192" y="4200"/>
                    <a:pt x="3251" y="4243"/>
                    <a:pt x="3350" y="4315"/>
                  </a:cubicBezTo>
                  <a:cubicBezTo>
                    <a:pt x="4060" y="4781"/>
                    <a:pt x="4792" y="5158"/>
                    <a:pt x="5568" y="5446"/>
                  </a:cubicBezTo>
                  <a:cubicBezTo>
                    <a:pt x="6141" y="5660"/>
                    <a:pt x="6745" y="5771"/>
                    <a:pt x="7382" y="5771"/>
                  </a:cubicBezTo>
                  <a:cubicBezTo>
                    <a:pt x="8198" y="5771"/>
                    <a:pt x="9069" y="5588"/>
                    <a:pt x="10004" y="5202"/>
                  </a:cubicBezTo>
                  <a:cubicBezTo>
                    <a:pt x="10088" y="5185"/>
                    <a:pt x="10147" y="5143"/>
                    <a:pt x="10209" y="5143"/>
                  </a:cubicBezTo>
                  <a:cubicBezTo>
                    <a:pt x="10228" y="5143"/>
                    <a:pt x="10248" y="5147"/>
                    <a:pt x="10270" y="5158"/>
                  </a:cubicBezTo>
                  <a:cubicBezTo>
                    <a:pt x="10159" y="5335"/>
                    <a:pt x="10092" y="5557"/>
                    <a:pt x="10092" y="5756"/>
                  </a:cubicBezTo>
                  <a:cubicBezTo>
                    <a:pt x="10092" y="5854"/>
                    <a:pt x="10126" y="5905"/>
                    <a:pt x="10182" y="5905"/>
                  </a:cubicBezTo>
                  <a:cubicBezTo>
                    <a:pt x="10228" y="5905"/>
                    <a:pt x="10289" y="5871"/>
                    <a:pt x="10359" y="5801"/>
                  </a:cubicBezTo>
                  <a:cubicBezTo>
                    <a:pt x="10558" y="5601"/>
                    <a:pt x="10713" y="5357"/>
                    <a:pt x="10846" y="5091"/>
                  </a:cubicBezTo>
                  <a:cubicBezTo>
                    <a:pt x="10980" y="4847"/>
                    <a:pt x="11201" y="4625"/>
                    <a:pt x="11445" y="4492"/>
                  </a:cubicBezTo>
                  <a:cubicBezTo>
                    <a:pt x="12244" y="4004"/>
                    <a:pt x="12976" y="3472"/>
                    <a:pt x="13663" y="2851"/>
                  </a:cubicBezTo>
                  <a:cubicBezTo>
                    <a:pt x="13996" y="2585"/>
                    <a:pt x="14262" y="2252"/>
                    <a:pt x="14462" y="1875"/>
                  </a:cubicBezTo>
                  <a:cubicBezTo>
                    <a:pt x="14661" y="1476"/>
                    <a:pt x="14661" y="1365"/>
                    <a:pt x="14439" y="1188"/>
                  </a:cubicBezTo>
                  <a:cubicBezTo>
                    <a:pt x="13774" y="633"/>
                    <a:pt x="12976" y="256"/>
                    <a:pt x="12133" y="101"/>
                  </a:cubicBezTo>
                  <a:cubicBezTo>
                    <a:pt x="11745" y="35"/>
                    <a:pt x="11354" y="1"/>
                    <a:pt x="109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 rot="690462">
              <a:off x="589177" y="3828787"/>
              <a:ext cx="349901" cy="296201"/>
            </a:xfrm>
            <a:custGeom>
              <a:avLst/>
              <a:gdLst/>
              <a:ahLst/>
              <a:cxnLst/>
              <a:rect l="l" t="t" r="r" b="b"/>
              <a:pathLst>
                <a:path w="13996" h="11848" extrusionOk="0">
                  <a:moveTo>
                    <a:pt x="13460" y="0"/>
                  </a:moveTo>
                  <a:cubicBezTo>
                    <a:pt x="13409" y="0"/>
                    <a:pt x="13352" y="4"/>
                    <a:pt x="13286" y="12"/>
                  </a:cubicBezTo>
                  <a:cubicBezTo>
                    <a:pt x="12155" y="123"/>
                    <a:pt x="11046" y="411"/>
                    <a:pt x="10026" y="899"/>
                  </a:cubicBezTo>
                  <a:cubicBezTo>
                    <a:pt x="9005" y="1343"/>
                    <a:pt x="8074" y="1964"/>
                    <a:pt x="7253" y="2696"/>
                  </a:cubicBezTo>
                  <a:cubicBezTo>
                    <a:pt x="6011" y="3783"/>
                    <a:pt x="4880" y="4980"/>
                    <a:pt x="3882" y="6289"/>
                  </a:cubicBezTo>
                  <a:cubicBezTo>
                    <a:pt x="3505" y="6777"/>
                    <a:pt x="3194" y="7287"/>
                    <a:pt x="2928" y="7841"/>
                  </a:cubicBezTo>
                  <a:cubicBezTo>
                    <a:pt x="2840" y="7975"/>
                    <a:pt x="2729" y="8085"/>
                    <a:pt x="2618" y="8152"/>
                  </a:cubicBezTo>
                  <a:cubicBezTo>
                    <a:pt x="1908" y="8573"/>
                    <a:pt x="1243" y="9084"/>
                    <a:pt x="577" y="9549"/>
                  </a:cubicBezTo>
                  <a:cubicBezTo>
                    <a:pt x="422" y="9682"/>
                    <a:pt x="289" y="9815"/>
                    <a:pt x="178" y="9971"/>
                  </a:cubicBezTo>
                  <a:cubicBezTo>
                    <a:pt x="1" y="10148"/>
                    <a:pt x="89" y="10436"/>
                    <a:pt x="333" y="10481"/>
                  </a:cubicBezTo>
                  <a:cubicBezTo>
                    <a:pt x="433" y="10531"/>
                    <a:pt x="533" y="10556"/>
                    <a:pt x="633" y="10556"/>
                  </a:cubicBezTo>
                  <a:cubicBezTo>
                    <a:pt x="666" y="10556"/>
                    <a:pt x="699" y="10553"/>
                    <a:pt x="733" y="10547"/>
                  </a:cubicBezTo>
                  <a:cubicBezTo>
                    <a:pt x="1243" y="10525"/>
                    <a:pt x="1753" y="10481"/>
                    <a:pt x="2263" y="10392"/>
                  </a:cubicBezTo>
                  <a:cubicBezTo>
                    <a:pt x="2366" y="10372"/>
                    <a:pt x="2437" y="10357"/>
                    <a:pt x="2486" y="10357"/>
                  </a:cubicBezTo>
                  <a:cubicBezTo>
                    <a:pt x="2596" y="10357"/>
                    <a:pt x="2596" y="10428"/>
                    <a:pt x="2596" y="10658"/>
                  </a:cubicBezTo>
                  <a:cubicBezTo>
                    <a:pt x="2596" y="10947"/>
                    <a:pt x="2596" y="11213"/>
                    <a:pt x="2640" y="11501"/>
                  </a:cubicBezTo>
                  <a:cubicBezTo>
                    <a:pt x="2684" y="11656"/>
                    <a:pt x="2729" y="11789"/>
                    <a:pt x="2906" y="11834"/>
                  </a:cubicBezTo>
                  <a:cubicBezTo>
                    <a:pt x="2942" y="11843"/>
                    <a:pt x="2979" y="11847"/>
                    <a:pt x="3016" y="11847"/>
                  </a:cubicBezTo>
                  <a:cubicBezTo>
                    <a:pt x="3160" y="11847"/>
                    <a:pt x="3301" y="11780"/>
                    <a:pt x="3372" y="11656"/>
                  </a:cubicBezTo>
                  <a:cubicBezTo>
                    <a:pt x="3527" y="11457"/>
                    <a:pt x="3638" y="11235"/>
                    <a:pt x="3705" y="10991"/>
                  </a:cubicBezTo>
                  <a:cubicBezTo>
                    <a:pt x="3882" y="10459"/>
                    <a:pt x="3993" y="9904"/>
                    <a:pt x="4037" y="9350"/>
                  </a:cubicBezTo>
                  <a:cubicBezTo>
                    <a:pt x="4082" y="8906"/>
                    <a:pt x="4082" y="8928"/>
                    <a:pt x="4481" y="8840"/>
                  </a:cubicBezTo>
                  <a:cubicBezTo>
                    <a:pt x="5568" y="8662"/>
                    <a:pt x="6654" y="8396"/>
                    <a:pt x="7719" y="8063"/>
                  </a:cubicBezTo>
                  <a:cubicBezTo>
                    <a:pt x="9427" y="7531"/>
                    <a:pt x="10957" y="6489"/>
                    <a:pt x="12088" y="5069"/>
                  </a:cubicBezTo>
                  <a:cubicBezTo>
                    <a:pt x="12155" y="5003"/>
                    <a:pt x="12155" y="4914"/>
                    <a:pt x="12288" y="4892"/>
                  </a:cubicBezTo>
                  <a:cubicBezTo>
                    <a:pt x="12332" y="5069"/>
                    <a:pt x="12443" y="5224"/>
                    <a:pt x="12598" y="5335"/>
                  </a:cubicBezTo>
                  <a:cubicBezTo>
                    <a:pt x="12650" y="5365"/>
                    <a:pt x="12699" y="5380"/>
                    <a:pt x="12743" y="5380"/>
                  </a:cubicBezTo>
                  <a:cubicBezTo>
                    <a:pt x="12830" y="5380"/>
                    <a:pt x="12894" y="5320"/>
                    <a:pt x="12909" y="5202"/>
                  </a:cubicBezTo>
                  <a:cubicBezTo>
                    <a:pt x="12931" y="4958"/>
                    <a:pt x="12909" y="4714"/>
                    <a:pt x="12842" y="4470"/>
                  </a:cubicBezTo>
                  <a:cubicBezTo>
                    <a:pt x="12754" y="4226"/>
                    <a:pt x="12798" y="3982"/>
                    <a:pt x="12931" y="3760"/>
                  </a:cubicBezTo>
                  <a:cubicBezTo>
                    <a:pt x="13353" y="3029"/>
                    <a:pt x="13663" y="2252"/>
                    <a:pt x="13885" y="1432"/>
                  </a:cubicBezTo>
                  <a:cubicBezTo>
                    <a:pt x="13996" y="1099"/>
                    <a:pt x="13996" y="722"/>
                    <a:pt x="13885" y="389"/>
                  </a:cubicBezTo>
                  <a:cubicBezTo>
                    <a:pt x="13775" y="97"/>
                    <a:pt x="13696" y="0"/>
                    <a:pt x="134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 rot="690462">
              <a:off x="1219795" y="4552521"/>
              <a:ext cx="599976" cy="177400"/>
            </a:xfrm>
            <a:custGeom>
              <a:avLst/>
              <a:gdLst/>
              <a:ahLst/>
              <a:cxnLst/>
              <a:rect l="l" t="t" r="r" b="b"/>
              <a:pathLst>
                <a:path w="23999" h="7096" extrusionOk="0">
                  <a:moveTo>
                    <a:pt x="13559" y="1"/>
                  </a:moveTo>
                  <a:cubicBezTo>
                    <a:pt x="11568" y="1"/>
                    <a:pt x="9579" y="158"/>
                    <a:pt x="7608" y="474"/>
                  </a:cubicBezTo>
                  <a:cubicBezTo>
                    <a:pt x="6832" y="607"/>
                    <a:pt x="6033" y="807"/>
                    <a:pt x="5301" y="1073"/>
                  </a:cubicBezTo>
                  <a:cubicBezTo>
                    <a:pt x="5172" y="1116"/>
                    <a:pt x="5034" y="1140"/>
                    <a:pt x="4899" y="1140"/>
                  </a:cubicBezTo>
                  <a:cubicBezTo>
                    <a:pt x="4824" y="1140"/>
                    <a:pt x="4751" y="1133"/>
                    <a:pt x="4680" y="1117"/>
                  </a:cubicBezTo>
                  <a:cubicBezTo>
                    <a:pt x="3527" y="917"/>
                    <a:pt x="2374" y="829"/>
                    <a:pt x="1220" y="696"/>
                  </a:cubicBezTo>
                  <a:cubicBezTo>
                    <a:pt x="1123" y="688"/>
                    <a:pt x="1025" y="682"/>
                    <a:pt x="929" y="682"/>
                  </a:cubicBezTo>
                  <a:cubicBezTo>
                    <a:pt x="762" y="682"/>
                    <a:pt x="599" y="698"/>
                    <a:pt x="444" y="740"/>
                  </a:cubicBezTo>
                  <a:cubicBezTo>
                    <a:pt x="89" y="829"/>
                    <a:pt x="0" y="1006"/>
                    <a:pt x="222" y="1339"/>
                  </a:cubicBezTo>
                  <a:cubicBezTo>
                    <a:pt x="333" y="1494"/>
                    <a:pt x="488" y="1627"/>
                    <a:pt x="666" y="1738"/>
                  </a:cubicBezTo>
                  <a:cubicBezTo>
                    <a:pt x="1265" y="2159"/>
                    <a:pt x="1908" y="2537"/>
                    <a:pt x="2573" y="2869"/>
                  </a:cubicBezTo>
                  <a:cubicBezTo>
                    <a:pt x="3017" y="3091"/>
                    <a:pt x="3017" y="3091"/>
                    <a:pt x="2773" y="3402"/>
                  </a:cubicBezTo>
                  <a:cubicBezTo>
                    <a:pt x="2551" y="3646"/>
                    <a:pt x="2351" y="3912"/>
                    <a:pt x="2196" y="4200"/>
                  </a:cubicBezTo>
                  <a:cubicBezTo>
                    <a:pt x="2085" y="4377"/>
                    <a:pt x="2085" y="4599"/>
                    <a:pt x="2241" y="4732"/>
                  </a:cubicBezTo>
                  <a:cubicBezTo>
                    <a:pt x="2370" y="4898"/>
                    <a:pt x="2575" y="4987"/>
                    <a:pt x="2794" y="4987"/>
                  </a:cubicBezTo>
                  <a:cubicBezTo>
                    <a:pt x="2838" y="4987"/>
                    <a:pt x="2883" y="4984"/>
                    <a:pt x="2928" y="4976"/>
                  </a:cubicBezTo>
                  <a:cubicBezTo>
                    <a:pt x="3239" y="4910"/>
                    <a:pt x="3549" y="4799"/>
                    <a:pt x="3837" y="4621"/>
                  </a:cubicBezTo>
                  <a:cubicBezTo>
                    <a:pt x="4414" y="4289"/>
                    <a:pt x="4969" y="3867"/>
                    <a:pt x="5457" y="3402"/>
                  </a:cubicBezTo>
                  <a:cubicBezTo>
                    <a:pt x="5659" y="3211"/>
                    <a:pt x="5752" y="3123"/>
                    <a:pt x="5874" y="3123"/>
                  </a:cubicBezTo>
                  <a:cubicBezTo>
                    <a:pt x="5980" y="3123"/>
                    <a:pt x="6107" y="3189"/>
                    <a:pt x="6344" y="3313"/>
                  </a:cubicBezTo>
                  <a:cubicBezTo>
                    <a:pt x="7785" y="4045"/>
                    <a:pt x="9249" y="4710"/>
                    <a:pt x="10735" y="5309"/>
                  </a:cubicBezTo>
                  <a:cubicBezTo>
                    <a:pt x="12492" y="5998"/>
                    <a:pt x="14346" y="6348"/>
                    <a:pt x="16216" y="6348"/>
                  </a:cubicBezTo>
                  <a:cubicBezTo>
                    <a:pt x="16872" y="6348"/>
                    <a:pt x="17531" y="6305"/>
                    <a:pt x="18187" y="6218"/>
                  </a:cubicBezTo>
                  <a:cubicBezTo>
                    <a:pt x="18243" y="6196"/>
                    <a:pt x="18304" y="6185"/>
                    <a:pt x="18368" y="6185"/>
                  </a:cubicBezTo>
                  <a:cubicBezTo>
                    <a:pt x="18431" y="6185"/>
                    <a:pt x="18498" y="6196"/>
                    <a:pt x="18564" y="6218"/>
                  </a:cubicBezTo>
                  <a:cubicBezTo>
                    <a:pt x="18476" y="6440"/>
                    <a:pt x="18498" y="6684"/>
                    <a:pt x="18587" y="6884"/>
                  </a:cubicBezTo>
                  <a:cubicBezTo>
                    <a:pt x="18659" y="7013"/>
                    <a:pt x="18768" y="7096"/>
                    <a:pt x="18878" y="7096"/>
                  </a:cubicBezTo>
                  <a:cubicBezTo>
                    <a:pt x="18938" y="7096"/>
                    <a:pt x="18998" y="7071"/>
                    <a:pt x="19052" y="7017"/>
                  </a:cubicBezTo>
                  <a:cubicBezTo>
                    <a:pt x="19274" y="6817"/>
                    <a:pt x="19429" y="6573"/>
                    <a:pt x="19518" y="6307"/>
                  </a:cubicBezTo>
                  <a:cubicBezTo>
                    <a:pt x="19629" y="6019"/>
                    <a:pt x="19895" y="5797"/>
                    <a:pt x="20184" y="5730"/>
                  </a:cubicBezTo>
                  <a:cubicBezTo>
                    <a:pt x="21204" y="5398"/>
                    <a:pt x="22180" y="4954"/>
                    <a:pt x="23067" y="4377"/>
                  </a:cubicBezTo>
                  <a:cubicBezTo>
                    <a:pt x="23466" y="4178"/>
                    <a:pt x="23754" y="3845"/>
                    <a:pt x="23887" y="3424"/>
                  </a:cubicBezTo>
                  <a:cubicBezTo>
                    <a:pt x="23998" y="3002"/>
                    <a:pt x="23932" y="2847"/>
                    <a:pt x="23466" y="2581"/>
                  </a:cubicBezTo>
                  <a:cubicBezTo>
                    <a:pt x="22047" y="1738"/>
                    <a:pt x="20516" y="1095"/>
                    <a:pt x="18942" y="673"/>
                  </a:cubicBezTo>
                  <a:cubicBezTo>
                    <a:pt x="17433" y="230"/>
                    <a:pt x="15881" y="8"/>
                    <a:pt x="14306" y="8"/>
                  </a:cubicBezTo>
                  <a:cubicBezTo>
                    <a:pt x="14057" y="3"/>
                    <a:pt x="13808" y="1"/>
                    <a:pt x="13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 rot="690462">
              <a:off x="908007" y="4081919"/>
              <a:ext cx="247326" cy="332901"/>
            </a:xfrm>
            <a:custGeom>
              <a:avLst/>
              <a:gdLst/>
              <a:ahLst/>
              <a:cxnLst/>
              <a:rect l="l" t="t" r="r" b="b"/>
              <a:pathLst>
                <a:path w="9893" h="13316" extrusionOk="0">
                  <a:moveTo>
                    <a:pt x="9340" y="1"/>
                  </a:moveTo>
                  <a:cubicBezTo>
                    <a:pt x="9319" y="1"/>
                    <a:pt x="9296" y="2"/>
                    <a:pt x="9271" y="4"/>
                  </a:cubicBezTo>
                  <a:cubicBezTo>
                    <a:pt x="8406" y="48"/>
                    <a:pt x="7586" y="314"/>
                    <a:pt x="6854" y="780"/>
                  </a:cubicBezTo>
                  <a:cubicBezTo>
                    <a:pt x="6078" y="1290"/>
                    <a:pt x="5412" y="1956"/>
                    <a:pt x="4902" y="2732"/>
                  </a:cubicBezTo>
                  <a:cubicBezTo>
                    <a:pt x="4015" y="3996"/>
                    <a:pt x="3261" y="5327"/>
                    <a:pt x="2640" y="6724"/>
                  </a:cubicBezTo>
                  <a:cubicBezTo>
                    <a:pt x="2374" y="7301"/>
                    <a:pt x="2174" y="7900"/>
                    <a:pt x="2019" y="8499"/>
                  </a:cubicBezTo>
                  <a:cubicBezTo>
                    <a:pt x="1997" y="8654"/>
                    <a:pt x="1908" y="8765"/>
                    <a:pt x="1819" y="8853"/>
                  </a:cubicBezTo>
                  <a:cubicBezTo>
                    <a:pt x="1309" y="9319"/>
                    <a:pt x="843" y="9852"/>
                    <a:pt x="378" y="10384"/>
                  </a:cubicBezTo>
                  <a:cubicBezTo>
                    <a:pt x="244" y="10517"/>
                    <a:pt x="156" y="10672"/>
                    <a:pt x="89" y="10827"/>
                  </a:cubicBezTo>
                  <a:cubicBezTo>
                    <a:pt x="0" y="11049"/>
                    <a:pt x="67" y="11315"/>
                    <a:pt x="267" y="11471"/>
                  </a:cubicBezTo>
                  <a:cubicBezTo>
                    <a:pt x="355" y="11537"/>
                    <a:pt x="466" y="11559"/>
                    <a:pt x="577" y="11559"/>
                  </a:cubicBezTo>
                  <a:cubicBezTo>
                    <a:pt x="715" y="11567"/>
                    <a:pt x="856" y="11573"/>
                    <a:pt x="998" y="11573"/>
                  </a:cubicBezTo>
                  <a:cubicBezTo>
                    <a:pt x="1243" y="11573"/>
                    <a:pt x="1491" y="11557"/>
                    <a:pt x="1730" y="11515"/>
                  </a:cubicBezTo>
                  <a:cubicBezTo>
                    <a:pt x="1796" y="11497"/>
                    <a:pt x="1844" y="11486"/>
                    <a:pt x="1879" y="11486"/>
                  </a:cubicBezTo>
                  <a:cubicBezTo>
                    <a:pt x="1976" y="11486"/>
                    <a:pt x="1980" y="11572"/>
                    <a:pt x="1997" y="11848"/>
                  </a:cubicBezTo>
                  <a:cubicBezTo>
                    <a:pt x="2019" y="12203"/>
                    <a:pt x="2063" y="12535"/>
                    <a:pt x="2107" y="12868"/>
                  </a:cubicBezTo>
                  <a:cubicBezTo>
                    <a:pt x="2152" y="13045"/>
                    <a:pt x="2196" y="13223"/>
                    <a:pt x="2329" y="13289"/>
                  </a:cubicBezTo>
                  <a:cubicBezTo>
                    <a:pt x="2364" y="13307"/>
                    <a:pt x="2400" y="13315"/>
                    <a:pt x="2436" y="13315"/>
                  </a:cubicBezTo>
                  <a:cubicBezTo>
                    <a:pt x="2537" y="13315"/>
                    <a:pt x="2635" y="13249"/>
                    <a:pt x="2684" y="13134"/>
                  </a:cubicBezTo>
                  <a:cubicBezTo>
                    <a:pt x="2795" y="12868"/>
                    <a:pt x="2862" y="12602"/>
                    <a:pt x="2884" y="12336"/>
                  </a:cubicBezTo>
                  <a:cubicBezTo>
                    <a:pt x="2972" y="11692"/>
                    <a:pt x="2995" y="11049"/>
                    <a:pt x="2995" y="10406"/>
                  </a:cubicBezTo>
                  <a:cubicBezTo>
                    <a:pt x="2995" y="9896"/>
                    <a:pt x="2995" y="9896"/>
                    <a:pt x="3283" y="9852"/>
                  </a:cubicBezTo>
                  <a:cubicBezTo>
                    <a:pt x="4104" y="9718"/>
                    <a:pt x="4902" y="9497"/>
                    <a:pt x="5678" y="9186"/>
                  </a:cubicBezTo>
                  <a:cubicBezTo>
                    <a:pt x="6965" y="8654"/>
                    <a:pt x="8007" y="7589"/>
                    <a:pt x="8761" y="5970"/>
                  </a:cubicBezTo>
                  <a:cubicBezTo>
                    <a:pt x="8806" y="5904"/>
                    <a:pt x="8828" y="5793"/>
                    <a:pt x="8917" y="5771"/>
                  </a:cubicBezTo>
                  <a:cubicBezTo>
                    <a:pt x="8961" y="5970"/>
                    <a:pt x="9072" y="6170"/>
                    <a:pt x="9205" y="6325"/>
                  </a:cubicBezTo>
                  <a:cubicBezTo>
                    <a:pt x="9244" y="6365"/>
                    <a:pt x="9281" y="6384"/>
                    <a:pt x="9313" y="6384"/>
                  </a:cubicBezTo>
                  <a:cubicBezTo>
                    <a:pt x="9371" y="6384"/>
                    <a:pt x="9412" y="6320"/>
                    <a:pt x="9427" y="6192"/>
                  </a:cubicBezTo>
                  <a:cubicBezTo>
                    <a:pt x="9427" y="5881"/>
                    <a:pt x="9382" y="5593"/>
                    <a:pt x="9294" y="5327"/>
                  </a:cubicBezTo>
                  <a:cubicBezTo>
                    <a:pt x="9227" y="5039"/>
                    <a:pt x="9227" y="4750"/>
                    <a:pt x="9316" y="4462"/>
                  </a:cubicBezTo>
                  <a:cubicBezTo>
                    <a:pt x="9582" y="3575"/>
                    <a:pt x="9759" y="2665"/>
                    <a:pt x="9848" y="1756"/>
                  </a:cubicBezTo>
                  <a:cubicBezTo>
                    <a:pt x="9892" y="1335"/>
                    <a:pt x="9870" y="913"/>
                    <a:pt x="9759" y="492"/>
                  </a:cubicBezTo>
                  <a:cubicBezTo>
                    <a:pt x="9638" y="109"/>
                    <a:pt x="9554" y="1"/>
                    <a:pt x="9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 rot="690462">
              <a:off x="-250958" y="5052288"/>
              <a:ext cx="404251" cy="286801"/>
            </a:xfrm>
            <a:custGeom>
              <a:avLst/>
              <a:gdLst/>
              <a:ahLst/>
              <a:cxnLst/>
              <a:rect l="l" t="t" r="r" b="b"/>
              <a:pathLst>
                <a:path w="16170" h="11472" extrusionOk="0">
                  <a:moveTo>
                    <a:pt x="15593" y="1"/>
                  </a:moveTo>
                  <a:cubicBezTo>
                    <a:pt x="15535" y="1"/>
                    <a:pt x="15469" y="5"/>
                    <a:pt x="15393" y="13"/>
                  </a:cubicBezTo>
                  <a:cubicBezTo>
                    <a:pt x="14129" y="169"/>
                    <a:pt x="12865" y="501"/>
                    <a:pt x="11667" y="967"/>
                  </a:cubicBezTo>
                  <a:cubicBezTo>
                    <a:pt x="10536" y="1433"/>
                    <a:pt x="9449" y="2032"/>
                    <a:pt x="8473" y="2786"/>
                  </a:cubicBezTo>
                  <a:cubicBezTo>
                    <a:pt x="7054" y="3806"/>
                    <a:pt x="5745" y="4982"/>
                    <a:pt x="4526" y="6246"/>
                  </a:cubicBezTo>
                  <a:cubicBezTo>
                    <a:pt x="4082" y="6712"/>
                    <a:pt x="3705" y="7199"/>
                    <a:pt x="3372" y="7732"/>
                  </a:cubicBezTo>
                  <a:cubicBezTo>
                    <a:pt x="3283" y="7865"/>
                    <a:pt x="3150" y="7976"/>
                    <a:pt x="2995" y="8042"/>
                  </a:cubicBezTo>
                  <a:cubicBezTo>
                    <a:pt x="2197" y="8464"/>
                    <a:pt x="1420" y="8952"/>
                    <a:pt x="644" y="9417"/>
                  </a:cubicBezTo>
                  <a:cubicBezTo>
                    <a:pt x="467" y="9528"/>
                    <a:pt x="311" y="9661"/>
                    <a:pt x="178" y="9817"/>
                  </a:cubicBezTo>
                  <a:cubicBezTo>
                    <a:pt x="1" y="10038"/>
                    <a:pt x="45" y="10216"/>
                    <a:pt x="334" y="10305"/>
                  </a:cubicBezTo>
                  <a:cubicBezTo>
                    <a:pt x="489" y="10349"/>
                    <a:pt x="644" y="10349"/>
                    <a:pt x="799" y="10349"/>
                  </a:cubicBezTo>
                  <a:cubicBezTo>
                    <a:pt x="1376" y="10305"/>
                    <a:pt x="1953" y="10238"/>
                    <a:pt x="2507" y="10127"/>
                  </a:cubicBezTo>
                  <a:cubicBezTo>
                    <a:pt x="2634" y="10106"/>
                    <a:pt x="2720" y="10092"/>
                    <a:pt x="2779" y="10092"/>
                  </a:cubicBezTo>
                  <a:cubicBezTo>
                    <a:pt x="2906" y="10092"/>
                    <a:pt x="2906" y="10159"/>
                    <a:pt x="2906" y="10371"/>
                  </a:cubicBezTo>
                  <a:cubicBezTo>
                    <a:pt x="2884" y="10637"/>
                    <a:pt x="2884" y="10881"/>
                    <a:pt x="2929" y="11147"/>
                  </a:cubicBezTo>
                  <a:cubicBezTo>
                    <a:pt x="2951" y="11303"/>
                    <a:pt x="3017" y="11436"/>
                    <a:pt x="3195" y="11458"/>
                  </a:cubicBezTo>
                  <a:cubicBezTo>
                    <a:pt x="3236" y="11467"/>
                    <a:pt x="3277" y="11471"/>
                    <a:pt x="3319" y="11471"/>
                  </a:cubicBezTo>
                  <a:cubicBezTo>
                    <a:pt x="3481" y="11471"/>
                    <a:pt x="3643" y="11404"/>
                    <a:pt x="3749" y="11280"/>
                  </a:cubicBezTo>
                  <a:cubicBezTo>
                    <a:pt x="3927" y="11081"/>
                    <a:pt x="4060" y="10859"/>
                    <a:pt x="4148" y="10637"/>
                  </a:cubicBezTo>
                  <a:cubicBezTo>
                    <a:pt x="4348" y="10127"/>
                    <a:pt x="4503" y="9617"/>
                    <a:pt x="4592" y="9085"/>
                  </a:cubicBezTo>
                  <a:cubicBezTo>
                    <a:pt x="4636" y="8685"/>
                    <a:pt x="4636" y="8685"/>
                    <a:pt x="5102" y="8619"/>
                  </a:cubicBezTo>
                  <a:cubicBezTo>
                    <a:pt x="6344" y="8397"/>
                    <a:pt x="7564" y="8109"/>
                    <a:pt x="8784" y="7754"/>
                  </a:cubicBezTo>
                  <a:cubicBezTo>
                    <a:pt x="10691" y="7222"/>
                    <a:pt x="12444" y="6201"/>
                    <a:pt x="13841" y="4782"/>
                  </a:cubicBezTo>
                  <a:cubicBezTo>
                    <a:pt x="13907" y="4738"/>
                    <a:pt x="13952" y="4649"/>
                    <a:pt x="14085" y="4627"/>
                  </a:cubicBezTo>
                  <a:cubicBezTo>
                    <a:pt x="14129" y="4804"/>
                    <a:pt x="14262" y="4937"/>
                    <a:pt x="14417" y="5026"/>
                  </a:cubicBezTo>
                  <a:cubicBezTo>
                    <a:pt x="14471" y="5046"/>
                    <a:pt x="14520" y="5056"/>
                    <a:pt x="14564" y="5056"/>
                  </a:cubicBezTo>
                  <a:cubicBezTo>
                    <a:pt x="14667" y="5056"/>
                    <a:pt x="14741" y="5001"/>
                    <a:pt x="14772" y="4893"/>
                  </a:cubicBezTo>
                  <a:cubicBezTo>
                    <a:pt x="14817" y="4671"/>
                    <a:pt x="14795" y="4427"/>
                    <a:pt x="14706" y="4227"/>
                  </a:cubicBezTo>
                  <a:cubicBezTo>
                    <a:pt x="14639" y="3983"/>
                    <a:pt x="14706" y="3717"/>
                    <a:pt x="14861" y="3540"/>
                  </a:cubicBezTo>
                  <a:cubicBezTo>
                    <a:pt x="15349" y="2852"/>
                    <a:pt x="15726" y="2120"/>
                    <a:pt x="16014" y="1322"/>
                  </a:cubicBezTo>
                  <a:cubicBezTo>
                    <a:pt x="16147" y="1011"/>
                    <a:pt x="16170" y="657"/>
                    <a:pt x="16059" y="346"/>
                  </a:cubicBezTo>
                  <a:cubicBezTo>
                    <a:pt x="15950" y="92"/>
                    <a:pt x="15856" y="1"/>
                    <a:pt x="1559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 rot="690462">
              <a:off x="219366" y="4809011"/>
              <a:ext cx="389826" cy="321051"/>
            </a:xfrm>
            <a:custGeom>
              <a:avLst/>
              <a:gdLst/>
              <a:ahLst/>
              <a:cxnLst/>
              <a:rect l="l" t="t" r="r" b="b"/>
              <a:pathLst>
                <a:path w="15593" h="12842" extrusionOk="0">
                  <a:moveTo>
                    <a:pt x="15026" y="0"/>
                  </a:moveTo>
                  <a:cubicBezTo>
                    <a:pt x="14946" y="0"/>
                    <a:pt x="14850" y="15"/>
                    <a:pt x="14727" y="41"/>
                  </a:cubicBezTo>
                  <a:cubicBezTo>
                    <a:pt x="13441" y="307"/>
                    <a:pt x="12199" y="750"/>
                    <a:pt x="11023" y="1371"/>
                  </a:cubicBezTo>
                  <a:cubicBezTo>
                    <a:pt x="9892" y="1926"/>
                    <a:pt x="8872" y="2635"/>
                    <a:pt x="7941" y="3500"/>
                  </a:cubicBezTo>
                  <a:cubicBezTo>
                    <a:pt x="6588" y="4676"/>
                    <a:pt x="5346" y="5985"/>
                    <a:pt x="4237" y="7404"/>
                  </a:cubicBezTo>
                  <a:cubicBezTo>
                    <a:pt x="3837" y="7914"/>
                    <a:pt x="3505" y="8446"/>
                    <a:pt x="3216" y="9023"/>
                  </a:cubicBezTo>
                  <a:cubicBezTo>
                    <a:pt x="3128" y="9178"/>
                    <a:pt x="3017" y="9289"/>
                    <a:pt x="2862" y="9378"/>
                  </a:cubicBezTo>
                  <a:cubicBezTo>
                    <a:pt x="2085" y="9888"/>
                    <a:pt x="1353" y="10465"/>
                    <a:pt x="599" y="11019"/>
                  </a:cubicBezTo>
                  <a:cubicBezTo>
                    <a:pt x="422" y="11130"/>
                    <a:pt x="267" y="11285"/>
                    <a:pt x="156" y="11463"/>
                  </a:cubicBezTo>
                  <a:cubicBezTo>
                    <a:pt x="0" y="11707"/>
                    <a:pt x="67" y="11862"/>
                    <a:pt x="355" y="11929"/>
                  </a:cubicBezTo>
                  <a:cubicBezTo>
                    <a:pt x="433" y="11940"/>
                    <a:pt x="516" y="11945"/>
                    <a:pt x="599" y="11945"/>
                  </a:cubicBezTo>
                  <a:cubicBezTo>
                    <a:pt x="682" y="11945"/>
                    <a:pt x="766" y="11940"/>
                    <a:pt x="843" y="11929"/>
                  </a:cubicBezTo>
                  <a:cubicBezTo>
                    <a:pt x="1420" y="11840"/>
                    <a:pt x="1997" y="11707"/>
                    <a:pt x="2573" y="11552"/>
                  </a:cubicBezTo>
                  <a:cubicBezTo>
                    <a:pt x="2704" y="11513"/>
                    <a:pt x="2789" y="11491"/>
                    <a:pt x="2846" y="11491"/>
                  </a:cubicBezTo>
                  <a:cubicBezTo>
                    <a:pt x="2953" y="11491"/>
                    <a:pt x="2958" y="11570"/>
                    <a:pt x="2972" y="11773"/>
                  </a:cubicBezTo>
                  <a:cubicBezTo>
                    <a:pt x="2972" y="12040"/>
                    <a:pt x="3017" y="12306"/>
                    <a:pt x="3083" y="12550"/>
                  </a:cubicBezTo>
                  <a:cubicBezTo>
                    <a:pt x="3128" y="12705"/>
                    <a:pt x="3194" y="12838"/>
                    <a:pt x="3394" y="12838"/>
                  </a:cubicBezTo>
                  <a:cubicBezTo>
                    <a:pt x="3414" y="12840"/>
                    <a:pt x="3434" y="12841"/>
                    <a:pt x="3454" y="12841"/>
                  </a:cubicBezTo>
                  <a:cubicBezTo>
                    <a:pt x="3633" y="12841"/>
                    <a:pt x="3806" y="12753"/>
                    <a:pt x="3926" y="12594"/>
                  </a:cubicBezTo>
                  <a:cubicBezTo>
                    <a:pt x="4081" y="12394"/>
                    <a:pt x="4192" y="12150"/>
                    <a:pt x="4281" y="11906"/>
                  </a:cubicBezTo>
                  <a:cubicBezTo>
                    <a:pt x="4436" y="11374"/>
                    <a:pt x="4525" y="10842"/>
                    <a:pt x="4569" y="10287"/>
                  </a:cubicBezTo>
                  <a:cubicBezTo>
                    <a:pt x="4591" y="9888"/>
                    <a:pt x="4591" y="9888"/>
                    <a:pt x="5035" y="9755"/>
                  </a:cubicBezTo>
                  <a:cubicBezTo>
                    <a:pt x="6277" y="9422"/>
                    <a:pt x="7497" y="9001"/>
                    <a:pt x="8717" y="8535"/>
                  </a:cubicBezTo>
                  <a:cubicBezTo>
                    <a:pt x="10602" y="7803"/>
                    <a:pt x="12288" y="6606"/>
                    <a:pt x="13574" y="5053"/>
                  </a:cubicBezTo>
                  <a:cubicBezTo>
                    <a:pt x="13641" y="4986"/>
                    <a:pt x="13685" y="4876"/>
                    <a:pt x="13818" y="4853"/>
                  </a:cubicBezTo>
                  <a:cubicBezTo>
                    <a:pt x="13885" y="5031"/>
                    <a:pt x="14018" y="5164"/>
                    <a:pt x="14195" y="5230"/>
                  </a:cubicBezTo>
                  <a:cubicBezTo>
                    <a:pt x="14237" y="5241"/>
                    <a:pt x="14278" y="5246"/>
                    <a:pt x="14316" y="5246"/>
                  </a:cubicBezTo>
                  <a:cubicBezTo>
                    <a:pt x="14438" y="5246"/>
                    <a:pt x="14533" y="5189"/>
                    <a:pt x="14550" y="5053"/>
                  </a:cubicBezTo>
                  <a:cubicBezTo>
                    <a:pt x="14572" y="4809"/>
                    <a:pt x="14528" y="4587"/>
                    <a:pt x="14417" y="4365"/>
                  </a:cubicBezTo>
                  <a:cubicBezTo>
                    <a:pt x="14328" y="4144"/>
                    <a:pt x="14373" y="3878"/>
                    <a:pt x="14506" y="3678"/>
                  </a:cubicBezTo>
                  <a:cubicBezTo>
                    <a:pt x="14927" y="2924"/>
                    <a:pt x="15260" y="2148"/>
                    <a:pt x="15482" y="1305"/>
                  </a:cubicBezTo>
                  <a:cubicBezTo>
                    <a:pt x="15592" y="994"/>
                    <a:pt x="15570" y="617"/>
                    <a:pt x="15437" y="307"/>
                  </a:cubicBezTo>
                  <a:cubicBezTo>
                    <a:pt x="15311" y="87"/>
                    <a:pt x="15219" y="0"/>
                    <a:pt x="15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 rot="690462">
              <a:off x="1017941" y="3773445"/>
              <a:ext cx="324951" cy="89225"/>
            </a:xfrm>
            <a:custGeom>
              <a:avLst/>
              <a:gdLst/>
              <a:ahLst/>
              <a:cxnLst/>
              <a:rect l="l" t="t" r="r" b="b"/>
              <a:pathLst>
                <a:path w="12998" h="3569" extrusionOk="0">
                  <a:moveTo>
                    <a:pt x="8619" y="1"/>
                  </a:moveTo>
                  <a:cubicBezTo>
                    <a:pt x="8282" y="1"/>
                    <a:pt x="7945" y="18"/>
                    <a:pt x="7608" y="54"/>
                  </a:cubicBezTo>
                  <a:cubicBezTo>
                    <a:pt x="6410" y="187"/>
                    <a:pt x="5212" y="409"/>
                    <a:pt x="4059" y="741"/>
                  </a:cubicBezTo>
                  <a:cubicBezTo>
                    <a:pt x="3638" y="852"/>
                    <a:pt x="3238" y="1030"/>
                    <a:pt x="2839" y="1229"/>
                  </a:cubicBezTo>
                  <a:cubicBezTo>
                    <a:pt x="2774" y="1262"/>
                    <a:pt x="2697" y="1282"/>
                    <a:pt x="2617" y="1282"/>
                  </a:cubicBezTo>
                  <a:cubicBezTo>
                    <a:pt x="2588" y="1282"/>
                    <a:pt x="2558" y="1280"/>
                    <a:pt x="2529" y="1274"/>
                  </a:cubicBezTo>
                  <a:cubicBezTo>
                    <a:pt x="2314" y="1266"/>
                    <a:pt x="2102" y="1264"/>
                    <a:pt x="1891" y="1264"/>
                  </a:cubicBezTo>
                  <a:cubicBezTo>
                    <a:pt x="1469" y="1264"/>
                    <a:pt x="1050" y="1274"/>
                    <a:pt x="621" y="1274"/>
                  </a:cubicBezTo>
                  <a:cubicBezTo>
                    <a:pt x="488" y="1274"/>
                    <a:pt x="355" y="1296"/>
                    <a:pt x="222" y="1340"/>
                  </a:cubicBezTo>
                  <a:cubicBezTo>
                    <a:pt x="22" y="1407"/>
                    <a:pt x="0" y="1540"/>
                    <a:pt x="133" y="1695"/>
                  </a:cubicBezTo>
                  <a:cubicBezTo>
                    <a:pt x="222" y="1762"/>
                    <a:pt x="311" y="1828"/>
                    <a:pt x="422" y="1873"/>
                  </a:cubicBezTo>
                  <a:cubicBezTo>
                    <a:pt x="777" y="2050"/>
                    <a:pt x="1131" y="2205"/>
                    <a:pt x="1508" y="2360"/>
                  </a:cubicBezTo>
                  <a:cubicBezTo>
                    <a:pt x="1775" y="2449"/>
                    <a:pt x="1752" y="2449"/>
                    <a:pt x="1642" y="2627"/>
                  </a:cubicBezTo>
                  <a:cubicBezTo>
                    <a:pt x="1553" y="2782"/>
                    <a:pt x="1464" y="2937"/>
                    <a:pt x="1398" y="3092"/>
                  </a:cubicBezTo>
                  <a:cubicBezTo>
                    <a:pt x="1353" y="3181"/>
                    <a:pt x="1375" y="3314"/>
                    <a:pt x="1442" y="3381"/>
                  </a:cubicBezTo>
                  <a:cubicBezTo>
                    <a:pt x="1516" y="3440"/>
                    <a:pt x="1610" y="3469"/>
                    <a:pt x="1703" y="3469"/>
                  </a:cubicBezTo>
                  <a:cubicBezTo>
                    <a:pt x="1750" y="3469"/>
                    <a:pt x="1797" y="3462"/>
                    <a:pt x="1841" y="3447"/>
                  </a:cubicBezTo>
                  <a:cubicBezTo>
                    <a:pt x="1996" y="3403"/>
                    <a:pt x="2174" y="3314"/>
                    <a:pt x="2307" y="3203"/>
                  </a:cubicBezTo>
                  <a:cubicBezTo>
                    <a:pt x="2595" y="2981"/>
                    <a:pt x="2861" y="2737"/>
                    <a:pt x="3105" y="2449"/>
                  </a:cubicBezTo>
                  <a:cubicBezTo>
                    <a:pt x="3209" y="2319"/>
                    <a:pt x="3252" y="2265"/>
                    <a:pt x="3328" y="2265"/>
                  </a:cubicBezTo>
                  <a:cubicBezTo>
                    <a:pt x="3382" y="2265"/>
                    <a:pt x="3452" y="2292"/>
                    <a:pt x="3571" y="2338"/>
                  </a:cubicBezTo>
                  <a:cubicBezTo>
                    <a:pt x="4392" y="2649"/>
                    <a:pt x="5212" y="2915"/>
                    <a:pt x="6055" y="3115"/>
                  </a:cubicBezTo>
                  <a:cubicBezTo>
                    <a:pt x="6721" y="3292"/>
                    <a:pt x="7403" y="3381"/>
                    <a:pt x="8085" y="3381"/>
                  </a:cubicBezTo>
                  <a:cubicBezTo>
                    <a:pt x="8767" y="3381"/>
                    <a:pt x="9449" y="3292"/>
                    <a:pt x="10114" y="3115"/>
                  </a:cubicBezTo>
                  <a:cubicBezTo>
                    <a:pt x="10147" y="3103"/>
                    <a:pt x="10181" y="3098"/>
                    <a:pt x="10211" y="3098"/>
                  </a:cubicBezTo>
                  <a:cubicBezTo>
                    <a:pt x="10242" y="3098"/>
                    <a:pt x="10269" y="3103"/>
                    <a:pt x="10291" y="3115"/>
                  </a:cubicBezTo>
                  <a:cubicBezTo>
                    <a:pt x="10269" y="3248"/>
                    <a:pt x="10291" y="3381"/>
                    <a:pt x="10358" y="3469"/>
                  </a:cubicBezTo>
                  <a:cubicBezTo>
                    <a:pt x="10397" y="3534"/>
                    <a:pt x="10451" y="3569"/>
                    <a:pt x="10506" y="3569"/>
                  </a:cubicBezTo>
                  <a:cubicBezTo>
                    <a:pt x="10546" y="3569"/>
                    <a:pt x="10587" y="3551"/>
                    <a:pt x="10624" y="3514"/>
                  </a:cubicBezTo>
                  <a:cubicBezTo>
                    <a:pt x="10713" y="3403"/>
                    <a:pt x="10779" y="3248"/>
                    <a:pt x="10824" y="3092"/>
                  </a:cubicBezTo>
                  <a:cubicBezTo>
                    <a:pt x="10868" y="2937"/>
                    <a:pt x="10979" y="2804"/>
                    <a:pt x="11134" y="2760"/>
                  </a:cubicBezTo>
                  <a:cubicBezTo>
                    <a:pt x="11667" y="2516"/>
                    <a:pt x="12155" y="2205"/>
                    <a:pt x="12598" y="1850"/>
                  </a:cubicBezTo>
                  <a:cubicBezTo>
                    <a:pt x="12798" y="1717"/>
                    <a:pt x="12931" y="1495"/>
                    <a:pt x="12975" y="1274"/>
                  </a:cubicBezTo>
                  <a:cubicBezTo>
                    <a:pt x="12997" y="1030"/>
                    <a:pt x="12975" y="963"/>
                    <a:pt x="12687" y="852"/>
                  </a:cubicBezTo>
                  <a:cubicBezTo>
                    <a:pt x="11888" y="497"/>
                    <a:pt x="11023" y="253"/>
                    <a:pt x="10136" y="120"/>
                  </a:cubicBezTo>
                  <a:cubicBezTo>
                    <a:pt x="9631" y="40"/>
                    <a:pt x="9125" y="1"/>
                    <a:pt x="8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 rot="4639546">
              <a:off x="2550279" y="4426507"/>
              <a:ext cx="247317" cy="332889"/>
            </a:xfrm>
            <a:custGeom>
              <a:avLst/>
              <a:gdLst/>
              <a:ahLst/>
              <a:cxnLst/>
              <a:rect l="l" t="t" r="r" b="b"/>
              <a:pathLst>
                <a:path w="9893" h="13316" extrusionOk="0">
                  <a:moveTo>
                    <a:pt x="9340" y="1"/>
                  </a:moveTo>
                  <a:cubicBezTo>
                    <a:pt x="9319" y="1"/>
                    <a:pt x="9296" y="2"/>
                    <a:pt x="9271" y="4"/>
                  </a:cubicBezTo>
                  <a:cubicBezTo>
                    <a:pt x="8406" y="48"/>
                    <a:pt x="7586" y="314"/>
                    <a:pt x="6854" y="780"/>
                  </a:cubicBezTo>
                  <a:cubicBezTo>
                    <a:pt x="6078" y="1290"/>
                    <a:pt x="5412" y="1956"/>
                    <a:pt x="4902" y="2732"/>
                  </a:cubicBezTo>
                  <a:cubicBezTo>
                    <a:pt x="4015" y="3996"/>
                    <a:pt x="3261" y="5327"/>
                    <a:pt x="2640" y="6724"/>
                  </a:cubicBezTo>
                  <a:cubicBezTo>
                    <a:pt x="2374" y="7301"/>
                    <a:pt x="2174" y="7900"/>
                    <a:pt x="2019" y="8499"/>
                  </a:cubicBezTo>
                  <a:cubicBezTo>
                    <a:pt x="1997" y="8654"/>
                    <a:pt x="1908" y="8765"/>
                    <a:pt x="1819" y="8853"/>
                  </a:cubicBezTo>
                  <a:cubicBezTo>
                    <a:pt x="1309" y="9319"/>
                    <a:pt x="843" y="9852"/>
                    <a:pt x="378" y="10384"/>
                  </a:cubicBezTo>
                  <a:cubicBezTo>
                    <a:pt x="244" y="10517"/>
                    <a:pt x="156" y="10672"/>
                    <a:pt x="89" y="10827"/>
                  </a:cubicBezTo>
                  <a:cubicBezTo>
                    <a:pt x="0" y="11049"/>
                    <a:pt x="67" y="11315"/>
                    <a:pt x="267" y="11471"/>
                  </a:cubicBezTo>
                  <a:cubicBezTo>
                    <a:pt x="355" y="11537"/>
                    <a:pt x="466" y="11559"/>
                    <a:pt x="577" y="11559"/>
                  </a:cubicBezTo>
                  <a:cubicBezTo>
                    <a:pt x="715" y="11567"/>
                    <a:pt x="856" y="11573"/>
                    <a:pt x="998" y="11573"/>
                  </a:cubicBezTo>
                  <a:cubicBezTo>
                    <a:pt x="1243" y="11573"/>
                    <a:pt x="1491" y="11557"/>
                    <a:pt x="1730" y="11515"/>
                  </a:cubicBezTo>
                  <a:cubicBezTo>
                    <a:pt x="1796" y="11497"/>
                    <a:pt x="1844" y="11486"/>
                    <a:pt x="1879" y="11486"/>
                  </a:cubicBezTo>
                  <a:cubicBezTo>
                    <a:pt x="1976" y="11486"/>
                    <a:pt x="1980" y="11572"/>
                    <a:pt x="1997" y="11848"/>
                  </a:cubicBezTo>
                  <a:cubicBezTo>
                    <a:pt x="2019" y="12203"/>
                    <a:pt x="2063" y="12535"/>
                    <a:pt x="2107" y="12868"/>
                  </a:cubicBezTo>
                  <a:cubicBezTo>
                    <a:pt x="2152" y="13045"/>
                    <a:pt x="2196" y="13223"/>
                    <a:pt x="2329" y="13289"/>
                  </a:cubicBezTo>
                  <a:cubicBezTo>
                    <a:pt x="2364" y="13307"/>
                    <a:pt x="2400" y="13315"/>
                    <a:pt x="2436" y="13315"/>
                  </a:cubicBezTo>
                  <a:cubicBezTo>
                    <a:pt x="2537" y="13315"/>
                    <a:pt x="2635" y="13249"/>
                    <a:pt x="2684" y="13134"/>
                  </a:cubicBezTo>
                  <a:cubicBezTo>
                    <a:pt x="2795" y="12868"/>
                    <a:pt x="2862" y="12602"/>
                    <a:pt x="2884" y="12336"/>
                  </a:cubicBezTo>
                  <a:cubicBezTo>
                    <a:pt x="2972" y="11692"/>
                    <a:pt x="2995" y="11049"/>
                    <a:pt x="2995" y="10406"/>
                  </a:cubicBezTo>
                  <a:cubicBezTo>
                    <a:pt x="2995" y="9896"/>
                    <a:pt x="2995" y="9896"/>
                    <a:pt x="3283" y="9852"/>
                  </a:cubicBezTo>
                  <a:cubicBezTo>
                    <a:pt x="4104" y="9718"/>
                    <a:pt x="4902" y="9497"/>
                    <a:pt x="5678" y="9186"/>
                  </a:cubicBezTo>
                  <a:cubicBezTo>
                    <a:pt x="6965" y="8654"/>
                    <a:pt x="8007" y="7589"/>
                    <a:pt x="8761" y="5970"/>
                  </a:cubicBezTo>
                  <a:cubicBezTo>
                    <a:pt x="8806" y="5904"/>
                    <a:pt x="8828" y="5793"/>
                    <a:pt x="8917" y="5771"/>
                  </a:cubicBezTo>
                  <a:cubicBezTo>
                    <a:pt x="8961" y="5970"/>
                    <a:pt x="9072" y="6170"/>
                    <a:pt x="9205" y="6325"/>
                  </a:cubicBezTo>
                  <a:cubicBezTo>
                    <a:pt x="9244" y="6365"/>
                    <a:pt x="9281" y="6384"/>
                    <a:pt x="9313" y="6384"/>
                  </a:cubicBezTo>
                  <a:cubicBezTo>
                    <a:pt x="9371" y="6384"/>
                    <a:pt x="9412" y="6320"/>
                    <a:pt x="9427" y="6192"/>
                  </a:cubicBezTo>
                  <a:cubicBezTo>
                    <a:pt x="9427" y="5881"/>
                    <a:pt x="9382" y="5593"/>
                    <a:pt x="9294" y="5327"/>
                  </a:cubicBezTo>
                  <a:cubicBezTo>
                    <a:pt x="9227" y="5039"/>
                    <a:pt x="9227" y="4750"/>
                    <a:pt x="9316" y="4462"/>
                  </a:cubicBezTo>
                  <a:cubicBezTo>
                    <a:pt x="9582" y="3575"/>
                    <a:pt x="9759" y="2665"/>
                    <a:pt x="9848" y="1756"/>
                  </a:cubicBezTo>
                  <a:cubicBezTo>
                    <a:pt x="9892" y="1335"/>
                    <a:pt x="9870" y="913"/>
                    <a:pt x="9759" y="492"/>
                  </a:cubicBezTo>
                  <a:cubicBezTo>
                    <a:pt x="9638" y="109"/>
                    <a:pt x="9554" y="1"/>
                    <a:pt x="9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 rot="690462">
              <a:off x="2961294" y="4784549"/>
              <a:ext cx="366551" cy="158550"/>
            </a:xfrm>
            <a:custGeom>
              <a:avLst/>
              <a:gdLst/>
              <a:ahLst/>
              <a:cxnLst/>
              <a:rect l="l" t="t" r="r" b="b"/>
              <a:pathLst>
                <a:path w="14662" h="6342" extrusionOk="0">
                  <a:moveTo>
                    <a:pt x="10962" y="1"/>
                  </a:moveTo>
                  <a:cubicBezTo>
                    <a:pt x="10434" y="1"/>
                    <a:pt x="9904" y="62"/>
                    <a:pt x="9383" y="189"/>
                  </a:cubicBezTo>
                  <a:cubicBezTo>
                    <a:pt x="7897" y="500"/>
                    <a:pt x="6411" y="966"/>
                    <a:pt x="5013" y="1565"/>
                  </a:cubicBezTo>
                  <a:cubicBezTo>
                    <a:pt x="4437" y="1831"/>
                    <a:pt x="3860" y="2119"/>
                    <a:pt x="3350" y="2452"/>
                  </a:cubicBezTo>
                  <a:cubicBezTo>
                    <a:pt x="3240" y="2525"/>
                    <a:pt x="3129" y="2568"/>
                    <a:pt x="3019" y="2568"/>
                  </a:cubicBezTo>
                  <a:cubicBezTo>
                    <a:pt x="2996" y="2568"/>
                    <a:pt x="2973" y="2566"/>
                    <a:pt x="2951" y="2563"/>
                  </a:cubicBezTo>
                  <a:cubicBezTo>
                    <a:pt x="2263" y="2563"/>
                    <a:pt x="1576" y="2651"/>
                    <a:pt x="866" y="2696"/>
                  </a:cubicBezTo>
                  <a:cubicBezTo>
                    <a:pt x="688" y="2718"/>
                    <a:pt x="511" y="2762"/>
                    <a:pt x="356" y="2851"/>
                  </a:cubicBezTo>
                  <a:cubicBezTo>
                    <a:pt x="134" y="2940"/>
                    <a:pt x="1" y="3184"/>
                    <a:pt x="45" y="3428"/>
                  </a:cubicBezTo>
                  <a:cubicBezTo>
                    <a:pt x="67" y="3539"/>
                    <a:pt x="134" y="3649"/>
                    <a:pt x="200" y="3716"/>
                  </a:cubicBezTo>
                  <a:cubicBezTo>
                    <a:pt x="467" y="4004"/>
                    <a:pt x="777" y="4248"/>
                    <a:pt x="1088" y="4448"/>
                  </a:cubicBezTo>
                  <a:cubicBezTo>
                    <a:pt x="1309" y="4603"/>
                    <a:pt x="1309" y="4603"/>
                    <a:pt x="1065" y="4914"/>
                  </a:cubicBezTo>
                  <a:cubicBezTo>
                    <a:pt x="844" y="5158"/>
                    <a:pt x="644" y="5446"/>
                    <a:pt x="444" y="5712"/>
                  </a:cubicBezTo>
                  <a:cubicBezTo>
                    <a:pt x="333" y="5845"/>
                    <a:pt x="289" y="6023"/>
                    <a:pt x="333" y="6200"/>
                  </a:cubicBezTo>
                  <a:cubicBezTo>
                    <a:pt x="364" y="6292"/>
                    <a:pt x="437" y="6341"/>
                    <a:pt x="538" y="6341"/>
                  </a:cubicBezTo>
                  <a:cubicBezTo>
                    <a:pt x="583" y="6341"/>
                    <a:pt x="633" y="6332"/>
                    <a:pt x="688" y="6311"/>
                  </a:cubicBezTo>
                  <a:cubicBezTo>
                    <a:pt x="932" y="6200"/>
                    <a:pt x="1176" y="6045"/>
                    <a:pt x="1376" y="5867"/>
                  </a:cubicBezTo>
                  <a:cubicBezTo>
                    <a:pt x="1864" y="5446"/>
                    <a:pt x="2330" y="5002"/>
                    <a:pt x="2773" y="4514"/>
                  </a:cubicBezTo>
                  <a:cubicBezTo>
                    <a:pt x="2971" y="4291"/>
                    <a:pt x="3051" y="4200"/>
                    <a:pt x="3134" y="4200"/>
                  </a:cubicBezTo>
                  <a:cubicBezTo>
                    <a:pt x="3192" y="4200"/>
                    <a:pt x="3251" y="4243"/>
                    <a:pt x="3350" y="4315"/>
                  </a:cubicBezTo>
                  <a:cubicBezTo>
                    <a:pt x="4060" y="4781"/>
                    <a:pt x="4792" y="5158"/>
                    <a:pt x="5568" y="5446"/>
                  </a:cubicBezTo>
                  <a:cubicBezTo>
                    <a:pt x="6141" y="5660"/>
                    <a:pt x="6745" y="5771"/>
                    <a:pt x="7382" y="5771"/>
                  </a:cubicBezTo>
                  <a:cubicBezTo>
                    <a:pt x="8198" y="5771"/>
                    <a:pt x="9069" y="5588"/>
                    <a:pt x="10004" y="5202"/>
                  </a:cubicBezTo>
                  <a:cubicBezTo>
                    <a:pt x="10088" y="5185"/>
                    <a:pt x="10147" y="5143"/>
                    <a:pt x="10209" y="5143"/>
                  </a:cubicBezTo>
                  <a:cubicBezTo>
                    <a:pt x="10228" y="5143"/>
                    <a:pt x="10248" y="5147"/>
                    <a:pt x="10270" y="5158"/>
                  </a:cubicBezTo>
                  <a:cubicBezTo>
                    <a:pt x="10159" y="5335"/>
                    <a:pt x="10092" y="5557"/>
                    <a:pt x="10092" y="5756"/>
                  </a:cubicBezTo>
                  <a:cubicBezTo>
                    <a:pt x="10092" y="5854"/>
                    <a:pt x="10126" y="5905"/>
                    <a:pt x="10182" y="5905"/>
                  </a:cubicBezTo>
                  <a:cubicBezTo>
                    <a:pt x="10228" y="5905"/>
                    <a:pt x="10289" y="5871"/>
                    <a:pt x="10359" y="5801"/>
                  </a:cubicBezTo>
                  <a:cubicBezTo>
                    <a:pt x="10558" y="5601"/>
                    <a:pt x="10713" y="5357"/>
                    <a:pt x="10846" y="5091"/>
                  </a:cubicBezTo>
                  <a:cubicBezTo>
                    <a:pt x="10980" y="4847"/>
                    <a:pt x="11201" y="4625"/>
                    <a:pt x="11445" y="4492"/>
                  </a:cubicBezTo>
                  <a:cubicBezTo>
                    <a:pt x="12244" y="4004"/>
                    <a:pt x="12976" y="3472"/>
                    <a:pt x="13663" y="2851"/>
                  </a:cubicBezTo>
                  <a:cubicBezTo>
                    <a:pt x="13996" y="2585"/>
                    <a:pt x="14262" y="2252"/>
                    <a:pt x="14462" y="1875"/>
                  </a:cubicBezTo>
                  <a:cubicBezTo>
                    <a:pt x="14661" y="1476"/>
                    <a:pt x="14661" y="1365"/>
                    <a:pt x="14439" y="1188"/>
                  </a:cubicBezTo>
                  <a:cubicBezTo>
                    <a:pt x="13774" y="633"/>
                    <a:pt x="12976" y="256"/>
                    <a:pt x="12133" y="101"/>
                  </a:cubicBezTo>
                  <a:cubicBezTo>
                    <a:pt x="11745" y="35"/>
                    <a:pt x="11354" y="1"/>
                    <a:pt x="109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 rot="690462">
              <a:off x="2970221" y="5044703"/>
              <a:ext cx="457451" cy="181800"/>
            </a:xfrm>
            <a:custGeom>
              <a:avLst/>
              <a:gdLst/>
              <a:ahLst/>
              <a:cxnLst/>
              <a:rect l="l" t="t" r="r" b="b"/>
              <a:pathLst>
                <a:path w="18298" h="7272" extrusionOk="0">
                  <a:moveTo>
                    <a:pt x="1611" y="1"/>
                  </a:moveTo>
                  <a:cubicBezTo>
                    <a:pt x="1515" y="1"/>
                    <a:pt x="1421" y="12"/>
                    <a:pt x="1331" y="32"/>
                  </a:cubicBezTo>
                  <a:cubicBezTo>
                    <a:pt x="1020" y="32"/>
                    <a:pt x="776" y="276"/>
                    <a:pt x="754" y="564"/>
                  </a:cubicBezTo>
                  <a:cubicBezTo>
                    <a:pt x="732" y="697"/>
                    <a:pt x="754" y="830"/>
                    <a:pt x="821" y="963"/>
                  </a:cubicBezTo>
                  <a:cubicBezTo>
                    <a:pt x="1020" y="1385"/>
                    <a:pt x="1264" y="1784"/>
                    <a:pt x="1553" y="2139"/>
                  </a:cubicBezTo>
                  <a:cubicBezTo>
                    <a:pt x="1752" y="2383"/>
                    <a:pt x="1752" y="2383"/>
                    <a:pt x="1353" y="2649"/>
                  </a:cubicBezTo>
                  <a:cubicBezTo>
                    <a:pt x="998" y="2871"/>
                    <a:pt x="666" y="3092"/>
                    <a:pt x="333" y="3336"/>
                  </a:cubicBezTo>
                  <a:cubicBezTo>
                    <a:pt x="155" y="3492"/>
                    <a:pt x="0" y="3647"/>
                    <a:pt x="22" y="3846"/>
                  </a:cubicBezTo>
                  <a:cubicBezTo>
                    <a:pt x="22" y="4024"/>
                    <a:pt x="155" y="4113"/>
                    <a:pt x="399" y="4113"/>
                  </a:cubicBezTo>
                  <a:cubicBezTo>
                    <a:pt x="710" y="4068"/>
                    <a:pt x="1043" y="4002"/>
                    <a:pt x="1331" y="3869"/>
                  </a:cubicBezTo>
                  <a:cubicBezTo>
                    <a:pt x="2063" y="3580"/>
                    <a:pt x="2773" y="3248"/>
                    <a:pt x="3460" y="2848"/>
                  </a:cubicBezTo>
                  <a:cubicBezTo>
                    <a:pt x="3726" y="2704"/>
                    <a:pt x="3859" y="2632"/>
                    <a:pt x="3954" y="2632"/>
                  </a:cubicBezTo>
                  <a:cubicBezTo>
                    <a:pt x="4048" y="2632"/>
                    <a:pt x="4103" y="2704"/>
                    <a:pt x="4214" y="2848"/>
                  </a:cubicBezTo>
                  <a:cubicBezTo>
                    <a:pt x="4835" y="3647"/>
                    <a:pt x="5523" y="4357"/>
                    <a:pt x="6321" y="5000"/>
                  </a:cubicBezTo>
                  <a:cubicBezTo>
                    <a:pt x="7489" y="5950"/>
                    <a:pt x="8975" y="6441"/>
                    <a:pt x="10826" y="6441"/>
                  </a:cubicBezTo>
                  <a:cubicBezTo>
                    <a:pt x="11049" y="6441"/>
                    <a:pt x="11277" y="6434"/>
                    <a:pt x="11511" y="6419"/>
                  </a:cubicBezTo>
                  <a:cubicBezTo>
                    <a:pt x="11572" y="6407"/>
                    <a:pt x="11632" y="6388"/>
                    <a:pt x="11686" y="6388"/>
                  </a:cubicBezTo>
                  <a:cubicBezTo>
                    <a:pt x="11730" y="6388"/>
                    <a:pt x="11769" y="6401"/>
                    <a:pt x="11799" y="6441"/>
                  </a:cubicBezTo>
                  <a:cubicBezTo>
                    <a:pt x="11622" y="6619"/>
                    <a:pt x="11467" y="6818"/>
                    <a:pt x="11378" y="7062"/>
                  </a:cubicBezTo>
                  <a:cubicBezTo>
                    <a:pt x="11348" y="7197"/>
                    <a:pt x="11389" y="7271"/>
                    <a:pt x="11486" y="7271"/>
                  </a:cubicBezTo>
                  <a:cubicBezTo>
                    <a:pt x="11534" y="7271"/>
                    <a:pt x="11594" y="7254"/>
                    <a:pt x="11666" y="7218"/>
                  </a:cubicBezTo>
                  <a:cubicBezTo>
                    <a:pt x="11955" y="7040"/>
                    <a:pt x="12243" y="6841"/>
                    <a:pt x="12509" y="6597"/>
                  </a:cubicBezTo>
                  <a:cubicBezTo>
                    <a:pt x="12753" y="6353"/>
                    <a:pt x="13064" y="6175"/>
                    <a:pt x="13419" y="6109"/>
                  </a:cubicBezTo>
                  <a:cubicBezTo>
                    <a:pt x="14505" y="5865"/>
                    <a:pt x="15570" y="5532"/>
                    <a:pt x="16590" y="5088"/>
                  </a:cubicBezTo>
                  <a:cubicBezTo>
                    <a:pt x="17078" y="4911"/>
                    <a:pt x="17522" y="4623"/>
                    <a:pt x="17877" y="4268"/>
                  </a:cubicBezTo>
                  <a:cubicBezTo>
                    <a:pt x="18254" y="3869"/>
                    <a:pt x="18298" y="3736"/>
                    <a:pt x="18121" y="3447"/>
                  </a:cubicBezTo>
                  <a:cubicBezTo>
                    <a:pt x="17566" y="2560"/>
                    <a:pt x="16812" y="1850"/>
                    <a:pt x="15880" y="1340"/>
                  </a:cubicBezTo>
                  <a:cubicBezTo>
                    <a:pt x="14905" y="808"/>
                    <a:pt x="13818" y="497"/>
                    <a:pt x="12709" y="386"/>
                  </a:cubicBezTo>
                  <a:cubicBezTo>
                    <a:pt x="11661" y="274"/>
                    <a:pt x="10613" y="218"/>
                    <a:pt x="9569" y="218"/>
                  </a:cubicBezTo>
                  <a:cubicBezTo>
                    <a:pt x="8757" y="218"/>
                    <a:pt x="7947" y="252"/>
                    <a:pt x="7142" y="320"/>
                  </a:cubicBezTo>
                  <a:cubicBezTo>
                    <a:pt x="6388" y="386"/>
                    <a:pt x="5634" y="520"/>
                    <a:pt x="4902" y="697"/>
                  </a:cubicBezTo>
                  <a:cubicBezTo>
                    <a:pt x="4832" y="717"/>
                    <a:pt x="4758" y="728"/>
                    <a:pt x="4683" y="728"/>
                  </a:cubicBezTo>
                  <a:cubicBezTo>
                    <a:pt x="4591" y="728"/>
                    <a:pt x="4499" y="711"/>
                    <a:pt x="4414" y="675"/>
                  </a:cubicBezTo>
                  <a:cubicBezTo>
                    <a:pt x="3638" y="409"/>
                    <a:pt x="2795" y="253"/>
                    <a:pt x="1974" y="54"/>
                  </a:cubicBezTo>
                  <a:cubicBezTo>
                    <a:pt x="1852" y="17"/>
                    <a:pt x="1730" y="1"/>
                    <a:pt x="16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3"/>
          <p:cNvGrpSpPr/>
          <p:nvPr/>
        </p:nvGrpSpPr>
        <p:grpSpPr>
          <a:xfrm rot="-3895435">
            <a:off x="-642245" y="-685135"/>
            <a:ext cx="3040753" cy="2471359"/>
            <a:chOff x="-136578" y="2818894"/>
            <a:chExt cx="3040906" cy="2471484"/>
          </a:xfrm>
        </p:grpSpPr>
        <p:sp>
          <p:nvSpPr>
            <p:cNvPr id="195" name="Google Shape;195;p3"/>
            <p:cNvSpPr/>
            <p:nvPr/>
          </p:nvSpPr>
          <p:spPr>
            <a:xfrm rot="2294570">
              <a:off x="1891633" y="4461926"/>
              <a:ext cx="345452" cy="233377"/>
            </a:xfrm>
            <a:custGeom>
              <a:avLst/>
              <a:gdLst/>
              <a:ahLst/>
              <a:cxnLst/>
              <a:rect l="l" t="t" r="r" b="b"/>
              <a:pathLst>
                <a:path w="13818" h="9335" extrusionOk="0">
                  <a:moveTo>
                    <a:pt x="12872" y="1"/>
                  </a:moveTo>
                  <a:cubicBezTo>
                    <a:pt x="10954" y="1"/>
                    <a:pt x="9090" y="575"/>
                    <a:pt x="7497" y="1651"/>
                  </a:cubicBezTo>
                  <a:cubicBezTo>
                    <a:pt x="6255" y="2472"/>
                    <a:pt x="5079" y="3403"/>
                    <a:pt x="4015" y="4446"/>
                  </a:cubicBezTo>
                  <a:cubicBezTo>
                    <a:pt x="3615" y="4823"/>
                    <a:pt x="3238" y="5244"/>
                    <a:pt x="2928" y="5710"/>
                  </a:cubicBezTo>
                  <a:cubicBezTo>
                    <a:pt x="2861" y="5821"/>
                    <a:pt x="2728" y="5909"/>
                    <a:pt x="2617" y="5954"/>
                  </a:cubicBezTo>
                  <a:cubicBezTo>
                    <a:pt x="1930" y="6242"/>
                    <a:pt x="1264" y="6619"/>
                    <a:pt x="599" y="6952"/>
                  </a:cubicBezTo>
                  <a:cubicBezTo>
                    <a:pt x="444" y="7041"/>
                    <a:pt x="288" y="7151"/>
                    <a:pt x="178" y="7285"/>
                  </a:cubicBezTo>
                  <a:cubicBezTo>
                    <a:pt x="0" y="7418"/>
                    <a:pt x="44" y="7684"/>
                    <a:pt x="244" y="7772"/>
                  </a:cubicBezTo>
                  <a:cubicBezTo>
                    <a:pt x="355" y="7839"/>
                    <a:pt x="488" y="7861"/>
                    <a:pt x="621" y="7861"/>
                  </a:cubicBezTo>
                  <a:cubicBezTo>
                    <a:pt x="954" y="7911"/>
                    <a:pt x="1299" y="7936"/>
                    <a:pt x="1647" y="7936"/>
                  </a:cubicBezTo>
                  <a:cubicBezTo>
                    <a:pt x="1763" y="7936"/>
                    <a:pt x="1880" y="7933"/>
                    <a:pt x="1996" y="7928"/>
                  </a:cubicBezTo>
                  <a:cubicBezTo>
                    <a:pt x="2307" y="7928"/>
                    <a:pt x="2307" y="7928"/>
                    <a:pt x="2285" y="8194"/>
                  </a:cubicBezTo>
                  <a:cubicBezTo>
                    <a:pt x="2240" y="8460"/>
                    <a:pt x="2218" y="8704"/>
                    <a:pt x="2218" y="8970"/>
                  </a:cubicBezTo>
                  <a:cubicBezTo>
                    <a:pt x="2218" y="9103"/>
                    <a:pt x="2262" y="9236"/>
                    <a:pt x="2395" y="9303"/>
                  </a:cubicBezTo>
                  <a:cubicBezTo>
                    <a:pt x="2445" y="9324"/>
                    <a:pt x="2497" y="9334"/>
                    <a:pt x="2549" y="9334"/>
                  </a:cubicBezTo>
                  <a:cubicBezTo>
                    <a:pt x="2660" y="9334"/>
                    <a:pt x="2771" y="9290"/>
                    <a:pt x="2861" y="9214"/>
                  </a:cubicBezTo>
                  <a:cubicBezTo>
                    <a:pt x="3017" y="9037"/>
                    <a:pt x="3150" y="8859"/>
                    <a:pt x="3238" y="8637"/>
                  </a:cubicBezTo>
                  <a:cubicBezTo>
                    <a:pt x="3460" y="8172"/>
                    <a:pt x="3638" y="7706"/>
                    <a:pt x="3748" y="7196"/>
                  </a:cubicBezTo>
                  <a:cubicBezTo>
                    <a:pt x="3837" y="6819"/>
                    <a:pt x="3837" y="6819"/>
                    <a:pt x="4192" y="6819"/>
                  </a:cubicBezTo>
                  <a:cubicBezTo>
                    <a:pt x="5212" y="6797"/>
                    <a:pt x="6210" y="6708"/>
                    <a:pt x="7208" y="6530"/>
                  </a:cubicBezTo>
                  <a:cubicBezTo>
                    <a:pt x="8827" y="6264"/>
                    <a:pt x="10336" y="5532"/>
                    <a:pt x="11533" y="4401"/>
                  </a:cubicBezTo>
                  <a:cubicBezTo>
                    <a:pt x="11593" y="4362"/>
                    <a:pt x="11617" y="4287"/>
                    <a:pt x="11716" y="4287"/>
                  </a:cubicBezTo>
                  <a:cubicBezTo>
                    <a:pt x="11728" y="4287"/>
                    <a:pt x="11741" y="4288"/>
                    <a:pt x="11755" y="4290"/>
                  </a:cubicBezTo>
                  <a:cubicBezTo>
                    <a:pt x="11777" y="4446"/>
                    <a:pt x="11844" y="4601"/>
                    <a:pt x="11977" y="4712"/>
                  </a:cubicBezTo>
                  <a:cubicBezTo>
                    <a:pt x="12010" y="4754"/>
                    <a:pt x="12057" y="4773"/>
                    <a:pt x="12102" y="4773"/>
                  </a:cubicBezTo>
                  <a:cubicBezTo>
                    <a:pt x="12177" y="4773"/>
                    <a:pt x="12251" y="4720"/>
                    <a:pt x="12265" y="4623"/>
                  </a:cubicBezTo>
                  <a:cubicBezTo>
                    <a:pt x="12332" y="4423"/>
                    <a:pt x="12332" y="4202"/>
                    <a:pt x="12287" y="3980"/>
                  </a:cubicBezTo>
                  <a:cubicBezTo>
                    <a:pt x="12265" y="3758"/>
                    <a:pt x="12332" y="3514"/>
                    <a:pt x="12487" y="3337"/>
                  </a:cubicBezTo>
                  <a:cubicBezTo>
                    <a:pt x="12953" y="2738"/>
                    <a:pt x="13330" y="2072"/>
                    <a:pt x="13640" y="1363"/>
                  </a:cubicBezTo>
                  <a:cubicBezTo>
                    <a:pt x="13773" y="1074"/>
                    <a:pt x="13818" y="742"/>
                    <a:pt x="13773" y="409"/>
                  </a:cubicBezTo>
                  <a:cubicBezTo>
                    <a:pt x="13707" y="76"/>
                    <a:pt x="13618" y="10"/>
                    <a:pt x="13286" y="10"/>
                  </a:cubicBezTo>
                  <a:cubicBezTo>
                    <a:pt x="13147" y="4"/>
                    <a:pt x="13009" y="1"/>
                    <a:pt x="12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 rot="2294570">
              <a:off x="2074384" y="4333518"/>
              <a:ext cx="394828" cy="219102"/>
            </a:xfrm>
            <a:custGeom>
              <a:avLst/>
              <a:gdLst/>
              <a:ahLst/>
              <a:cxnLst/>
              <a:rect l="l" t="t" r="r" b="b"/>
              <a:pathLst>
                <a:path w="15793" h="8764" extrusionOk="0">
                  <a:moveTo>
                    <a:pt x="14918" y="1"/>
                  </a:moveTo>
                  <a:cubicBezTo>
                    <a:pt x="13830" y="1"/>
                    <a:pt x="12761" y="133"/>
                    <a:pt x="11711" y="380"/>
                  </a:cubicBezTo>
                  <a:cubicBezTo>
                    <a:pt x="10602" y="646"/>
                    <a:pt x="9560" y="1045"/>
                    <a:pt x="8584" y="1578"/>
                  </a:cubicBezTo>
                  <a:cubicBezTo>
                    <a:pt x="7165" y="2332"/>
                    <a:pt x="5834" y="3219"/>
                    <a:pt x="4570" y="4217"/>
                  </a:cubicBezTo>
                  <a:cubicBezTo>
                    <a:pt x="4126" y="4550"/>
                    <a:pt x="3705" y="4949"/>
                    <a:pt x="3328" y="5393"/>
                  </a:cubicBezTo>
                  <a:cubicBezTo>
                    <a:pt x="3239" y="5504"/>
                    <a:pt x="3106" y="5570"/>
                    <a:pt x="2973" y="5614"/>
                  </a:cubicBezTo>
                  <a:cubicBezTo>
                    <a:pt x="2174" y="5903"/>
                    <a:pt x="1420" y="6235"/>
                    <a:pt x="666" y="6568"/>
                  </a:cubicBezTo>
                  <a:cubicBezTo>
                    <a:pt x="489" y="6635"/>
                    <a:pt x="333" y="6746"/>
                    <a:pt x="178" y="6856"/>
                  </a:cubicBezTo>
                  <a:cubicBezTo>
                    <a:pt x="1" y="7034"/>
                    <a:pt x="23" y="7189"/>
                    <a:pt x="267" y="7322"/>
                  </a:cubicBezTo>
                  <a:cubicBezTo>
                    <a:pt x="400" y="7367"/>
                    <a:pt x="533" y="7411"/>
                    <a:pt x="688" y="7411"/>
                  </a:cubicBezTo>
                  <a:cubicBezTo>
                    <a:pt x="1062" y="7443"/>
                    <a:pt x="1447" y="7464"/>
                    <a:pt x="1836" y="7464"/>
                  </a:cubicBezTo>
                  <a:cubicBezTo>
                    <a:pt x="1978" y="7464"/>
                    <a:pt x="2120" y="7461"/>
                    <a:pt x="2263" y="7455"/>
                  </a:cubicBezTo>
                  <a:cubicBezTo>
                    <a:pt x="2326" y="7451"/>
                    <a:pt x="2378" y="7449"/>
                    <a:pt x="2421" y="7449"/>
                  </a:cubicBezTo>
                  <a:cubicBezTo>
                    <a:pt x="2616" y="7449"/>
                    <a:pt x="2610" y="7503"/>
                    <a:pt x="2573" y="7721"/>
                  </a:cubicBezTo>
                  <a:cubicBezTo>
                    <a:pt x="2507" y="7943"/>
                    <a:pt x="2485" y="8187"/>
                    <a:pt x="2485" y="8409"/>
                  </a:cubicBezTo>
                  <a:cubicBezTo>
                    <a:pt x="2485" y="8564"/>
                    <a:pt x="2573" y="8697"/>
                    <a:pt x="2707" y="8742"/>
                  </a:cubicBezTo>
                  <a:cubicBezTo>
                    <a:pt x="2763" y="8756"/>
                    <a:pt x="2819" y="8763"/>
                    <a:pt x="2874" y="8763"/>
                  </a:cubicBezTo>
                  <a:cubicBezTo>
                    <a:pt x="2994" y="8763"/>
                    <a:pt x="3111" y="8729"/>
                    <a:pt x="3217" y="8653"/>
                  </a:cubicBezTo>
                  <a:cubicBezTo>
                    <a:pt x="3394" y="8498"/>
                    <a:pt x="3549" y="8320"/>
                    <a:pt x="3660" y="8098"/>
                  </a:cubicBezTo>
                  <a:cubicBezTo>
                    <a:pt x="3904" y="7699"/>
                    <a:pt x="4104" y="7234"/>
                    <a:pt x="4259" y="6768"/>
                  </a:cubicBezTo>
                  <a:cubicBezTo>
                    <a:pt x="4348" y="6413"/>
                    <a:pt x="4348" y="6435"/>
                    <a:pt x="4769" y="6413"/>
                  </a:cubicBezTo>
                  <a:cubicBezTo>
                    <a:pt x="5923" y="6391"/>
                    <a:pt x="7054" y="6280"/>
                    <a:pt x="8207" y="6125"/>
                  </a:cubicBezTo>
                  <a:cubicBezTo>
                    <a:pt x="9981" y="5881"/>
                    <a:pt x="11689" y="5193"/>
                    <a:pt x="13153" y="4106"/>
                  </a:cubicBezTo>
                  <a:cubicBezTo>
                    <a:pt x="13220" y="4062"/>
                    <a:pt x="13264" y="3973"/>
                    <a:pt x="13397" y="3973"/>
                  </a:cubicBezTo>
                  <a:cubicBezTo>
                    <a:pt x="13419" y="4151"/>
                    <a:pt x="13508" y="4284"/>
                    <a:pt x="13641" y="4395"/>
                  </a:cubicBezTo>
                  <a:cubicBezTo>
                    <a:pt x="13680" y="4426"/>
                    <a:pt x="13728" y="4441"/>
                    <a:pt x="13775" y="4441"/>
                  </a:cubicBezTo>
                  <a:cubicBezTo>
                    <a:pt x="13861" y="4441"/>
                    <a:pt x="13945" y="4392"/>
                    <a:pt x="13974" y="4306"/>
                  </a:cubicBezTo>
                  <a:cubicBezTo>
                    <a:pt x="14040" y="4106"/>
                    <a:pt x="14062" y="3884"/>
                    <a:pt x="14018" y="3685"/>
                  </a:cubicBezTo>
                  <a:cubicBezTo>
                    <a:pt x="13974" y="3463"/>
                    <a:pt x="14062" y="3241"/>
                    <a:pt x="14240" y="3108"/>
                  </a:cubicBezTo>
                  <a:cubicBezTo>
                    <a:pt x="14750" y="2554"/>
                    <a:pt x="15193" y="1933"/>
                    <a:pt x="15571" y="1267"/>
                  </a:cubicBezTo>
                  <a:cubicBezTo>
                    <a:pt x="15726" y="1001"/>
                    <a:pt x="15792" y="691"/>
                    <a:pt x="15726" y="380"/>
                  </a:cubicBezTo>
                  <a:cubicBezTo>
                    <a:pt x="15637" y="92"/>
                    <a:pt x="15571" y="25"/>
                    <a:pt x="15171" y="3"/>
                  </a:cubicBezTo>
                  <a:cubicBezTo>
                    <a:pt x="15087" y="1"/>
                    <a:pt x="15003" y="1"/>
                    <a:pt x="14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 rot="3633216">
              <a:off x="1181867" y="4031634"/>
              <a:ext cx="255070" cy="277720"/>
            </a:xfrm>
            <a:custGeom>
              <a:avLst/>
              <a:gdLst/>
              <a:ahLst/>
              <a:cxnLst/>
              <a:rect l="l" t="t" r="r" b="b"/>
              <a:pathLst>
                <a:path w="10203" h="11109" extrusionOk="0">
                  <a:moveTo>
                    <a:pt x="9392" y="1"/>
                  </a:moveTo>
                  <a:cubicBezTo>
                    <a:pt x="8741" y="1"/>
                    <a:pt x="8088" y="139"/>
                    <a:pt x="7497" y="416"/>
                  </a:cubicBezTo>
                  <a:cubicBezTo>
                    <a:pt x="6743" y="749"/>
                    <a:pt x="6055" y="1259"/>
                    <a:pt x="5479" y="1902"/>
                  </a:cubicBezTo>
                  <a:cubicBezTo>
                    <a:pt x="4525" y="2901"/>
                    <a:pt x="3660" y="4010"/>
                    <a:pt x="2928" y="5207"/>
                  </a:cubicBezTo>
                  <a:cubicBezTo>
                    <a:pt x="2617" y="5695"/>
                    <a:pt x="2374" y="6205"/>
                    <a:pt x="2152" y="6715"/>
                  </a:cubicBezTo>
                  <a:cubicBezTo>
                    <a:pt x="2107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01"/>
                    <a:pt x="111" y="8556"/>
                  </a:cubicBezTo>
                  <a:cubicBezTo>
                    <a:pt x="0" y="8734"/>
                    <a:pt x="23" y="9000"/>
                    <a:pt x="178" y="9155"/>
                  </a:cubicBezTo>
                  <a:cubicBezTo>
                    <a:pt x="266" y="9222"/>
                    <a:pt x="355" y="9266"/>
                    <a:pt x="466" y="9288"/>
                  </a:cubicBezTo>
                  <a:cubicBezTo>
                    <a:pt x="799" y="9355"/>
                    <a:pt x="1154" y="9377"/>
                    <a:pt x="1509" y="9377"/>
                  </a:cubicBezTo>
                  <a:cubicBezTo>
                    <a:pt x="1730" y="9377"/>
                    <a:pt x="1730" y="9377"/>
                    <a:pt x="1708" y="9732"/>
                  </a:cubicBezTo>
                  <a:cubicBezTo>
                    <a:pt x="1686" y="10042"/>
                    <a:pt x="1664" y="10353"/>
                    <a:pt x="1686" y="10641"/>
                  </a:cubicBezTo>
                  <a:cubicBezTo>
                    <a:pt x="1686" y="10819"/>
                    <a:pt x="1708" y="10996"/>
                    <a:pt x="1819" y="11063"/>
                  </a:cubicBezTo>
                  <a:cubicBezTo>
                    <a:pt x="1866" y="11094"/>
                    <a:pt x="1911" y="11109"/>
                    <a:pt x="1952" y="11109"/>
                  </a:cubicBezTo>
                  <a:cubicBezTo>
                    <a:pt x="2028" y="11109"/>
                    <a:pt x="2094" y="11060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5" y="9710"/>
                    <a:pt x="2706" y="9133"/>
                    <a:pt x="2795" y="8534"/>
                  </a:cubicBezTo>
                  <a:cubicBezTo>
                    <a:pt x="2839" y="8091"/>
                    <a:pt x="2839" y="8091"/>
                    <a:pt x="3128" y="8091"/>
                  </a:cubicBezTo>
                  <a:cubicBezTo>
                    <a:pt x="3882" y="8091"/>
                    <a:pt x="4636" y="7980"/>
                    <a:pt x="5368" y="7802"/>
                  </a:cubicBezTo>
                  <a:cubicBezTo>
                    <a:pt x="6588" y="7492"/>
                    <a:pt x="7674" y="6693"/>
                    <a:pt x="8562" y="5318"/>
                  </a:cubicBezTo>
                  <a:cubicBezTo>
                    <a:pt x="8606" y="5252"/>
                    <a:pt x="8628" y="5163"/>
                    <a:pt x="8717" y="5163"/>
                  </a:cubicBezTo>
                  <a:cubicBezTo>
                    <a:pt x="8739" y="5362"/>
                    <a:pt x="8783" y="5540"/>
                    <a:pt x="8894" y="5695"/>
                  </a:cubicBezTo>
                  <a:cubicBezTo>
                    <a:pt x="8929" y="5748"/>
                    <a:pt x="8964" y="5773"/>
                    <a:pt x="8996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8" y="5340"/>
                    <a:pt x="9138" y="5074"/>
                    <a:pt x="9116" y="4808"/>
                  </a:cubicBezTo>
                  <a:cubicBezTo>
                    <a:pt x="9072" y="4542"/>
                    <a:pt x="9116" y="4276"/>
                    <a:pt x="9249" y="4032"/>
                  </a:cubicBezTo>
                  <a:cubicBezTo>
                    <a:pt x="9582" y="3278"/>
                    <a:pt x="9870" y="2479"/>
                    <a:pt x="10070" y="1659"/>
                  </a:cubicBezTo>
                  <a:cubicBezTo>
                    <a:pt x="10181" y="1304"/>
                    <a:pt x="10203" y="904"/>
                    <a:pt x="10158" y="527"/>
                  </a:cubicBezTo>
                  <a:cubicBezTo>
                    <a:pt x="10092" y="128"/>
                    <a:pt x="10025" y="39"/>
                    <a:pt x="9781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 rot="2294570">
              <a:off x="1848465" y="4819029"/>
              <a:ext cx="404253" cy="286802"/>
            </a:xfrm>
            <a:custGeom>
              <a:avLst/>
              <a:gdLst/>
              <a:ahLst/>
              <a:cxnLst/>
              <a:rect l="l" t="t" r="r" b="b"/>
              <a:pathLst>
                <a:path w="16170" h="11472" extrusionOk="0">
                  <a:moveTo>
                    <a:pt x="15593" y="1"/>
                  </a:moveTo>
                  <a:cubicBezTo>
                    <a:pt x="15535" y="1"/>
                    <a:pt x="15469" y="5"/>
                    <a:pt x="15393" y="13"/>
                  </a:cubicBezTo>
                  <a:cubicBezTo>
                    <a:pt x="14129" y="169"/>
                    <a:pt x="12865" y="501"/>
                    <a:pt x="11667" y="967"/>
                  </a:cubicBezTo>
                  <a:cubicBezTo>
                    <a:pt x="10536" y="1433"/>
                    <a:pt x="9449" y="2032"/>
                    <a:pt x="8473" y="2786"/>
                  </a:cubicBezTo>
                  <a:cubicBezTo>
                    <a:pt x="7054" y="3806"/>
                    <a:pt x="5745" y="4982"/>
                    <a:pt x="4526" y="6246"/>
                  </a:cubicBezTo>
                  <a:cubicBezTo>
                    <a:pt x="4082" y="6712"/>
                    <a:pt x="3705" y="7199"/>
                    <a:pt x="3372" y="7732"/>
                  </a:cubicBezTo>
                  <a:cubicBezTo>
                    <a:pt x="3283" y="7865"/>
                    <a:pt x="3150" y="7976"/>
                    <a:pt x="2995" y="8042"/>
                  </a:cubicBezTo>
                  <a:cubicBezTo>
                    <a:pt x="2197" y="8464"/>
                    <a:pt x="1420" y="8952"/>
                    <a:pt x="644" y="9417"/>
                  </a:cubicBezTo>
                  <a:cubicBezTo>
                    <a:pt x="467" y="9528"/>
                    <a:pt x="311" y="9661"/>
                    <a:pt x="178" y="9817"/>
                  </a:cubicBezTo>
                  <a:cubicBezTo>
                    <a:pt x="1" y="10038"/>
                    <a:pt x="45" y="10216"/>
                    <a:pt x="334" y="10305"/>
                  </a:cubicBezTo>
                  <a:cubicBezTo>
                    <a:pt x="489" y="10349"/>
                    <a:pt x="644" y="10349"/>
                    <a:pt x="799" y="10349"/>
                  </a:cubicBezTo>
                  <a:cubicBezTo>
                    <a:pt x="1376" y="10305"/>
                    <a:pt x="1953" y="10238"/>
                    <a:pt x="2507" y="10127"/>
                  </a:cubicBezTo>
                  <a:cubicBezTo>
                    <a:pt x="2634" y="10106"/>
                    <a:pt x="2720" y="10092"/>
                    <a:pt x="2779" y="10092"/>
                  </a:cubicBezTo>
                  <a:cubicBezTo>
                    <a:pt x="2906" y="10092"/>
                    <a:pt x="2906" y="10159"/>
                    <a:pt x="2906" y="10371"/>
                  </a:cubicBezTo>
                  <a:cubicBezTo>
                    <a:pt x="2884" y="10637"/>
                    <a:pt x="2884" y="10881"/>
                    <a:pt x="2929" y="11147"/>
                  </a:cubicBezTo>
                  <a:cubicBezTo>
                    <a:pt x="2951" y="11303"/>
                    <a:pt x="3017" y="11436"/>
                    <a:pt x="3195" y="11458"/>
                  </a:cubicBezTo>
                  <a:cubicBezTo>
                    <a:pt x="3236" y="11467"/>
                    <a:pt x="3277" y="11471"/>
                    <a:pt x="3319" y="11471"/>
                  </a:cubicBezTo>
                  <a:cubicBezTo>
                    <a:pt x="3481" y="11471"/>
                    <a:pt x="3643" y="11404"/>
                    <a:pt x="3749" y="11280"/>
                  </a:cubicBezTo>
                  <a:cubicBezTo>
                    <a:pt x="3927" y="11081"/>
                    <a:pt x="4060" y="10859"/>
                    <a:pt x="4148" y="10637"/>
                  </a:cubicBezTo>
                  <a:cubicBezTo>
                    <a:pt x="4348" y="10127"/>
                    <a:pt x="4503" y="9617"/>
                    <a:pt x="4592" y="9085"/>
                  </a:cubicBezTo>
                  <a:cubicBezTo>
                    <a:pt x="4636" y="8685"/>
                    <a:pt x="4636" y="8685"/>
                    <a:pt x="5102" y="8619"/>
                  </a:cubicBezTo>
                  <a:cubicBezTo>
                    <a:pt x="6344" y="8397"/>
                    <a:pt x="7564" y="8109"/>
                    <a:pt x="8784" y="7754"/>
                  </a:cubicBezTo>
                  <a:cubicBezTo>
                    <a:pt x="10691" y="7222"/>
                    <a:pt x="12444" y="6201"/>
                    <a:pt x="13841" y="4782"/>
                  </a:cubicBezTo>
                  <a:cubicBezTo>
                    <a:pt x="13907" y="4738"/>
                    <a:pt x="13952" y="4649"/>
                    <a:pt x="14085" y="4627"/>
                  </a:cubicBezTo>
                  <a:cubicBezTo>
                    <a:pt x="14129" y="4804"/>
                    <a:pt x="14262" y="4937"/>
                    <a:pt x="14417" y="5026"/>
                  </a:cubicBezTo>
                  <a:cubicBezTo>
                    <a:pt x="14471" y="5046"/>
                    <a:pt x="14520" y="5056"/>
                    <a:pt x="14564" y="5056"/>
                  </a:cubicBezTo>
                  <a:cubicBezTo>
                    <a:pt x="14667" y="5056"/>
                    <a:pt x="14741" y="5001"/>
                    <a:pt x="14772" y="4893"/>
                  </a:cubicBezTo>
                  <a:cubicBezTo>
                    <a:pt x="14817" y="4671"/>
                    <a:pt x="14795" y="4427"/>
                    <a:pt x="14706" y="4227"/>
                  </a:cubicBezTo>
                  <a:cubicBezTo>
                    <a:pt x="14639" y="3983"/>
                    <a:pt x="14706" y="3717"/>
                    <a:pt x="14861" y="3540"/>
                  </a:cubicBezTo>
                  <a:cubicBezTo>
                    <a:pt x="15349" y="2852"/>
                    <a:pt x="15726" y="2120"/>
                    <a:pt x="16014" y="1322"/>
                  </a:cubicBezTo>
                  <a:cubicBezTo>
                    <a:pt x="16147" y="1011"/>
                    <a:pt x="16170" y="657"/>
                    <a:pt x="16059" y="346"/>
                  </a:cubicBezTo>
                  <a:cubicBezTo>
                    <a:pt x="15950" y="92"/>
                    <a:pt x="15856" y="1"/>
                    <a:pt x="155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 rot="2294570">
              <a:off x="1509292" y="4148708"/>
              <a:ext cx="497954" cy="236477"/>
            </a:xfrm>
            <a:custGeom>
              <a:avLst/>
              <a:gdLst/>
              <a:ahLst/>
              <a:cxnLst/>
              <a:rect l="l" t="t" r="r" b="b"/>
              <a:pathLst>
                <a:path w="19918" h="9459" extrusionOk="0">
                  <a:moveTo>
                    <a:pt x="16127" y="0"/>
                  </a:moveTo>
                  <a:cubicBezTo>
                    <a:pt x="14529" y="0"/>
                    <a:pt x="12933" y="295"/>
                    <a:pt x="11423" y="886"/>
                  </a:cubicBezTo>
                  <a:cubicBezTo>
                    <a:pt x="9560" y="1596"/>
                    <a:pt x="7785" y="2461"/>
                    <a:pt x="6078" y="3504"/>
                  </a:cubicBezTo>
                  <a:cubicBezTo>
                    <a:pt x="5457" y="3903"/>
                    <a:pt x="4858" y="4346"/>
                    <a:pt x="4325" y="4834"/>
                  </a:cubicBezTo>
                  <a:cubicBezTo>
                    <a:pt x="4170" y="4967"/>
                    <a:pt x="4015" y="5034"/>
                    <a:pt x="3837" y="5056"/>
                  </a:cubicBezTo>
                  <a:cubicBezTo>
                    <a:pt x="2839" y="5256"/>
                    <a:pt x="1886" y="5544"/>
                    <a:pt x="932" y="5788"/>
                  </a:cubicBezTo>
                  <a:cubicBezTo>
                    <a:pt x="688" y="5855"/>
                    <a:pt x="488" y="5943"/>
                    <a:pt x="289" y="6076"/>
                  </a:cubicBezTo>
                  <a:cubicBezTo>
                    <a:pt x="23" y="6209"/>
                    <a:pt x="0" y="6564"/>
                    <a:pt x="244" y="6742"/>
                  </a:cubicBezTo>
                  <a:cubicBezTo>
                    <a:pt x="377" y="6853"/>
                    <a:pt x="533" y="6941"/>
                    <a:pt x="688" y="6986"/>
                  </a:cubicBezTo>
                  <a:cubicBezTo>
                    <a:pt x="1265" y="7185"/>
                    <a:pt x="1863" y="7341"/>
                    <a:pt x="2484" y="7452"/>
                  </a:cubicBezTo>
                  <a:cubicBezTo>
                    <a:pt x="2884" y="7518"/>
                    <a:pt x="2884" y="7518"/>
                    <a:pt x="2751" y="7895"/>
                  </a:cubicBezTo>
                  <a:cubicBezTo>
                    <a:pt x="2618" y="8206"/>
                    <a:pt x="2529" y="8538"/>
                    <a:pt x="2462" y="8871"/>
                  </a:cubicBezTo>
                  <a:cubicBezTo>
                    <a:pt x="2396" y="9048"/>
                    <a:pt x="2462" y="9248"/>
                    <a:pt x="2595" y="9359"/>
                  </a:cubicBezTo>
                  <a:cubicBezTo>
                    <a:pt x="2684" y="9425"/>
                    <a:pt x="2789" y="9459"/>
                    <a:pt x="2898" y="9459"/>
                  </a:cubicBezTo>
                  <a:cubicBezTo>
                    <a:pt x="3006" y="9459"/>
                    <a:pt x="3117" y="9425"/>
                    <a:pt x="3216" y="9359"/>
                  </a:cubicBezTo>
                  <a:cubicBezTo>
                    <a:pt x="3460" y="9204"/>
                    <a:pt x="3682" y="8982"/>
                    <a:pt x="3882" y="8738"/>
                  </a:cubicBezTo>
                  <a:cubicBezTo>
                    <a:pt x="4281" y="8206"/>
                    <a:pt x="4658" y="7629"/>
                    <a:pt x="4946" y="7008"/>
                  </a:cubicBezTo>
                  <a:cubicBezTo>
                    <a:pt x="5096" y="6695"/>
                    <a:pt x="5144" y="6602"/>
                    <a:pt x="5309" y="6602"/>
                  </a:cubicBezTo>
                  <a:cubicBezTo>
                    <a:pt x="5389" y="6602"/>
                    <a:pt x="5496" y="6624"/>
                    <a:pt x="5656" y="6653"/>
                  </a:cubicBezTo>
                  <a:cubicBezTo>
                    <a:pt x="6965" y="6897"/>
                    <a:pt x="8295" y="7052"/>
                    <a:pt x="9626" y="7141"/>
                  </a:cubicBezTo>
                  <a:cubicBezTo>
                    <a:pt x="9816" y="7151"/>
                    <a:pt x="10006" y="7155"/>
                    <a:pt x="10195" y="7155"/>
                  </a:cubicBezTo>
                  <a:cubicBezTo>
                    <a:pt x="12193" y="7155"/>
                    <a:pt x="14137" y="6624"/>
                    <a:pt x="15859" y="5611"/>
                  </a:cubicBezTo>
                  <a:cubicBezTo>
                    <a:pt x="15948" y="5575"/>
                    <a:pt x="16009" y="5510"/>
                    <a:pt x="16099" y="5510"/>
                  </a:cubicBezTo>
                  <a:cubicBezTo>
                    <a:pt x="16121" y="5510"/>
                    <a:pt x="16144" y="5513"/>
                    <a:pt x="16169" y="5522"/>
                  </a:cubicBezTo>
                  <a:cubicBezTo>
                    <a:pt x="16169" y="5744"/>
                    <a:pt x="16213" y="5966"/>
                    <a:pt x="16347" y="6143"/>
                  </a:cubicBezTo>
                  <a:cubicBezTo>
                    <a:pt x="16411" y="6218"/>
                    <a:pt x="16486" y="6257"/>
                    <a:pt x="16556" y="6257"/>
                  </a:cubicBezTo>
                  <a:cubicBezTo>
                    <a:pt x="16630" y="6257"/>
                    <a:pt x="16700" y="6212"/>
                    <a:pt x="16746" y="6121"/>
                  </a:cubicBezTo>
                  <a:cubicBezTo>
                    <a:pt x="16879" y="5855"/>
                    <a:pt x="16968" y="5566"/>
                    <a:pt x="16968" y="5278"/>
                  </a:cubicBezTo>
                  <a:cubicBezTo>
                    <a:pt x="16990" y="4990"/>
                    <a:pt x="17145" y="4701"/>
                    <a:pt x="17411" y="4524"/>
                  </a:cubicBezTo>
                  <a:cubicBezTo>
                    <a:pt x="18187" y="3858"/>
                    <a:pt x="18875" y="3104"/>
                    <a:pt x="19474" y="2284"/>
                  </a:cubicBezTo>
                  <a:cubicBezTo>
                    <a:pt x="19740" y="1951"/>
                    <a:pt x="19895" y="1530"/>
                    <a:pt x="19917" y="1086"/>
                  </a:cubicBezTo>
                  <a:cubicBezTo>
                    <a:pt x="19917" y="642"/>
                    <a:pt x="19829" y="532"/>
                    <a:pt x="19407" y="421"/>
                  </a:cubicBezTo>
                  <a:cubicBezTo>
                    <a:pt x="18331" y="140"/>
                    <a:pt x="17228" y="0"/>
                    <a:pt x="16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 rot="2294570">
              <a:off x="1318231" y="4271526"/>
              <a:ext cx="410903" cy="198226"/>
            </a:xfrm>
            <a:custGeom>
              <a:avLst/>
              <a:gdLst/>
              <a:ahLst/>
              <a:cxnLst/>
              <a:rect l="l" t="t" r="r" b="b"/>
              <a:pathLst>
                <a:path w="16436" h="7929" extrusionOk="0">
                  <a:moveTo>
                    <a:pt x="13388" y="0"/>
                  </a:moveTo>
                  <a:cubicBezTo>
                    <a:pt x="12036" y="0"/>
                    <a:pt x="10684" y="258"/>
                    <a:pt x="9405" y="770"/>
                  </a:cubicBezTo>
                  <a:cubicBezTo>
                    <a:pt x="7874" y="1347"/>
                    <a:pt x="6410" y="2101"/>
                    <a:pt x="5013" y="2966"/>
                  </a:cubicBezTo>
                  <a:cubicBezTo>
                    <a:pt x="4503" y="3298"/>
                    <a:pt x="4015" y="3675"/>
                    <a:pt x="3572" y="4097"/>
                  </a:cubicBezTo>
                  <a:cubicBezTo>
                    <a:pt x="3461" y="4186"/>
                    <a:pt x="3328" y="4252"/>
                    <a:pt x="3172" y="4274"/>
                  </a:cubicBezTo>
                  <a:cubicBezTo>
                    <a:pt x="2352" y="4430"/>
                    <a:pt x="1575" y="4674"/>
                    <a:pt x="777" y="4895"/>
                  </a:cubicBezTo>
                  <a:cubicBezTo>
                    <a:pt x="577" y="4940"/>
                    <a:pt x="422" y="5028"/>
                    <a:pt x="267" y="5139"/>
                  </a:cubicBezTo>
                  <a:cubicBezTo>
                    <a:pt x="23" y="5250"/>
                    <a:pt x="1" y="5561"/>
                    <a:pt x="222" y="5694"/>
                  </a:cubicBezTo>
                  <a:cubicBezTo>
                    <a:pt x="333" y="5783"/>
                    <a:pt x="444" y="5849"/>
                    <a:pt x="577" y="5893"/>
                  </a:cubicBezTo>
                  <a:cubicBezTo>
                    <a:pt x="1065" y="6049"/>
                    <a:pt x="1575" y="6182"/>
                    <a:pt x="2063" y="6270"/>
                  </a:cubicBezTo>
                  <a:cubicBezTo>
                    <a:pt x="2396" y="6315"/>
                    <a:pt x="2396" y="6315"/>
                    <a:pt x="2285" y="6647"/>
                  </a:cubicBezTo>
                  <a:cubicBezTo>
                    <a:pt x="2196" y="6891"/>
                    <a:pt x="2108" y="7158"/>
                    <a:pt x="2063" y="7446"/>
                  </a:cubicBezTo>
                  <a:cubicBezTo>
                    <a:pt x="2041" y="7601"/>
                    <a:pt x="2041" y="7756"/>
                    <a:pt x="2174" y="7845"/>
                  </a:cubicBezTo>
                  <a:cubicBezTo>
                    <a:pt x="2252" y="7901"/>
                    <a:pt x="2341" y="7928"/>
                    <a:pt x="2429" y="7928"/>
                  </a:cubicBezTo>
                  <a:cubicBezTo>
                    <a:pt x="2518" y="7928"/>
                    <a:pt x="2607" y="7901"/>
                    <a:pt x="2684" y="7845"/>
                  </a:cubicBezTo>
                  <a:cubicBezTo>
                    <a:pt x="2906" y="7712"/>
                    <a:pt x="3084" y="7535"/>
                    <a:pt x="3239" y="7313"/>
                  </a:cubicBezTo>
                  <a:cubicBezTo>
                    <a:pt x="3572" y="6869"/>
                    <a:pt x="3860" y="6404"/>
                    <a:pt x="4104" y="5893"/>
                  </a:cubicBezTo>
                  <a:cubicBezTo>
                    <a:pt x="4229" y="5628"/>
                    <a:pt x="4266" y="5549"/>
                    <a:pt x="4416" y="5549"/>
                  </a:cubicBezTo>
                  <a:cubicBezTo>
                    <a:pt x="4479" y="5549"/>
                    <a:pt x="4562" y="5563"/>
                    <a:pt x="4680" y="5583"/>
                  </a:cubicBezTo>
                  <a:cubicBezTo>
                    <a:pt x="5767" y="5783"/>
                    <a:pt x="6876" y="5916"/>
                    <a:pt x="7985" y="5960"/>
                  </a:cubicBezTo>
                  <a:cubicBezTo>
                    <a:pt x="8135" y="5967"/>
                    <a:pt x="8286" y="5971"/>
                    <a:pt x="8436" y="5971"/>
                  </a:cubicBezTo>
                  <a:cubicBezTo>
                    <a:pt x="10080" y="5971"/>
                    <a:pt x="11708" y="5527"/>
                    <a:pt x="13131" y="4674"/>
                  </a:cubicBezTo>
                  <a:cubicBezTo>
                    <a:pt x="13185" y="4619"/>
                    <a:pt x="13224" y="4551"/>
                    <a:pt x="13309" y="4551"/>
                  </a:cubicBezTo>
                  <a:cubicBezTo>
                    <a:pt x="13328" y="4551"/>
                    <a:pt x="13350" y="4554"/>
                    <a:pt x="13375" y="4563"/>
                  </a:cubicBezTo>
                  <a:cubicBezTo>
                    <a:pt x="13353" y="4740"/>
                    <a:pt x="13397" y="4918"/>
                    <a:pt x="13508" y="5073"/>
                  </a:cubicBezTo>
                  <a:cubicBezTo>
                    <a:pt x="13550" y="5137"/>
                    <a:pt x="13619" y="5170"/>
                    <a:pt x="13683" y="5170"/>
                  </a:cubicBezTo>
                  <a:cubicBezTo>
                    <a:pt x="13753" y="5170"/>
                    <a:pt x="13817" y="5131"/>
                    <a:pt x="13841" y="5051"/>
                  </a:cubicBezTo>
                  <a:cubicBezTo>
                    <a:pt x="13951" y="4829"/>
                    <a:pt x="14018" y="4607"/>
                    <a:pt x="14018" y="4363"/>
                  </a:cubicBezTo>
                  <a:cubicBezTo>
                    <a:pt x="14040" y="4097"/>
                    <a:pt x="14173" y="3875"/>
                    <a:pt x="14373" y="3720"/>
                  </a:cubicBezTo>
                  <a:cubicBezTo>
                    <a:pt x="15016" y="3165"/>
                    <a:pt x="15571" y="2544"/>
                    <a:pt x="16058" y="1857"/>
                  </a:cubicBezTo>
                  <a:cubicBezTo>
                    <a:pt x="16280" y="1568"/>
                    <a:pt x="16413" y="1236"/>
                    <a:pt x="16435" y="881"/>
                  </a:cubicBezTo>
                  <a:cubicBezTo>
                    <a:pt x="16435" y="504"/>
                    <a:pt x="16369" y="415"/>
                    <a:pt x="15992" y="326"/>
                  </a:cubicBezTo>
                  <a:cubicBezTo>
                    <a:pt x="15138" y="108"/>
                    <a:pt x="14263" y="0"/>
                    <a:pt x="13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 rot="2294570">
              <a:off x="1154645" y="4621950"/>
              <a:ext cx="461928" cy="172001"/>
            </a:xfrm>
            <a:custGeom>
              <a:avLst/>
              <a:gdLst/>
              <a:ahLst/>
              <a:cxnLst/>
              <a:rect l="l" t="t" r="r" b="b"/>
              <a:pathLst>
                <a:path w="18477" h="6880" extrusionOk="0">
                  <a:moveTo>
                    <a:pt x="14425" y="1"/>
                  </a:moveTo>
                  <a:cubicBezTo>
                    <a:pt x="14334" y="1"/>
                    <a:pt x="14243" y="2"/>
                    <a:pt x="14151" y="3"/>
                  </a:cubicBezTo>
                  <a:cubicBezTo>
                    <a:pt x="12909" y="26"/>
                    <a:pt x="11689" y="203"/>
                    <a:pt x="10514" y="558"/>
                  </a:cubicBezTo>
                  <a:cubicBezTo>
                    <a:pt x="8828" y="1024"/>
                    <a:pt x="7165" y="1622"/>
                    <a:pt x="5590" y="2399"/>
                  </a:cubicBezTo>
                  <a:cubicBezTo>
                    <a:pt x="5036" y="2665"/>
                    <a:pt x="4481" y="2998"/>
                    <a:pt x="3993" y="3375"/>
                  </a:cubicBezTo>
                  <a:cubicBezTo>
                    <a:pt x="3860" y="3463"/>
                    <a:pt x="3705" y="3508"/>
                    <a:pt x="3527" y="3530"/>
                  </a:cubicBezTo>
                  <a:cubicBezTo>
                    <a:pt x="2618" y="3641"/>
                    <a:pt x="1731" y="3818"/>
                    <a:pt x="844" y="3996"/>
                  </a:cubicBezTo>
                  <a:cubicBezTo>
                    <a:pt x="622" y="4018"/>
                    <a:pt x="444" y="4106"/>
                    <a:pt x="267" y="4195"/>
                  </a:cubicBezTo>
                  <a:cubicBezTo>
                    <a:pt x="23" y="4350"/>
                    <a:pt x="1" y="4506"/>
                    <a:pt x="245" y="4705"/>
                  </a:cubicBezTo>
                  <a:cubicBezTo>
                    <a:pt x="356" y="4794"/>
                    <a:pt x="511" y="4861"/>
                    <a:pt x="666" y="4905"/>
                  </a:cubicBezTo>
                  <a:cubicBezTo>
                    <a:pt x="1199" y="5060"/>
                    <a:pt x="1775" y="5215"/>
                    <a:pt x="2352" y="5326"/>
                  </a:cubicBezTo>
                  <a:cubicBezTo>
                    <a:pt x="2729" y="5393"/>
                    <a:pt x="2729" y="5393"/>
                    <a:pt x="2618" y="5681"/>
                  </a:cubicBezTo>
                  <a:cubicBezTo>
                    <a:pt x="2507" y="5903"/>
                    <a:pt x="2418" y="6147"/>
                    <a:pt x="2374" y="6413"/>
                  </a:cubicBezTo>
                  <a:cubicBezTo>
                    <a:pt x="2308" y="6546"/>
                    <a:pt x="2374" y="6724"/>
                    <a:pt x="2507" y="6790"/>
                  </a:cubicBezTo>
                  <a:cubicBezTo>
                    <a:pt x="2607" y="6853"/>
                    <a:pt x="2714" y="6880"/>
                    <a:pt x="2820" y="6880"/>
                  </a:cubicBezTo>
                  <a:cubicBezTo>
                    <a:pt x="2902" y="6880"/>
                    <a:pt x="2984" y="6864"/>
                    <a:pt x="3062" y="6835"/>
                  </a:cubicBezTo>
                  <a:cubicBezTo>
                    <a:pt x="3306" y="6701"/>
                    <a:pt x="3505" y="6546"/>
                    <a:pt x="3683" y="6347"/>
                  </a:cubicBezTo>
                  <a:cubicBezTo>
                    <a:pt x="4037" y="5970"/>
                    <a:pt x="4370" y="5526"/>
                    <a:pt x="4636" y="5060"/>
                  </a:cubicBezTo>
                  <a:cubicBezTo>
                    <a:pt x="4755" y="4824"/>
                    <a:pt x="4794" y="4755"/>
                    <a:pt x="4945" y="4755"/>
                  </a:cubicBezTo>
                  <a:cubicBezTo>
                    <a:pt x="5021" y="4755"/>
                    <a:pt x="5124" y="4772"/>
                    <a:pt x="5280" y="4794"/>
                  </a:cubicBezTo>
                  <a:cubicBezTo>
                    <a:pt x="6522" y="5038"/>
                    <a:pt x="7764" y="5215"/>
                    <a:pt x="9028" y="5304"/>
                  </a:cubicBezTo>
                  <a:cubicBezTo>
                    <a:pt x="9372" y="5335"/>
                    <a:pt x="9718" y="5351"/>
                    <a:pt x="10063" y="5351"/>
                  </a:cubicBezTo>
                  <a:cubicBezTo>
                    <a:pt x="11693" y="5351"/>
                    <a:pt x="13315" y="5006"/>
                    <a:pt x="14817" y="4328"/>
                  </a:cubicBezTo>
                  <a:cubicBezTo>
                    <a:pt x="14867" y="4278"/>
                    <a:pt x="14941" y="4253"/>
                    <a:pt x="15022" y="4253"/>
                  </a:cubicBezTo>
                  <a:cubicBezTo>
                    <a:pt x="15049" y="4253"/>
                    <a:pt x="15077" y="4256"/>
                    <a:pt x="15105" y="4262"/>
                  </a:cubicBezTo>
                  <a:cubicBezTo>
                    <a:pt x="15083" y="4439"/>
                    <a:pt x="15149" y="4617"/>
                    <a:pt x="15282" y="4750"/>
                  </a:cubicBezTo>
                  <a:cubicBezTo>
                    <a:pt x="15349" y="4816"/>
                    <a:pt x="15415" y="4850"/>
                    <a:pt x="15479" y="4850"/>
                  </a:cubicBezTo>
                  <a:cubicBezTo>
                    <a:pt x="15543" y="4850"/>
                    <a:pt x="15604" y="4816"/>
                    <a:pt x="15659" y="4750"/>
                  </a:cubicBezTo>
                  <a:cubicBezTo>
                    <a:pt x="15770" y="4550"/>
                    <a:pt x="15837" y="4328"/>
                    <a:pt x="15837" y="4106"/>
                  </a:cubicBezTo>
                  <a:cubicBezTo>
                    <a:pt x="15859" y="3863"/>
                    <a:pt x="15992" y="3641"/>
                    <a:pt x="16214" y="3530"/>
                  </a:cubicBezTo>
                  <a:cubicBezTo>
                    <a:pt x="16901" y="3064"/>
                    <a:pt x="17545" y="2510"/>
                    <a:pt x="18077" y="1866"/>
                  </a:cubicBezTo>
                  <a:cubicBezTo>
                    <a:pt x="18321" y="1622"/>
                    <a:pt x="18454" y="1312"/>
                    <a:pt x="18476" y="979"/>
                  </a:cubicBezTo>
                  <a:cubicBezTo>
                    <a:pt x="18476" y="624"/>
                    <a:pt x="18387" y="536"/>
                    <a:pt x="17966" y="425"/>
                  </a:cubicBezTo>
                  <a:cubicBezTo>
                    <a:pt x="16812" y="136"/>
                    <a:pt x="15620" y="1"/>
                    <a:pt x="144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 rot="2294570">
              <a:off x="1121373" y="4401647"/>
              <a:ext cx="320527" cy="259252"/>
            </a:xfrm>
            <a:custGeom>
              <a:avLst/>
              <a:gdLst/>
              <a:ahLst/>
              <a:cxnLst/>
              <a:rect l="l" t="t" r="r" b="b"/>
              <a:pathLst>
                <a:path w="12821" h="10370" extrusionOk="0">
                  <a:moveTo>
                    <a:pt x="11104" y="0"/>
                  </a:moveTo>
                  <a:cubicBezTo>
                    <a:pt x="10728" y="0"/>
                    <a:pt x="10353" y="45"/>
                    <a:pt x="9982" y="133"/>
                  </a:cubicBezTo>
                  <a:cubicBezTo>
                    <a:pt x="9072" y="333"/>
                    <a:pt x="8229" y="710"/>
                    <a:pt x="7498" y="1264"/>
                  </a:cubicBezTo>
                  <a:cubicBezTo>
                    <a:pt x="6211" y="2129"/>
                    <a:pt x="5036" y="3127"/>
                    <a:pt x="3971" y="4236"/>
                  </a:cubicBezTo>
                  <a:cubicBezTo>
                    <a:pt x="3550" y="4680"/>
                    <a:pt x="3150" y="5168"/>
                    <a:pt x="2796" y="5678"/>
                  </a:cubicBezTo>
                  <a:cubicBezTo>
                    <a:pt x="2707" y="5811"/>
                    <a:pt x="2596" y="5900"/>
                    <a:pt x="2485" y="5944"/>
                  </a:cubicBezTo>
                  <a:cubicBezTo>
                    <a:pt x="1842" y="6188"/>
                    <a:pt x="1221" y="6543"/>
                    <a:pt x="600" y="6876"/>
                  </a:cubicBezTo>
                  <a:cubicBezTo>
                    <a:pt x="445" y="6942"/>
                    <a:pt x="311" y="7053"/>
                    <a:pt x="201" y="7208"/>
                  </a:cubicBezTo>
                  <a:cubicBezTo>
                    <a:pt x="23" y="7364"/>
                    <a:pt x="1" y="7652"/>
                    <a:pt x="134" y="7852"/>
                  </a:cubicBezTo>
                  <a:cubicBezTo>
                    <a:pt x="201" y="7940"/>
                    <a:pt x="289" y="8029"/>
                    <a:pt x="400" y="8051"/>
                  </a:cubicBezTo>
                  <a:cubicBezTo>
                    <a:pt x="755" y="8206"/>
                    <a:pt x="1110" y="8317"/>
                    <a:pt x="1509" y="8406"/>
                  </a:cubicBezTo>
                  <a:cubicBezTo>
                    <a:pt x="1753" y="8450"/>
                    <a:pt x="1753" y="8450"/>
                    <a:pt x="1642" y="8827"/>
                  </a:cubicBezTo>
                  <a:cubicBezTo>
                    <a:pt x="1554" y="9138"/>
                    <a:pt x="1465" y="9471"/>
                    <a:pt x="1398" y="9803"/>
                  </a:cubicBezTo>
                  <a:cubicBezTo>
                    <a:pt x="1354" y="9959"/>
                    <a:pt x="1376" y="10136"/>
                    <a:pt x="1465" y="10291"/>
                  </a:cubicBezTo>
                  <a:cubicBezTo>
                    <a:pt x="1516" y="10342"/>
                    <a:pt x="1571" y="10370"/>
                    <a:pt x="1629" y="10370"/>
                  </a:cubicBezTo>
                  <a:cubicBezTo>
                    <a:pt x="1698" y="10370"/>
                    <a:pt x="1770" y="10331"/>
                    <a:pt x="1842" y="10247"/>
                  </a:cubicBezTo>
                  <a:cubicBezTo>
                    <a:pt x="2019" y="10047"/>
                    <a:pt x="2175" y="9826"/>
                    <a:pt x="2308" y="9582"/>
                  </a:cubicBezTo>
                  <a:cubicBezTo>
                    <a:pt x="2596" y="9005"/>
                    <a:pt x="2862" y="8406"/>
                    <a:pt x="3084" y="7785"/>
                  </a:cubicBezTo>
                  <a:cubicBezTo>
                    <a:pt x="3197" y="7447"/>
                    <a:pt x="3227" y="7354"/>
                    <a:pt x="3346" y="7354"/>
                  </a:cubicBezTo>
                  <a:cubicBezTo>
                    <a:pt x="3391" y="7354"/>
                    <a:pt x="3448" y="7368"/>
                    <a:pt x="3527" y="7386"/>
                  </a:cubicBezTo>
                  <a:cubicBezTo>
                    <a:pt x="4246" y="7522"/>
                    <a:pt x="4981" y="7590"/>
                    <a:pt x="5703" y="7590"/>
                  </a:cubicBezTo>
                  <a:cubicBezTo>
                    <a:pt x="5806" y="7590"/>
                    <a:pt x="5909" y="7588"/>
                    <a:pt x="6012" y="7585"/>
                  </a:cubicBezTo>
                  <a:cubicBezTo>
                    <a:pt x="7409" y="7519"/>
                    <a:pt x="8740" y="6898"/>
                    <a:pt x="10026" y="5656"/>
                  </a:cubicBezTo>
                  <a:cubicBezTo>
                    <a:pt x="10046" y="5595"/>
                    <a:pt x="10103" y="5498"/>
                    <a:pt x="10180" y="5498"/>
                  </a:cubicBezTo>
                  <a:cubicBezTo>
                    <a:pt x="10188" y="5498"/>
                    <a:pt x="10196" y="5499"/>
                    <a:pt x="10203" y="5501"/>
                  </a:cubicBezTo>
                  <a:cubicBezTo>
                    <a:pt x="10181" y="5722"/>
                    <a:pt x="10203" y="5922"/>
                    <a:pt x="10270" y="6122"/>
                  </a:cubicBezTo>
                  <a:cubicBezTo>
                    <a:pt x="10300" y="6192"/>
                    <a:pt x="10339" y="6225"/>
                    <a:pt x="10381" y="6225"/>
                  </a:cubicBezTo>
                  <a:cubicBezTo>
                    <a:pt x="10432" y="6225"/>
                    <a:pt x="10487" y="6175"/>
                    <a:pt x="10536" y="6077"/>
                  </a:cubicBezTo>
                  <a:cubicBezTo>
                    <a:pt x="10625" y="5789"/>
                    <a:pt x="10691" y="5501"/>
                    <a:pt x="10714" y="5212"/>
                  </a:cubicBezTo>
                  <a:cubicBezTo>
                    <a:pt x="10736" y="4924"/>
                    <a:pt x="10847" y="4658"/>
                    <a:pt x="11024" y="4414"/>
                  </a:cubicBezTo>
                  <a:cubicBezTo>
                    <a:pt x="11579" y="3682"/>
                    <a:pt x="12044" y="2883"/>
                    <a:pt x="12444" y="2063"/>
                  </a:cubicBezTo>
                  <a:cubicBezTo>
                    <a:pt x="12643" y="1686"/>
                    <a:pt x="12776" y="1264"/>
                    <a:pt x="12798" y="843"/>
                  </a:cubicBezTo>
                  <a:cubicBezTo>
                    <a:pt x="12821" y="399"/>
                    <a:pt x="12776" y="288"/>
                    <a:pt x="12532" y="222"/>
                  </a:cubicBezTo>
                  <a:cubicBezTo>
                    <a:pt x="12061" y="73"/>
                    <a:pt x="11582" y="0"/>
                    <a:pt x="11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 rot="2294570">
              <a:off x="1438255" y="4591829"/>
              <a:ext cx="460803" cy="175101"/>
            </a:xfrm>
            <a:custGeom>
              <a:avLst/>
              <a:gdLst/>
              <a:ahLst/>
              <a:cxnLst/>
              <a:rect l="l" t="t" r="r" b="b"/>
              <a:pathLst>
                <a:path w="18432" h="7004" extrusionOk="0">
                  <a:moveTo>
                    <a:pt x="14566" y="1"/>
                  </a:moveTo>
                  <a:cubicBezTo>
                    <a:pt x="14406" y="1"/>
                    <a:pt x="14245" y="3"/>
                    <a:pt x="14084" y="9"/>
                  </a:cubicBezTo>
                  <a:cubicBezTo>
                    <a:pt x="12864" y="31"/>
                    <a:pt x="11644" y="231"/>
                    <a:pt x="10469" y="586"/>
                  </a:cubicBezTo>
                  <a:cubicBezTo>
                    <a:pt x="8783" y="1074"/>
                    <a:pt x="7142" y="1717"/>
                    <a:pt x="5567" y="2493"/>
                  </a:cubicBezTo>
                  <a:cubicBezTo>
                    <a:pt x="4991" y="2759"/>
                    <a:pt x="4458" y="3092"/>
                    <a:pt x="3970" y="3469"/>
                  </a:cubicBezTo>
                  <a:cubicBezTo>
                    <a:pt x="3837" y="3580"/>
                    <a:pt x="3682" y="3624"/>
                    <a:pt x="3527" y="3646"/>
                  </a:cubicBezTo>
                  <a:cubicBezTo>
                    <a:pt x="2595" y="3757"/>
                    <a:pt x="1708" y="3957"/>
                    <a:pt x="821" y="4134"/>
                  </a:cubicBezTo>
                  <a:cubicBezTo>
                    <a:pt x="621" y="4156"/>
                    <a:pt x="422" y="4245"/>
                    <a:pt x="244" y="4334"/>
                  </a:cubicBezTo>
                  <a:cubicBezTo>
                    <a:pt x="0" y="4489"/>
                    <a:pt x="0" y="4667"/>
                    <a:pt x="222" y="4844"/>
                  </a:cubicBezTo>
                  <a:cubicBezTo>
                    <a:pt x="355" y="4933"/>
                    <a:pt x="488" y="4999"/>
                    <a:pt x="643" y="5044"/>
                  </a:cubicBezTo>
                  <a:cubicBezTo>
                    <a:pt x="1198" y="5199"/>
                    <a:pt x="1775" y="5332"/>
                    <a:pt x="2329" y="5443"/>
                  </a:cubicBezTo>
                  <a:cubicBezTo>
                    <a:pt x="2728" y="5509"/>
                    <a:pt x="2728" y="5509"/>
                    <a:pt x="2617" y="5798"/>
                  </a:cubicBezTo>
                  <a:cubicBezTo>
                    <a:pt x="2506" y="6020"/>
                    <a:pt x="2418" y="6286"/>
                    <a:pt x="2373" y="6530"/>
                  </a:cubicBezTo>
                  <a:cubicBezTo>
                    <a:pt x="2329" y="6685"/>
                    <a:pt x="2373" y="6840"/>
                    <a:pt x="2529" y="6929"/>
                  </a:cubicBezTo>
                  <a:cubicBezTo>
                    <a:pt x="2611" y="6976"/>
                    <a:pt x="2711" y="7004"/>
                    <a:pt x="2814" y="7004"/>
                  </a:cubicBezTo>
                  <a:cubicBezTo>
                    <a:pt x="2906" y="7004"/>
                    <a:pt x="2999" y="6981"/>
                    <a:pt x="3083" y="6929"/>
                  </a:cubicBezTo>
                  <a:cubicBezTo>
                    <a:pt x="3327" y="6818"/>
                    <a:pt x="3527" y="6663"/>
                    <a:pt x="3682" y="6463"/>
                  </a:cubicBezTo>
                  <a:cubicBezTo>
                    <a:pt x="4059" y="6064"/>
                    <a:pt x="4370" y="5642"/>
                    <a:pt x="4636" y="5177"/>
                  </a:cubicBezTo>
                  <a:cubicBezTo>
                    <a:pt x="4759" y="4929"/>
                    <a:pt x="4797" y="4854"/>
                    <a:pt x="4966" y="4854"/>
                  </a:cubicBezTo>
                  <a:cubicBezTo>
                    <a:pt x="5040" y="4854"/>
                    <a:pt x="5138" y="4868"/>
                    <a:pt x="5279" y="4888"/>
                  </a:cubicBezTo>
                  <a:cubicBezTo>
                    <a:pt x="6521" y="5110"/>
                    <a:pt x="7763" y="5265"/>
                    <a:pt x="9027" y="5354"/>
                  </a:cubicBezTo>
                  <a:cubicBezTo>
                    <a:pt x="9330" y="5378"/>
                    <a:pt x="9632" y="5390"/>
                    <a:pt x="9935" y="5390"/>
                  </a:cubicBezTo>
                  <a:cubicBezTo>
                    <a:pt x="11608" y="5390"/>
                    <a:pt x="13272" y="5029"/>
                    <a:pt x="14794" y="4334"/>
                  </a:cubicBezTo>
                  <a:cubicBezTo>
                    <a:pt x="14867" y="4279"/>
                    <a:pt x="14940" y="4239"/>
                    <a:pt x="15025" y="4239"/>
                  </a:cubicBezTo>
                  <a:cubicBezTo>
                    <a:pt x="15043" y="4239"/>
                    <a:pt x="15062" y="4241"/>
                    <a:pt x="15082" y="4245"/>
                  </a:cubicBezTo>
                  <a:cubicBezTo>
                    <a:pt x="15082" y="4423"/>
                    <a:pt x="15149" y="4600"/>
                    <a:pt x="15260" y="4733"/>
                  </a:cubicBezTo>
                  <a:cubicBezTo>
                    <a:pt x="15304" y="4800"/>
                    <a:pt x="15376" y="4833"/>
                    <a:pt x="15448" y="4833"/>
                  </a:cubicBezTo>
                  <a:cubicBezTo>
                    <a:pt x="15520" y="4833"/>
                    <a:pt x="15592" y="4800"/>
                    <a:pt x="15637" y="4733"/>
                  </a:cubicBezTo>
                  <a:cubicBezTo>
                    <a:pt x="15770" y="4534"/>
                    <a:pt x="15814" y="4312"/>
                    <a:pt x="15814" y="4090"/>
                  </a:cubicBezTo>
                  <a:cubicBezTo>
                    <a:pt x="15836" y="3846"/>
                    <a:pt x="15969" y="3624"/>
                    <a:pt x="16191" y="3513"/>
                  </a:cubicBezTo>
                  <a:cubicBezTo>
                    <a:pt x="16879" y="3025"/>
                    <a:pt x="17500" y="2471"/>
                    <a:pt x="18054" y="1850"/>
                  </a:cubicBezTo>
                  <a:cubicBezTo>
                    <a:pt x="18276" y="1606"/>
                    <a:pt x="18409" y="1273"/>
                    <a:pt x="18431" y="940"/>
                  </a:cubicBezTo>
                  <a:cubicBezTo>
                    <a:pt x="18409" y="586"/>
                    <a:pt x="18320" y="497"/>
                    <a:pt x="17921" y="408"/>
                  </a:cubicBezTo>
                  <a:cubicBezTo>
                    <a:pt x="16815" y="136"/>
                    <a:pt x="15692" y="1"/>
                    <a:pt x="14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 rot="2294570">
              <a:off x="1238963" y="4943870"/>
              <a:ext cx="562829" cy="193026"/>
            </a:xfrm>
            <a:custGeom>
              <a:avLst/>
              <a:gdLst/>
              <a:ahLst/>
              <a:cxnLst/>
              <a:rect l="l" t="t" r="r" b="b"/>
              <a:pathLst>
                <a:path w="22513" h="7721" extrusionOk="0">
                  <a:moveTo>
                    <a:pt x="16671" y="0"/>
                  </a:moveTo>
                  <a:cubicBezTo>
                    <a:pt x="15410" y="0"/>
                    <a:pt x="14155" y="158"/>
                    <a:pt x="12931" y="459"/>
                  </a:cubicBezTo>
                  <a:cubicBezTo>
                    <a:pt x="10846" y="947"/>
                    <a:pt x="8828" y="1590"/>
                    <a:pt x="6876" y="2433"/>
                  </a:cubicBezTo>
                  <a:cubicBezTo>
                    <a:pt x="6166" y="2721"/>
                    <a:pt x="5501" y="3098"/>
                    <a:pt x="4880" y="3520"/>
                  </a:cubicBezTo>
                  <a:cubicBezTo>
                    <a:pt x="4702" y="3631"/>
                    <a:pt x="4525" y="3697"/>
                    <a:pt x="4325" y="3697"/>
                  </a:cubicBezTo>
                  <a:cubicBezTo>
                    <a:pt x="3216" y="3786"/>
                    <a:pt x="2130" y="3963"/>
                    <a:pt x="1021" y="4119"/>
                  </a:cubicBezTo>
                  <a:cubicBezTo>
                    <a:pt x="777" y="4141"/>
                    <a:pt x="533" y="4230"/>
                    <a:pt x="333" y="4340"/>
                  </a:cubicBezTo>
                  <a:cubicBezTo>
                    <a:pt x="22" y="4496"/>
                    <a:pt x="0" y="4695"/>
                    <a:pt x="266" y="4939"/>
                  </a:cubicBezTo>
                  <a:cubicBezTo>
                    <a:pt x="422" y="5050"/>
                    <a:pt x="577" y="5139"/>
                    <a:pt x="754" y="5205"/>
                  </a:cubicBezTo>
                  <a:cubicBezTo>
                    <a:pt x="1420" y="5449"/>
                    <a:pt x="2085" y="5649"/>
                    <a:pt x="2773" y="5804"/>
                  </a:cubicBezTo>
                  <a:cubicBezTo>
                    <a:pt x="3238" y="5893"/>
                    <a:pt x="3238" y="5915"/>
                    <a:pt x="3083" y="6248"/>
                  </a:cubicBezTo>
                  <a:cubicBezTo>
                    <a:pt x="2928" y="6514"/>
                    <a:pt x="2817" y="6825"/>
                    <a:pt x="2728" y="7113"/>
                  </a:cubicBezTo>
                  <a:cubicBezTo>
                    <a:pt x="2662" y="7290"/>
                    <a:pt x="2728" y="7490"/>
                    <a:pt x="2906" y="7601"/>
                  </a:cubicBezTo>
                  <a:cubicBezTo>
                    <a:pt x="3026" y="7681"/>
                    <a:pt x="3161" y="7721"/>
                    <a:pt x="3303" y="7721"/>
                  </a:cubicBezTo>
                  <a:cubicBezTo>
                    <a:pt x="3398" y="7721"/>
                    <a:pt x="3496" y="7703"/>
                    <a:pt x="3593" y="7667"/>
                  </a:cubicBezTo>
                  <a:cubicBezTo>
                    <a:pt x="3859" y="7534"/>
                    <a:pt x="4126" y="7357"/>
                    <a:pt x="4347" y="7135"/>
                  </a:cubicBezTo>
                  <a:cubicBezTo>
                    <a:pt x="4813" y="6669"/>
                    <a:pt x="5235" y="6181"/>
                    <a:pt x="5589" y="5627"/>
                  </a:cubicBezTo>
                  <a:cubicBezTo>
                    <a:pt x="5740" y="5366"/>
                    <a:pt x="5798" y="5275"/>
                    <a:pt x="5946" y="5275"/>
                  </a:cubicBezTo>
                  <a:cubicBezTo>
                    <a:pt x="6037" y="5275"/>
                    <a:pt x="6163" y="5310"/>
                    <a:pt x="6366" y="5361"/>
                  </a:cubicBezTo>
                  <a:cubicBezTo>
                    <a:pt x="7852" y="5693"/>
                    <a:pt x="9360" y="5982"/>
                    <a:pt x="10868" y="6159"/>
                  </a:cubicBezTo>
                  <a:cubicBezTo>
                    <a:pt x="11496" y="6246"/>
                    <a:pt x="12126" y="6289"/>
                    <a:pt x="12753" y="6289"/>
                  </a:cubicBezTo>
                  <a:cubicBezTo>
                    <a:pt x="14519" y="6289"/>
                    <a:pt x="16268" y="5949"/>
                    <a:pt x="17921" y="5294"/>
                  </a:cubicBezTo>
                  <a:cubicBezTo>
                    <a:pt x="17994" y="5239"/>
                    <a:pt x="18097" y="5200"/>
                    <a:pt x="18193" y="5200"/>
                  </a:cubicBezTo>
                  <a:cubicBezTo>
                    <a:pt x="18214" y="5200"/>
                    <a:pt x="18234" y="5202"/>
                    <a:pt x="18254" y="5205"/>
                  </a:cubicBezTo>
                  <a:cubicBezTo>
                    <a:pt x="18232" y="5427"/>
                    <a:pt x="18298" y="5649"/>
                    <a:pt x="18453" y="5826"/>
                  </a:cubicBezTo>
                  <a:cubicBezTo>
                    <a:pt x="18509" y="5904"/>
                    <a:pt x="18592" y="5943"/>
                    <a:pt x="18675" y="5943"/>
                  </a:cubicBezTo>
                  <a:cubicBezTo>
                    <a:pt x="18758" y="5943"/>
                    <a:pt x="18842" y="5904"/>
                    <a:pt x="18897" y="5826"/>
                  </a:cubicBezTo>
                  <a:cubicBezTo>
                    <a:pt x="19052" y="5582"/>
                    <a:pt x="19141" y="5316"/>
                    <a:pt x="19163" y="5050"/>
                  </a:cubicBezTo>
                  <a:cubicBezTo>
                    <a:pt x="19208" y="4762"/>
                    <a:pt x="19385" y="4496"/>
                    <a:pt x="19651" y="4363"/>
                  </a:cubicBezTo>
                  <a:cubicBezTo>
                    <a:pt x="20516" y="3830"/>
                    <a:pt x="21292" y="3209"/>
                    <a:pt x="22002" y="2477"/>
                  </a:cubicBezTo>
                  <a:cubicBezTo>
                    <a:pt x="22290" y="2189"/>
                    <a:pt x="22468" y="1812"/>
                    <a:pt x="22512" y="1413"/>
                  </a:cubicBezTo>
                  <a:cubicBezTo>
                    <a:pt x="22512" y="991"/>
                    <a:pt x="22424" y="858"/>
                    <a:pt x="21936" y="725"/>
                  </a:cubicBezTo>
                  <a:cubicBezTo>
                    <a:pt x="20427" y="282"/>
                    <a:pt x="18897" y="38"/>
                    <a:pt x="17344" y="15"/>
                  </a:cubicBezTo>
                  <a:cubicBezTo>
                    <a:pt x="17120" y="5"/>
                    <a:pt x="16895" y="0"/>
                    <a:pt x="16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 rot="6136105">
              <a:off x="378633" y="3322712"/>
              <a:ext cx="394840" cy="219108"/>
            </a:xfrm>
            <a:custGeom>
              <a:avLst/>
              <a:gdLst/>
              <a:ahLst/>
              <a:cxnLst/>
              <a:rect l="l" t="t" r="r" b="b"/>
              <a:pathLst>
                <a:path w="15793" h="8764" extrusionOk="0">
                  <a:moveTo>
                    <a:pt x="14918" y="1"/>
                  </a:moveTo>
                  <a:cubicBezTo>
                    <a:pt x="13830" y="1"/>
                    <a:pt x="12761" y="133"/>
                    <a:pt x="11711" y="380"/>
                  </a:cubicBezTo>
                  <a:cubicBezTo>
                    <a:pt x="10602" y="646"/>
                    <a:pt x="9560" y="1045"/>
                    <a:pt x="8584" y="1578"/>
                  </a:cubicBezTo>
                  <a:cubicBezTo>
                    <a:pt x="7165" y="2332"/>
                    <a:pt x="5834" y="3219"/>
                    <a:pt x="4570" y="4217"/>
                  </a:cubicBezTo>
                  <a:cubicBezTo>
                    <a:pt x="4126" y="4550"/>
                    <a:pt x="3705" y="4949"/>
                    <a:pt x="3328" y="5393"/>
                  </a:cubicBezTo>
                  <a:cubicBezTo>
                    <a:pt x="3239" y="5504"/>
                    <a:pt x="3106" y="5570"/>
                    <a:pt x="2973" y="5614"/>
                  </a:cubicBezTo>
                  <a:cubicBezTo>
                    <a:pt x="2174" y="5903"/>
                    <a:pt x="1420" y="6235"/>
                    <a:pt x="666" y="6568"/>
                  </a:cubicBezTo>
                  <a:cubicBezTo>
                    <a:pt x="489" y="6635"/>
                    <a:pt x="333" y="6746"/>
                    <a:pt x="178" y="6856"/>
                  </a:cubicBezTo>
                  <a:cubicBezTo>
                    <a:pt x="1" y="7034"/>
                    <a:pt x="23" y="7189"/>
                    <a:pt x="267" y="7322"/>
                  </a:cubicBezTo>
                  <a:cubicBezTo>
                    <a:pt x="400" y="7367"/>
                    <a:pt x="533" y="7411"/>
                    <a:pt x="688" y="7411"/>
                  </a:cubicBezTo>
                  <a:cubicBezTo>
                    <a:pt x="1062" y="7443"/>
                    <a:pt x="1447" y="7464"/>
                    <a:pt x="1836" y="7464"/>
                  </a:cubicBezTo>
                  <a:cubicBezTo>
                    <a:pt x="1978" y="7464"/>
                    <a:pt x="2120" y="7461"/>
                    <a:pt x="2263" y="7455"/>
                  </a:cubicBezTo>
                  <a:cubicBezTo>
                    <a:pt x="2326" y="7451"/>
                    <a:pt x="2378" y="7449"/>
                    <a:pt x="2421" y="7449"/>
                  </a:cubicBezTo>
                  <a:cubicBezTo>
                    <a:pt x="2616" y="7449"/>
                    <a:pt x="2610" y="7503"/>
                    <a:pt x="2573" y="7721"/>
                  </a:cubicBezTo>
                  <a:cubicBezTo>
                    <a:pt x="2507" y="7943"/>
                    <a:pt x="2485" y="8187"/>
                    <a:pt x="2485" y="8409"/>
                  </a:cubicBezTo>
                  <a:cubicBezTo>
                    <a:pt x="2485" y="8564"/>
                    <a:pt x="2573" y="8697"/>
                    <a:pt x="2707" y="8742"/>
                  </a:cubicBezTo>
                  <a:cubicBezTo>
                    <a:pt x="2763" y="8756"/>
                    <a:pt x="2819" y="8763"/>
                    <a:pt x="2874" y="8763"/>
                  </a:cubicBezTo>
                  <a:cubicBezTo>
                    <a:pt x="2994" y="8763"/>
                    <a:pt x="3111" y="8729"/>
                    <a:pt x="3217" y="8653"/>
                  </a:cubicBezTo>
                  <a:cubicBezTo>
                    <a:pt x="3394" y="8498"/>
                    <a:pt x="3549" y="8320"/>
                    <a:pt x="3660" y="8098"/>
                  </a:cubicBezTo>
                  <a:cubicBezTo>
                    <a:pt x="3904" y="7699"/>
                    <a:pt x="4104" y="7234"/>
                    <a:pt x="4259" y="6768"/>
                  </a:cubicBezTo>
                  <a:cubicBezTo>
                    <a:pt x="4348" y="6413"/>
                    <a:pt x="4348" y="6435"/>
                    <a:pt x="4769" y="6413"/>
                  </a:cubicBezTo>
                  <a:cubicBezTo>
                    <a:pt x="5923" y="6391"/>
                    <a:pt x="7054" y="6280"/>
                    <a:pt x="8207" y="6125"/>
                  </a:cubicBezTo>
                  <a:cubicBezTo>
                    <a:pt x="9981" y="5881"/>
                    <a:pt x="11689" y="5193"/>
                    <a:pt x="13153" y="4106"/>
                  </a:cubicBezTo>
                  <a:cubicBezTo>
                    <a:pt x="13220" y="4062"/>
                    <a:pt x="13264" y="3973"/>
                    <a:pt x="13397" y="3973"/>
                  </a:cubicBezTo>
                  <a:cubicBezTo>
                    <a:pt x="13419" y="4151"/>
                    <a:pt x="13508" y="4284"/>
                    <a:pt x="13641" y="4395"/>
                  </a:cubicBezTo>
                  <a:cubicBezTo>
                    <a:pt x="13680" y="4426"/>
                    <a:pt x="13728" y="4441"/>
                    <a:pt x="13775" y="4441"/>
                  </a:cubicBezTo>
                  <a:cubicBezTo>
                    <a:pt x="13861" y="4441"/>
                    <a:pt x="13945" y="4392"/>
                    <a:pt x="13974" y="4306"/>
                  </a:cubicBezTo>
                  <a:cubicBezTo>
                    <a:pt x="14040" y="4106"/>
                    <a:pt x="14062" y="3884"/>
                    <a:pt x="14018" y="3685"/>
                  </a:cubicBezTo>
                  <a:cubicBezTo>
                    <a:pt x="13974" y="3463"/>
                    <a:pt x="14062" y="3241"/>
                    <a:pt x="14240" y="3108"/>
                  </a:cubicBezTo>
                  <a:cubicBezTo>
                    <a:pt x="14750" y="2554"/>
                    <a:pt x="15193" y="1933"/>
                    <a:pt x="15571" y="1267"/>
                  </a:cubicBezTo>
                  <a:cubicBezTo>
                    <a:pt x="15726" y="1001"/>
                    <a:pt x="15792" y="691"/>
                    <a:pt x="15726" y="380"/>
                  </a:cubicBezTo>
                  <a:cubicBezTo>
                    <a:pt x="15637" y="92"/>
                    <a:pt x="15571" y="25"/>
                    <a:pt x="15171" y="3"/>
                  </a:cubicBezTo>
                  <a:cubicBezTo>
                    <a:pt x="15087" y="1"/>
                    <a:pt x="15003" y="1"/>
                    <a:pt x="14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 rot="6136105">
              <a:off x="568046" y="3634270"/>
              <a:ext cx="345463" cy="233384"/>
            </a:xfrm>
            <a:custGeom>
              <a:avLst/>
              <a:gdLst/>
              <a:ahLst/>
              <a:cxnLst/>
              <a:rect l="l" t="t" r="r" b="b"/>
              <a:pathLst>
                <a:path w="13818" h="9335" extrusionOk="0">
                  <a:moveTo>
                    <a:pt x="12849" y="0"/>
                  </a:moveTo>
                  <a:cubicBezTo>
                    <a:pt x="11958" y="0"/>
                    <a:pt x="11083" y="120"/>
                    <a:pt x="10225" y="387"/>
                  </a:cubicBezTo>
                  <a:cubicBezTo>
                    <a:pt x="9249" y="653"/>
                    <a:pt x="8339" y="1074"/>
                    <a:pt x="7497" y="1651"/>
                  </a:cubicBezTo>
                  <a:cubicBezTo>
                    <a:pt x="6255" y="2472"/>
                    <a:pt x="5079" y="3403"/>
                    <a:pt x="4014" y="4446"/>
                  </a:cubicBezTo>
                  <a:cubicBezTo>
                    <a:pt x="3615" y="4823"/>
                    <a:pt x="3238" y="5244"/>
                    <a:pt x="2928" y="5710"/>
                  </a:cubicBezTo>
                  <a:cubicBezTo>
                    <a:pt x="2861" y="5821"/>
                    <a:pt x="2728" y="5910"/>
                    <a:pt x="2617" y="5954"/>
                  </a:cubicBezTo>
                  <a:cubicBezTo>
                    <a:pt x="1930" y="6242"/>
                    <a:pt x="1264" y="6619"/>
                    <a:pt x="599" y="6952"/>
                  </a:cubicBezTo>
                  <a:cubicBezTo>
                    <a:pt x="444" y="7041"/>
                    <a:pt x="288" y="7152"/>
                    <a:pt x="177" y="7285"/>
                  </a:cubicBezTo>
                  <a:cubicBezTo>
                    <a:pt x="0" y="7418"/>
                    <a:pt x="44" y="7684"/>
                    <a:pt x="244" y="7773"/>
                  </a:cubicBezTo>
                  <a:cubicBezTo>
                    <a:pt x="355" y="7817"/>
                    <a:pt x="488" y="7861"/>
                    <a:pt x="621" y="7861"/>
                  </a:cubicBezTo>
                  <a:cubicBezTo>
                    <a:pt x="954" y="7911"/>
                    <a:pt x="1299" y="7936"/>
                    <a:pt x="1647" y="7936"/>
                  </a:cubicBezTo>
                  <a:cubicBezTo>
                    <a:pt x="1763" y="7936"/>
                    <a:pt x="1880" y="7933"/>
                    <a:pt x="1996" y="7928"/>
                  </a:cubicBezTo>
                  <a:cubicBezTo>
                    <a:pt x="2307" y="7928"/>
                    <a:pt x="2307" y="7928"/>
                    <a:pt x="2284" y="8194"/>
                  </a:cubicBezTo>
                  <a:cubicBezTo>
                    <a:pt x="2240" y="8460"/>
                    <a:pt x="2218" y="8704"/>
                    <a:pt x="2218" y="8970"/>
                  </a:cubicBezTo>
                  <a:cubicBezTo>
                    <a:pt x="2218" y="9103"/>
                    <a:pt x="2262" y="9236"/>
                    <a:pt x="2395" y="9303"/>
                  </a:cubicBezTo>
                  <a:cubicBezTo>
                    <a:pt x="2445" y="9324"/>
                    <a:pt x="2497" y="9334"/>
                    <a:pt x="2549" y="9334"/>
                  </a:cubicBezTo>
                  <a:cubicBezTo>
                    <a:pt x="2660" y="9334"/>
                    <a:pt x="2771" y="9290"/>
                    <a:pt x="2861" y="9214"/>
                  </a:cubicBezTo>
                  <a:cubicBezTo>
                    <a:pt x="3016" y="9037"/>
                    <a:pt x="3149" y="8837"/>
                    <a:pt x="3238" y="8638"/>
                  </a:cubicBezTo>
                  <a:cubicBezTo>
                    <a:pt x="3460" y="8172"/>
                    <a:pt x="3637" y="7684"/>
                    <a:pt x="3748" y="7196"/>
                  </a:cubicBezTo>
                  <a:cubicBezTo>
                    <a:pt x="3837" y="6819"/>
                    <a:pt x="3837" y="6819"/>
                    <a:pt x="4214" y="6819"/>
                  </a:cubicBezTo>
                  <a:cubicBezTo>
                    <a:pt x="5212" y="6797"/>
                    <a:pt x="6210" y="6686"/>
                    <a:pt x="7208" y="6531"/>
                  </a:cubicBezTo>
                  <a:cubicBezTo>
                    <a:pt x="8827" y="6264"/>
                    <a:pt x="10336" y="5532"/>
                    <a:pt x="11533" y="4401"/>
                  </a:cubicBezTo>
                  <a:cubicBezTo>
                    <a:pt x="11578" y="4357"/>
                    <a:pt x="11622" y="4268"/>
                    <a:pt x="11733" y="4268"/>
                  </a:cubicBezTo>
                  <a:cubicBezTo>
                    <a:pt x="11755" y="4446"/>
                    <a:pt x="11844" y="4601"/>
                    <a:pt x="11977" y="4712"/>
                  </a:cubicBezTo>
                  <a:cubicBezTo>
                    <a:pt x="12010" y="4754"/>
                    <a:pt x="12056" y="4773"/>
                    <a:pt x="12102" y="4773"/>
                  </a:cubicBezTo>
                  <a:cubicBezTo>
                    <a:pt x="12177" y="4773"/>
                    <a:pt x="12251" y="4720"/>
                    <a:pt x="12265" y="4623"/>
                  </a:cubicBezTo>
                  <a:cubicBezTo>
                    <a:pt x="12310" y="4424"/>
                    <a:pt x="12332" y="4180"/>
                    <a:pt x="12287" y="3980"/>
                  </a:cubicBezTo>
                  <a:cubicBezTo>
                    <a:pt x="12265" y="3736"/>
                    <a:pt x="12332" y="3514"/>
                    <a:pt x="12487" y="3337"/>
                  </a:cubicBezTo>
                  <a:cubicBezTo>
                    <a:pt x="12931" y="2716"/>
                    <a:pt x="13330" y="2073"/>
                    <a:pt x="13640" y="1363"/>
                  </a:cubicBezTo>
                  <a:cubicBezTo>
                    <a:pt x="13773" y="1074"/>
                    <a:pt x="13818" y="742"/>
                    <a:pt x="13773" y="409"/>
                  </a:cubicBezTo>
                  <a:cubicBezTo>
                    <a:pt x="13685" y="76"/>
                    <a:pt x="13618" y="10"/>
                    <a:pt x="13285" y="10"/>
                  </a:cubicBezTo>
                  <a:cubicBezTo>
                    <a:pt x="13139" y="4"/>
                    <a:pt x="12994" y="0"/>
                    <a:pt x="128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 rot="6136105">
              <a:off x="221938" y="3732551"/>
              <a:ext cx="395940" cy="216733"/>
            </a:xfrm>
            <a:custGeom>
              <a:avLst/>
              <a:gdLst/>
              <a:ahLst/>
              <a:cxnLst/>
              <a:rect l="l" t="t" r="r" b="b"/>
              <a:pathLst>
                <a:path w="15837" h="8669" extrusionOk="0">
                  <a:moveTo>
                    <a:pt x="14734" y="0"/>
                  </a:moveTo>
                  <a:cubicBezTo>
                    <a:pt x="13727" y="0"/>
                    <a:pt x="12725" y="114"/>
                    <a:pt x="11755" y="342"/>
                  </a:cubicBezTo>
                  <a:cubicBezTo>
                    <a:pt x="10646" y="609"/>
                    <a:pt x="9604" y="1008"/>
                    <a:pt x="8628" y="1540"/>
                  </a:cubicBezTo>
                  <a:cubicBezTo>
                    <a:pt x="7209" y="2272"/>
                    <a:pt x="5856" y="3137"/>
                    <a:pt x="4591" y="4113"/>
                  </a:cubicBezTo>
                  <a:cubicBezTo>
                    <a:pt x="4148" y="4468"/>
                    <a:pt x="3726" y="4845"/>
                    <a:pt x="3349" y="5288"/>
                  </a:cubicBezTo>
                  <a:cubicBezTo>
                    <a:pt x="3239" y="5399"/>
                    <a:pt x="3128" y="5466"/>
                    <a:pt x="2972" y="5510"/>
                  </a:cubicBezTo>
                  <a:cubicBezTo>
                    <a:pt x="2174" y="5776"/>
                    <a:pt x="1420" y="6131"/>
                    <a:pt x="666" y="6442"/>
                  </a:cubicBezTo>
                  <a:cubicBezTo>
                    <a:pt x="488" y="6508"/>
                    <a:pt x="333" y="6597"/>
                    <a:pt x="178" y="6730"/>
                  </a:cubicBezTo>
                  <a:cubicBezTo>
                    <a:pt x="0" y="6908"/>
                    <a:pt x="23" y="7063"/>
                    <a:pt x="266" y="7174"/>
                  </a:cubicBezTo>
                  <a:cubicBezTo>
                    <a:pt x="400" y="7240"/>
                    <a:pt x="533" y="7262"/>
                    <a:pt x="666" y="7285"/>
                  </a:cubicBezTo>
                  <a:cubicBezTo>
                    <a:pt x="1055" y="7317"/>
                    <a:pt x="1445" y="7338"/>
                    <a:pt x="1826" y="7338"/>
                  </a:cubicBezTo>
                  <a:cubicBezTo>
                    <a:pt x="1965" y="7338"/>
                    <a:pt x="2104" y="7335"/>
                    <a:pt x="2240" y="7329"/>
                  </a:cubicBezTo>
                  <a:cubicBezTo>
                    <a:pt x="2617" y="7329"/>
                    <a:pt x="2595" y="7329"/>
                    <a:pt x="2551" y="7617"/>
                  </a:cubicBezTo>
                  <a:cubicBezTo>
                    <a:pt x="2507" y="7839"/>
                    <a:pt x="2462" y="8083"/>
                    <a:pt x="2462" y="8305"/>
                  </a:cubicBezTo>
                  <a:cubicBezTo>
                    <a:pt x="2462" y="8460"/>
                    <a:pt x="2551" y="8593"/>
                    <a:pt x="2684" y="8637"/>
                  </a:cubicBezTo>
                  <a:cubicBezTo>
                    <a:pt x="2741" y="8659"/>
                    <a:pt x="2798" y="8669"/>
                    <a:pt x="2854" y="8669"/>
                  </a:cubicBezTo>
                  <a:cubicBezTo>
                    <a:pt x="2973" y="8669"/>
                    <a:pt x="3089" y="8624"/>
                    <a:pt x="3194" y="8549"/>
                  </a:cubicBezTo>
                  <a:cubicBezTo>
                    <a:pt x="3372" y="8394"/>
                    <a:pt x="3527" y="8216"/>
                    <a:pt x="3638" y="8016"/>
                  </a:cubicBezTo>
                  <a:cubicBezTo>
                    <a:pt x="3904" y="7595"/>
                    <a:pt x="4103" y="7151"/>
                    <a:pt x="4237" y="6686"/>
                  </a:cubicBezTo>
                  <a:cubicBezTo>
                    <a:pt x="4347" y="6331"/>
                    <a:pt x="4347" y="6331"/>
                    <a:pt x="4769" y="6331"/>
                  </a:cubicBezTo>
                  <a:cubicBezTo>
                    <a:pt x="5922" y="6309"/>
                    <a:pt x="7053" y="6220"/>
                    <a:pt x="8207" y="6065"/>
                  </a:cubicBezTo>
                  <a:cubicBezTo>
                    <a:pt x="10003" y="5843"/>
                    <a:pt x="11711" y="5178"/>
                    <a:pt x="13175" y="4113"/>
                  </a:cubicBezTo>
                  <a:cubicBezTo>
                    <a:pt x="13219" y="4024"/>
                    <a:pt x="13308" y="3958"/>
                    <a:pt x="13419" y="3958"/>
                  </a:cubicBezTo>
                  <a:cubicBezTo>
                    <a:pt x="13441" y="4113"/>
                    <a:pt x="13530" y="4268"/>
                    <a:pt x="13663" y="4357"/>
                  </a:cubicBezTo>
                  <a:cubicBezTo>
                    <a:pt x="13716" y="4392"/>
                    <a:pt x="13773" y="4410"/>
                    <a:pt x="13825" y="4410"/>
                  </a:cubicBezTo>
                  <a:cubicBezTo>
                    <a:pt x="13902" y="4410"/>
                    <a:pt x="13969" y="4370"/>
                    <a:pt x="13995" y="4290"/>
                  </a:cubicBezTo>
                  <a:cubicBezTo>
                    <a:pt x="14062" y="4091"/>
                    <a:pt x="14084" y="3891"/>
                    <a:pt x="14040" y="3669"/>
                  </a:cubicBezTo>
                  <a:cubicBezTo>
                    <a:pt x="14018" y="3448"/>
                    <a:pt x="14106" y="3226"/>
                    <a:pt x="14262" y="3093"/>
                  </a:cubicBezTo>
                  <a:cubicBezTo>
                    <a:pt x="14794" y="2538"/>
                    <a:pt x="15237" y="1917"/>
                    <a:pt x="15615" y="1252"/>
                  </a:cubicBezTo>
                  <a:cubicBezTo>
                    <a:pt x="15770" y="1008"/>
                    <a:pt x="15836" y="697"/>
                    <a:pt x="15792" y="387"/>
                  </a:cubicBezTo>
                  <a:cubicBezTo>
                    <a:pt x="15703" y="76"/>
                    <a:pt x="15615" y="10"/>
                    <a:pt x="15237" y="10"/>
                  </a:cubicBezTo>
                  <a:cubicBezTo>
                    <a:pt x="15070" y="3"/>
                    <a:pt x="14902" y="0"/>
                    <a:pt x="14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 rot="6136105">
              <a:off x="361988" y="3526728"/>
              <a:ext cx="255660" cy="278011"/>
            </a:xfrm>
            <a:custGeom>
              <a:avLst/>
              <a:gdLst/>
              <a:ahLst/>
              <a:cxnLst/>
              <a:rect l="l" t="t" r="r" b="b"/>
              <a:pathLst>
                <a:path w="10226" h="11120" extrusionOk="0">
                  <a:moveTo>
                    <a:pt x="9416" y="0"/>
                  </a:moveTo>
                  <a:cubicBezTo>
                    <a:pt x="8771" y="0"/>
                    <a:pt x="8133" y="139"/>
                    <a:pt x="7542" y="416"/>
                  </a:cubicBezTo>
                  <a:cubicBezTo>
                    <a:pt x="6766" y="771"/>
                    <a:pt x="6078" y="1281"/>
                    <a:pt x="5524" y="1902"/>
                  </a:cubicBezTo>
                  <a:cubicBezTo>
                    <a:pt x="4548" y="2922"/>
                    <a:pt x="3683" y="4031"/>
                    <a:pt x="2951" y="5207"/>
                  </a:cubicBezTo>
                  <a:cubicBezTo>
                    <a:pt x="2640" y="5695"/>
                    <a:pt x="2374" y="6205"/>
                    <a:pt x="2152" y="6737"/>
                  </a:cubicBezTo>
                  <a:cubicBezTo>
                    <a:pt x="2108" y="6848"/>
                    <a:pt x="2041" y="6937"/>
                    <a:pt x="1930" y="7003"/>
                  </a:cubicBezTo>
                  <a:cubicBezTo>
                    <a:pt x="1420" y="7358"/>
                    <a:pt x="932" y="7780"/>
                    <a:pt x="444" y="8179"/>
                  </a:cubicBezTo>
                  <a:cubicBezTo>
                    <a:pt x="311" y="8290"/>
                    <a:pt x="200" y="8423"/>
                    <a:pt x="134" y="8556"/>
                  </a:cubicBezTo>
                  <a:cubicBezTo>
                    <a:pt x="1" y="8755"/>
                    <a:pt x="45" y="8999"/>
                    <a:pt x="200" y="9155"/>
                  </a:cubicBezTo>
                  <a:cubicBezTo>
                    <a:pt x="267" y="9221"/>
                    <a:pt x="378" y="9288"/>
                    <a:pt x="467" y="9288"/>
                  </a:cubicBezTo>
                  <a:cubicBezTo>
                    <a:pt x="759" y="9343"/>
                    <a:pt x="1051" y="9382"/>
                    <a:pt x="1330" y="9382"/>
                  </a:cubicBezTo>
                  <a:cubicBezTo>
                    <a:pt x="1391" y="9382"/>
                    <a:pt x="1450" y="9380"/>
                    <a:pt x="1509" y="9377"/>
                  </a:cubicBezTo>
                  <a:cubicBezTo>
                    <a:pt x="1753" y="9377"/>
                    <a:pt x="1753" y="9377"/>
                    <a:pt x="1731" y="9731"/>
                  </a:cubicBezTo>
                  <a:cubicBezTo>
                    <a:pt x="1686" y="10042"/>
                    <a:pt x="1686" y="10352"/>
                    <a:pt x="1686" y="10663"/>
                  </a:cubicBezTo>
                  <a:cubicBezTo>
                    <a:pt x="1686" y="10840"/>
                    <a:pt x="1731" y="10996"/>
                    <a:pt x="1842" y="11084"/>
                  </a:cubicBezTo>
                  <a:cubicBezTo>
                    <a:pt x="1880" y="11107"/>
                    <a:pt x="1921" y="11120"/>
                    <a:pt x="1962" y="11120"/>
                  </a:cubicBezTo>
                  <a:cubicBezTo>
                    <a:pt x="2039" y="11120"/>
                    <a:pt x="2116" y="11075"/>
                    <a:pt x="2174" y="10973"/>
                  </a:cubicBezTo>
                  <a:cubicBezTo>
                    <a:pt x="2308" y="10752"/>
                    <a:pt x="2396" y="10530"/>
                    <a:pt x="2441" y="10286"/>
                  </a:cubicBezTo>
                  <a:cubicBezTo>
                    <a:pt x="2618" y="9709"/>
                    <a:pt x="2729" y="9133"/>
                    <a:pt x="2795" y="8556"/>
                  </a:cubicBezTo>
                  <a:cubicBezTo>
                    <a:pt x="2862" y="8090"/>
                    <a:pt x="2862" y="8112"/>
                    <a:pt x="3128" y="8090"/>
                  </a:cubicBezTo>
                  <a:cubicBezTo>
                    <a:pt x="3882" y="8090"/>
                    <a:pt x="4636" y="8001"/>
                    <a:pt x="5368" y="7824"/>
                  </a:cubicBezTo>
                  <a:cubicBezTo>
                    <a:pt x="6610" y="7513"/>
                    <a:pt x="7675" y="6693"/>
                    <a:pt x="8584" y="5318"/>
                  </a:cubicBezTo>
                  <a:cubicBezTo>
                    <a:pt x="8629" y="5273"/>
                    <a:pt x="8651" y="5162"/>
                    <a:pt x="8739" y="5162"/>
                  </a:cubicBezTo>
                  <a:cubicBezTo>
                    <a:pt x="8762" y="5362"/>
                    <a:pt x="8806" y="5539"/>
                    <a:pt x="8917" y="5717"/>
                  </a:cubicBezTo>
                  <a:cubicBezTo>
                    <a:pt x="8949" y="5758"/>
                    <a:pt x="8982" y="5777"/>
                    <a:pt x="9012" y="5777"/>
                  </a:cubicBezTo>
                  <a:cubicBezTo>
                    <a:pt x="9065" y="5777"/>
                    <a:pt x="9111" y="5718"/>
                    <a:pt x="9139" y="5606"/>
                  </a:cubicBezTo>
                  <a:cubicBezTo>
                    <a:pt x="9183" y="5340"/>
                    <a:pt x="9183" y="5074"/>
                    <a:pt x="9139" y="4808"/>
                  </a:cubicBezTo>
                  <a:cubicBezTo>
                    <a:pt x="9094" y="4564"/>
                    <a:pt x="9139" y="4275"/>
                    <a:pt x="9272" y="4053"/>
                  </a:cubicBezTo>
                  <a:cubicBezTo>
                    <a:pt x="9604" y="3277"/>
                    <a:pt x="9893" y="2479"/>
                    <a:pt x="10092" y="1680"/>
                  </a:cubicBezTo>
                  <a:cubicBezTo>
                    <a:pt x="10203" y="1303"/>
                    <a:pt x="10226" y="904"/>
                    <a:pt x="10181" y="527"/>
                  </a:cubicBezTo>
                  <a:cubicBezTo>
                    <a:pt x="10115" y="128"/>
                    <a:pt x="10070" y="39"/>
                    <a:pt x="9804" y="17"/>
                  </a:cubicBezTo>
                  <a:cubicBezTo>
                    <a:pt x="9675" y="6"/>
                    <a:pt x="9545" y="0"/>
                    <a:pt x="94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 rot="6136105">
              <a:off x="430729" y="3988457"/>
              <a:ext cx="285586" cy="158156"/>
            </a:xfrm>
            <a:custGeom>
              <a:avLst/>
              <a:gdLst/>
              <a:ahLst/>
              <a:cxnLst/>
              <a:rect l="l" t="t" r="r" b="b"/>
              <a:pathLst>
                <a:path w="11423" h="6326" extrusionOk="0">
                  <a:moveTo>
                    <a:pt x="10723" y="1"/>
                  </a:moveTo>
                  <a:cubicBezTo>
                    <a:pt x="9947" y="1"/>
                    <a:pt x="9190" y="93"/>
                    <a:pt x="8451" y="292"/>
                  </a:cubicBezTo>
                  <a:cubicBezTo>
                    <a:pt x="7674" y="470"/>
                    <a:pt x="6920" y="758"/>
                    <a:pt x="6210" y="1157"/>
                  </a:cubicBezTo>
                  <a:cubicBezTo>
                    <a:pt x="5190" y="1690"/>
                    <a:pt x="4214" y="2311"/>
                    <a:pt x="3305" y="3043"/>
                  </a:cubicBezTo>
                  <a:cubicBezTo>
                    <a:pt x="2994" y="3287"/>
                    <a:pt x="2684" y="3575"/>
                    <a:pt x="2418" y="3885"/>
                  </a:cubicBezTo>
                  <a:cubicBezTo>
                    <a:pt x="2351" y="3974"/>
                    <a:pt x="2262" y="4041"/>
                    <a:pt x="2152" y="4063"/>
                  </a:cubicBezTo>
                  <a:cubicBezTo>
                    <a:pt x="1575" y="4262"/>
                    <a:pt x="1043" y="4506"/>
                    <a:pt x="488" y="4750"/>
                  </a:cubicBezTo>
                  <a:cubicBezTo>
                    <a:pt x="355" y="4795"/>
                    <a:pt x="244" y="4861"/>
                    <a:pt x="155" y="4950"/>
                  </a:cubicBezTo>
                  <a:cubicBezTo>
                    <a:pt x="0" y="5083"/>
                    <a:pt x="22" y="5194"/>
                    <a:pt x="200" y="5283"/>
                  </a:cubicBezTo>
                  <a:cubicBezTo>
                    <a:pt x="289" y="5327"/>
                    <a:pt x="399" y="5349"/>
                    <a:pt x="488" y="5349"/>
                  </a:cubicBezTo>
                  <a:cubicBezTo>
                    <a:pt x="722" y="5375"/>
                    <a:pt x="948" y="5386"/>
                    <a:pt x="1171" y="5386"/>
                  </a:cubicBezTo>
                  <a:cubicBezTo>
                    <a:pt x="1329" y="5386"/>
                    <a:pt x="1485" y="5381"/>
                    <a:pt x="1641" y="5371"/>
                  </a:cubicBezTo>
                  <a:cubicBezTo>
                    <a:pt x="1885" y="5371"/>
                    <a:pt x="1885" y="5371"/>
                    <a:pt x="1863" y="5571"/>
                  </a:cubicBezTo>
                  <a:cubicBezTo>
                    <a:pt x="1819" y="5726"/>
                    <a:pt x="1797" y="5904"/>
                    <a:pt x="1797" y="6081"/>
                  </a:cubicBezTo>
                  <a:cubicBezTo>
                    <a:pt x="1797" y="6170"/>
                    <a:pt x="1863" y="6281"/>
                    <a:pt x="1952" y="6303"/>
                  </a:cubicBezTo>
                  <a:cubicBezTo>
                    <a:pt x="1996" y="6318"/>
                    <a:pt x="2041" y="6325"/>
                    <a:pt x="2084" y="6325"/>
                  </a:cubicBezTo>
                  <a:cubicBezTo>
                    <a:pt x="2171" y="6325"/>
                    <a:pt x="2255" y="6296"/>
                    <a:pt x="2329" y="6236"/>
                  </a:cubicBezTo>
                  <a:cubicBezTo>
                    <a:pt x="2462" y="6126"/>
                    <a:pt x="2573" y="5992"/>
                    <a:pt x="2640" y="5859"/>
                  </a:cubicBezTo>
                  <a:cubicBezTo>
                    <a:pt x="2839" y="5549"/>
                    <a:pt x="2972" y="5216"/>
                    <a:pt x="3083" y="4884"/>
                  </a:cubicBezTo>
                  <a:cubicBezTo>
                    <a:pt x="3150" y="4640"/>
                    <a:pt x="3150" y="4640"/>
                    <a:pt x="3460" y="4640"/>
                  </a:cubicBezTo>
                  <a:cubicBezTo>
                    <a:pt x="4281" y="4595"/>
                    <a:pt x="5101" y="4529"/>
                    <a:pt x="5922" y="4418"/>
                  </a:cubicBezTo>
                  <a:cubicBezTo>
                    <a:pt x="7231" y="4240"/>
                    <a:pt x="8451" y="3752"/>
                    <a:pt x="9493" y="2976"/>
                  </a:cubicBezTo>
                  <a:cubicBezTo>
                    <a:pt x="9559" y="2932"/>
                    <a:pt x="9582" y="2887"/>
                    <a:pt x="9670" y="2887"/>
                  </a:cubicBezTo>
                  <a:cubicBezTo>
                    <a:pt x="9715" y="2998"/>
                    <a:pt x="9781" y="3109"/>
                    <a:pt x="9870" y="3176"/>
                  </a:cubicBezTo>
                  <a:cubicBezTo>
                    <a:pt x="9900" y="3190"/>
                    <a:pt x="9932" y="3198"/>
                    <a:pt x="9963" y="3198"/>
                  </a:cubicBezTo>
                  <a:cubicBezTo>
                    <a:pt x="10025" y="3198"/>
                    <a:pt x="10084" y="3168"/>
                    <a:pt x="10114" y="3109"/>
                  </a:cubicBezTo>
                  <a:cubicBezTo>
                    <a:pt x="10158" y="2976"/>
                    <a:pt x="10158" y="2821"/>
                    <a:pt x="10136" y="2666"/>
                  </a:cubicBezTo>
                  <a:cubicBezTo>
                    <a:pt x="10114" y="2510"/>
                    <a:pt x="10158" y="2355"/>
                    <a:pt x="10291" y="2244"/>
                  </a:cubicBezTo>
                  <a:cubicBezTo>
                    <a:pt x="10668" y="1845"/>
                    <a:pt x="11001" y="1401"/>
                    <a:pt x="11245" y="913"/>
                  </a:cubicBezTo>
                  <a:cubicBezTo>
                    <a:pt x="11378" y="736"/>
                    <a:pt x="11423" y="492"/>
                    <a:pt x="11378" y="292"/>
                  </a:cubicBezTo>
                  <a:cubicBezTo>
                    <a:pt x="11312" y="71"/>
                    <a:pt x="11245" y="4"/>
                    <a:pt x="10979" y="4"/>
                  </a:cubicBezTo>
                  <a:cubicBezTo>
                    <a:pt x="10893" y="2"/>
                    <a:pt x="10808" y="1"/>
                    <a:pt x="10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 rot="6136105">
              <a:off x="386372" y="4122957"/>
              <a:ext cx="255110" cy="278036"/>
            </a:xfrm>
            <a:custGeom>
              <a:avLst/>
              <a:gdLst/>
              <a:ahLst/>
              <a:cxnLst/>
              <a:rect l="l" t="t" r="r" b="b"/>
              <a:pathLst>
                <a:path w="10204" h="11121" extrusionOk="0">
                  <a:moveTo>
                    <a:pt x="9392" y="1"/>
                  </a:moveTo>
                  <a:cubicBezTo>
                    <a:pt x="8742" y="1"/>
                    <a:pt x="8089" y="139"/>
                    <a:pt x="7497" y="416"/>
                  </a:cubicBezTo>
                  <a:cubicBezTo>
                    <a:pt x="6743" y="771"/>
                    <a:pt x="6056" y="1259"/>
                    <a:pt x="5479" y="1902"/>
                  </a:cubicBezTo>
                  <a:cubicBezTo>
                    <a:pt x="4525" y="2923"/>
                    <a:pt x="3660" y="4032"/>
                    <a:pt x="2928" y="5207"/>
                  </a:cubicBezTo>
                  <a:cubicBezTo>
                    <a:pt x="2618" y="5695"/>
                    <a:pt x="2352" y="6205"/>
                    <a:pt x="2152" y="6738"/>
                  </a:cubicBezTo>
                  <a:cubicBezTo>
                    <a:pt x="2108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23"/>
                    <a:pt x="112" y="8556"/>
                  </a:cubicBezTo>
                  <a:cubicBezTo>
                    <a:pt x="1" y="8756"/>
                    <a:pt x="23" y="9000"/>
                    <a:pt x="178" y="9155"/>
                  </a:cubicBezTo>
                  <a:cubicBezTo>
                    <a:pt x="267" y="9222"/>
                    <a:pt x="356" y="9288"/>
                    <a:pt x="466" y="9288"/>
                  </a:cubicBezTo>
                  <a:cubicBezTo>
                    <a:pt x="740" y="9343"/>
                    <a:pt x="1029" y="9383"/>
                    <a:pt x="1320" y="9383"/>
                  </a:cubicBezTo>
                  <a:cubicBezTo>
                    <a:pt x="1383" y="9383"/>
                    <a:pt x="1446" y="9381"/>
                    <a:pt x="1509" y="9377"/>
                  </a:cubicBezTo>
                  <a:cubicBezTo>
                    <a:pt x="1731" y="9377"/>
                    <a:pt x="1731" y="9377"/>
                    <a:pt x="1708" y="9732"/>
                  </a:cubicBezTo>
                  <a:cubicBezTo>
                    <a:pt x="1686" y="10042"/>
                    <a:pt x="1664" y="10353"/>
                    <a:pt x="1686" y="10663"/>
                  </a:cubicBezTo>
                  <a:cubicBezTo>
                    <a:pt x="1686" y="10841"/>
                    <a:pt x="1708" y="10996"/>
                    <a:pt x="1819" y="11085"/>
                  </a:cubicBezTo>
                  <a:cubicBezTo>
                    <a:pt x="1858" y="11108"/>
                    <a:pt x="1899" y="11120"/>
                    <a:pt x="1939" y="11120"/>
                  </a:cubicBezTo>
                  <a:cubicBezTo>
                    <a:pt x="2017" y="11120"/>
                    <a:pt x="2094" y="11075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6" y="9710"/>
                    <a:pt x="2707" y="9133"/>
                    <a:pt x="2795" y="8556"/>
                  </a:cubicBezTo>
                  <a:cubicBezTo>
                    <a:pt x="2840" y="8091"/>
                    <a:pt x="2840" y="8113"/>
                    <a:pt x="3128" y="8091"/>
                  </a:cubicBezTo>
                  <a:cubicBezTo>
                    <a:pt x="3882" y="8091"/>
                    <a:pt x="4636" y="8002"/>
                    <a:pt x="5368" y="7824"/>
                  </a:cubicBezTo>
                  <a:cubicBezTo>
                    <a:pt x="6588" y="7492"/>
                    <a:pt x="7675" y="6693"/>
                    <a:pt x="8562" y="5318"/>
                  </a:cubicBezTo>
                  <a:cubicBezTo>
                    <a:pt x="8606" y="5274"/>
                    <a:pt x="8628" y="5163"/>
                    <a:pt x="8717" y="5163"/>
                  </a:cubicBezTo>
                  <a:cubicBezTo>
                    <a:pt x="8717" y="5362"/>
                    <a:pt x="8784" y="5540"/>
                    <a:pt x="8895" y="5695"/>
                  </a:cubicBezTo>
                  <a:cubicBezTo>
                    <a:pt x="8930" y="5748"/>
                    <a:pt x="8965" y="5773"/>
                    <a:pt x="8997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9" y="5340"/>
                    <a:pt x="9139" y="5074"/>
                    <a:pt x="9116" y="4808"/>
                  </a:cubicBezTo>
                  <a:cubicBezTo>
                    <a:pt x="9072" y="4542"/>
                    <a:pt x="9116" y="4276"/>
                    <a:pt x="9227" y="4054"/>
                  </a:cubicBezTo>
                  <a:cubicBezTo>
                    <a:pt x="9582" y="3278"/>
                    <a:pt x="9870" y="2479"/>
                    <a:pt x="10070" y="1681"/>
                  </a:cubicBezTo>
                  <a:cubicBezTo>
                    <a:pt x="10181" y="1304"/>
                    <a:pt x="10203" y="904"/>
                    <a:pt x="10159" y="527"/>
                  </a:cubicBezTo>
                  <a:cubicBezTo>
                    <a:pt x="10092" y="128"/>
                    <a:pt x="10026" y="39"/>
                    <a:pt x="9782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 rot="6136105">
              <a:off x="944792" y="3763968"/>
              <a:ext cx="252760" cy="325937"/>
            </a:xfrm>
            <a:custGeom>
              <a:avLst/>
              <a:gdLst/>
              <a:ahLst/>
              <a:cxnLst/>
              <a:rect l="l" t="t" r="r" b="b"/>
              <a:pathLst>
                <a:path w="10110" h="13037" extrusionOk="0">
                  <a:moveTo>
                    <a:pt x="9399" y="0"/>
                  </a:moveTo>
                  <a:cubicBezTo>
                    <a:pt x="9330" y="0"/>
                    <a:pt x="9248" y="23"/>
                    <a:pt x="9138" y="62"/>
                  </a:cubicBezTo>
                  <a:cubicBezTo>
                    <a:pt x="7208" y="838"/>
                    <a:pt x="5589" y="2191"/>
                    <a:pt x="4502" y="3943"/>
                  </a:cubicBezTo>
                  <a:cubicBezTo>
                    <a:pt x="3682" y="5185"/>
                    <a:pt x="2994" y="6516"/>
                    <a:pt x="2440" y="7913"/>
                  </a:cubicBezTo>
                  <a:cubicBezTo>
                    <a:pt x="2218" y="8424"/>
                    <a:pt x="2063" y="8978"/>
                    <a:pt x="1974" y="9510"/>
                  </a:cubicBezTo>
                  <a:cubicBezTo>
                    <a:pt x="1930" y="9643"/>
                    <a:pt x="1863" y="9776"/>
                    <a:pt x="1774" y="9865"/>
                  </a:cubicBezTo>
                  <a:cubicBezTo>
                    <a:pt x="1264" y="10420"/>
                    <a:pt x="798" y="11041"/>
                    <a:pt x="333" y="11617"/>
                  </a:cubicBezTo>
                  <a:cubicBezTo>
                    <a:pt x="222" y="11750"/>
                    <a:pt x="133" y="11906"/>
                    <a:pt x="89" y="12083"/>
                  </a:cubicBezTo>
                  <a:cubicBezTo>
                    <a:pt x="0" y="12327"/>
                    <a:pt x="89" y="12460"/>
                    <a:pt x="355" y="12505"/>
                  </a:cubicBezTo>
                  <a:cubicBezTo>
                    <a:pt x="466" y="12505"/>
                    <a:pt x="599" y="12482"/>
                    <a:pt x="732" y="12438"/>
                  </a:cubicBezTo>
                  <a:cubicBezTo>
                    <a:pt x="1176" y="12305"/>
                    <a:pt x="1597" y="12127"/>
                    <a:pt x="2018" y="11928"/>
                  </a:cubicBezTo>
                  <a:cubicBezTo>
                    <a:pt x="2126" y="11874"/>
                    <a:pt x="2190" y="11842"/>
                    <a:pt x="2236" y="11842"/>
                  </a:cubicBezTo>
                  <a:cubicBezTo>
                    <a:pt x="2303" y="11842"/>
                    <a:pt x="2329" y="11911"/>
                    <a:pt x="2395" y="12083"/>
                  </a:cubicBezTo>
                  <a:cubicBezTo>
                    <a:pt x="2440" y="12327"/>
                    <a:pt x="2528" y="12571"/>
                    <a:pt x="2639" y="12793"/>
                  </a:cubicBezTo>
                  <a:cubicBezTo>
                    <a:pt x="2706" y="12926"/>
                    <a:pt x="2795" y="13037"/>
                    <a:pt x="2950" y="13037"/>
                  </a:cubicBezTo>
                  <a:cubicBezTo>
                    <a:pt x="3127" y="13037"/>
                    <a:pt x="3260" y="12926"/>
                    <a:pt x="3327" y="12771"/>
                  </a:cubicBezTo>
                  <a:cubicBezTo>
                    <a:pt x="3393" y="12549"/>
                    <a:pt x="3438" y="12305"/>
                    <a:pt x="3438" y="12083"/>
                  </a:cubicBezTo>
                  <a:cubicBezTo>
                    <a:pt x="3460" y="11573"/>
                    <a:pt x="3416" y="11063"/>
                    <a:pt x="3327" y="10553"/>
                  </a:cubicBezTo>
                  <a:cubicBezTo>
                    <a:pt x="3260" y="10176"/>
                    <a:pt x="3260" y="10176"/>
                    <a:pt x="3593" y="10020"/>
                  </a:cubicBezTo>
                  <a:cubicBezTo>
                    <a:pt x="4502" y="9577"/>
                    <a:pt x="5367" y="9089"/>
                    <a:pt x="6232" y="8534"/>
                  </a:cubicBezTo>
                  <a:cubicBezTo>
                    <a:pt x="7608" y="7625"/>
                    <a:pt x="8672" y="6339"/>
                    <a:pt x="9315" y="4808"/>
                  </a:cubicBezTo>
                  <a:cubicBezTo>
                    <a:pt x="9360" y="4742"/>
                    <a:pt x="9360" y="4653"/>
                    <a:pt x="9471" y="4609"/>
                  </a:cubicBezTo>
                  <a:cubicBezTo>
                    <a:pt x="9559" y="4764"/>
                    <a:pt x="9692" y="4875"/>
                    <a:pt x="9848" y="4919"/>
                  </a:cubicBezTo>
                  <a:cubicBezTo>
                    <a:pt x="9875" y="4927"/>
                    <a:pt x="9900" y="4931"/>
                    <a:pt x="9924" y="4931"/>
                  </a:cubicBezTo>
                  <a:cubicBezTo>
                    <a:pt x="10037" y="4931"/>
                    <a:pt x="10110" y="4848"/>
                    <a:pt x="10092" y="4720"/>
                  </a:cubicBezTo>
                  <a:cubicBezTo>
                    <a:pt x="10047" y="4498"/>
                    <a:pt x="9959" y="4298"/>
                    <a:pt x="9848" y="4121"/>
                  </a:cubicBezTo>
                  <a:cubicBezTo>
                    <a:pt x="9715" y="3921"/>
                    <a:pt x="9692" y="3677"/>
                    <a:pt x="9759" y="3455"/>
                  </a:cubicBezTo>
                  <a:cubicBezTo>
                    <a:pt x="9936" y="2701"/>
                    <a:pt x="10003" y="1947"/>
                    <a:pt x="10003" y="1171"/>
                  </a:cubicBezTo>
                  <a:cubicBezTo>
                    <a:pt x="10025" y="838"/>
                    <a:pt x="9936" y="528"/>
                    <a:pt x="9737" y="262"/>
                  </a:cubicBezTo>
                  <a:cubicBezTo>
                    <a:pt x="9608" y="75"/>
                    <a:pt x="9525" y="0"/>
                    <a:pt x="9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 rot="6136105">
              <a:off x="503979" y="3908475"/>
              <a:ext cx="475243" cy="365139"/>
            </a:xfrm>
            <a:custGeom>
              <a:avLst/>
              <a:gdLst/>
              <a:ahLst/>
              <a:cxnLst/>
              <a:rect l="l" t="t" r="r" b="b"/>
              <a:pathLst>
                <a:path w="19009" h="14605" extrusionOk="0">
                  <a:moveTo>
                    <a:pt x="18317" y="0"/>
                  </a:moveTo>
                  <a:cubicBezTo>
                    <a:pt x="18237" y="0"/>
                    <a:pt x="18143" y="9"/>
                    <a:pt x="18032" y="23"/>
                  </a:cubicBezTo>
                  <a:cubicBezTo>
                    <a:pt x="16502" y="289"/>
                    <a:pt x="14994" y="755"/>
                    <a:pt x="13596" y="1420"/>
                  </a:cubicBezTo>
                  <a:cubicBezTo>
                    <a:pt x="12243" y="2019"/>
                    <a:pt x="10979" y="2818"/>
                    <a:pt x="9826" y="3771"/>
                  </a:cubicBezTo>
                  <a:cubicBezTo>
                    <a:pt x="8185" y="5102"/>
                    <a:pt x="6654" y="6588"/>
                    <a:pt x="5257" y="8207"/>
                  </a:cubicBezTo>
                  <a:cubicBezTo>
                    <a:pt x="4769" y="8784"/>
                    <a:pt x="4325" y="9405"/>
                    <a:pt x="3948" y="10070"/>
                  </a:cubicBezTo>
                  <a:cubicBezTo>
                    <a:pt x="3837" y="10226"/>
                    <a:pt x="3704" y="10359"/>
                    <a:pt x="3527" y="10447"/>
                  </a:cubicBezTo>
                  <a:cubicBezTo>
                    <a:pt x="2573" y="11002"/>
                    <a:pt x="1664" y="11667"/>
                    <a:pt x="755" y="12288"/>
                  </a:cubicBezTo>
                  <a:cubicBezTo>
                    <a:pt x="555" y="12421"/>
                    <a:pt x="355" y="12577"/>
                    <a:pt x="222" y="12776"/>
                  </a:cubicBezTo>
                  <a:cubicBezTo>
                    <a:pt x="0" y="13064"/>
                    <a:pt x="89" y="13264"/>
                    <a:pt x="422" y="13353"/>
                  </a:cubicBezTo>
                  <a:cubicBezTo>
                    <a:pt x="539" y="13379"/>
                    <a:pt x="648" y="13390"/>
                    <a:pt x="754" y="13390"/>
                  </a:cubicBezTo>
                  <a:cubicBezTo>
                    <a:pt x="829" y="13390"/>
                    <a:pt x="903" y="13384"/>
                    <a:pt x="976" y="13375"/>
                  </a:cubicBezTo>
                  <a:cubicBezTo>
                    <a:pt x="1686" y="13308"/>
                    <a:pt x="2374" y="13175"/>
                    <a:pt x="3061" y="13020"/>
                  </a:cubicBezTo>
                  <a:cubicBezTo>
                    <a:pt x="3222" y="12982"/>
                    <a:pt x="3325" y="12957"/>
                    <a:pt x="3391" y="12957"/>
                  </a:cubicBezTo>
                  <a:cubicBezTo>
                    <a:pt x="3517" y="12957"/>
                    <a:pt x="3512" y="13047"/>
                    <a:pt x="3527" y="13308"/>
                  </a:cubicBezTo>
                  <a:cubicBezTo>
                    <a:pt x="3505" y="13619"/>
                    <a:pt x="3527" y="13929"/>
                    <a:pt x="3593" y="14240"/>
                  </a:cubicBezTo>
                  <a:cubicBezTo>
                    <a:pt x="3638" y="14417"/>
                    <a:pt x="3727" y="14573"/>
                    <a:pt x="3948" y="14595"/>
                  </a:cubicBezTo>
                  <a:cubicBezTo>
                    <a:pt x="3985" y="14601"/>
                    <a:pt x="4021" y="14605"/>
                    <a:pt x="4057" y="14605"/>
                  </a:cubicBezTo>
                  <a:cubicBezTo>
                    <a:pt x="4263" y="14605"/>
                    <a:pt x="4459" y="14502"/>
                    <a:pt x="4592" y="14351"/>
                  </a:cubicBezTo>
                  <a:cubicBezTo>
                    <a:pt x="4791" y="14107"/>
                    <a:pt x="4946" y="13841"/>
                    <a:pt x="5035" y="13552"/>
                  </a:cubicBezTo>
                  <a:cubicBezTo>
                    <a:pt x="5257" y="12931"/>
                    <a:pt x="5412" y="12288"/>
                    <a:pt x="5479" y="11645"/>
                  </a:cubicBezTo>
                  <a:cubicBezTo>
                    <a:pt x="5523" y="11157"/>
                    <a:pt x="5523" y="11179"/>
                    <a:pt x="6078" y="11046"/>
                  </a:cubicBezTo>
                  <a:cubicBezTo>
                    <a:pt x="7541" y="10713"/>
                    <a:pt x="9005" y="10270"/>
                    <a:pt x="10447" y="9782"/>
                  </a:cubicBezTo>
                  <a:cubicBezTo>
                    <a:pt x="12731" y="9006"/>
                    <a:pt x="14772" y="7675"/>
                    <a:pt x="16391" y="5901"/>
                  </a:cubicBezTo>
                  <a:cubicBezTo>
                    <a:pt x="16457" y="5812"/>
                    <a:pt x="16524" y="5701"/>
                    <a:pt x="16701" y="5679"/>
                  </a:cubicBezTo>
                  <a:cubicBezTo>
                    <a:pt x="16768" y="5878"/>
                    <a:pt x="16923" y="6034"/>
                    <a:pt x="17123" y="6145"/>
                  </a:cubicBezTo>
                  <a:cubicBezTo>
                    <a:pt x="17173" y="6161"/>
                    <a:pt x="17221" y="6169"/>
                    <a:pt x="17267" y="6169"/>
                  </a:cubicBezTo>
                  <a:cubicBezTo>
                    <a:pt x="17403" y="6169"/>
                    <a:pt x="17511" y="6095"/>
                    <a:pt x="17544" y="5945"/>
                  </a:cubicBezTo>
                  <a:cubicBezTo>
                    <a:pt x="17589" y="5679"/>
                    <a:pt x="17544" y="5390"/>
                    <a:pt x="17433" y="5146"/>
                  </a:cubicBezTo>
                  <a:cubicBezTo>
                    <a:pt x="17345" y="4858"/>
                    <a:pt x="17389" y="4548"/>
                    <a:pt x="17566" y="4304"/>
                  </a:cubicBezTo>
                  <a:cubicBezTo>
                    <a:pt x="18121" y="3461"/>
                    <a:pt x="18542" y="2529"/>
                    <a:pt x="18853" y="1576"/>
                  </a:cubicBezTo>
                  <a:cubicBezTo>
                    <a:pt x="19008" y="1199"/>
                    <a:pt x="19008" y="777"/>
                    <a:pt x="18853" y="400"/>
                  </a:cubicBezTo>
                  <a:cubicBezTo>
                    <a:pt x="18714" y="105"/>
                    <a:pt x="18602" y="0"/>
                    <a:pt x="183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 rot="6136105">
              <a:off x="845627" y="4060852"/>
              <a:ext cx="404815" cy="286811"/>
            </a:xfrm>
            <a:custGeom>
              <a:avLst/>
              <a:gdLst/>
              <a:ahLst/>
              <a:cxnLst/>
              <a:rect l="l" t="t" r="r" b="b"/>
              <a:pathLst>
                <a:path w="16192" h="11472" extrusionOk="0">
                  <a:moveTo>
                    <a:pt x="15615" y="1"/>
                  </a:moveTo>
                  <a:cubicBezTo>
                    <a:pt x="15557" y="1"/>
                    <a:pt x="15491" y="5"/>
                    <a:pt x="15415" y="13"/>
                  </a:cubicBezTo>
                  <a:cubicBezTo>
                    <a:pt x="14129" y="169"/>
                    <a:pt x="12865" y="501"/>
                    <a:pt x="11689" y="989"/>
                  </a:cubicBezTo>
                  <a:cubicBezTo>
                    <a:pt x="10536" y="1433"/>
                    <a:pt x="9449" y="2032"/>
                    <a:pt x="8473" y="2764"/>
                  </a:cubicBezTo>
                  <a:cubicBezTo>
                    <a:pt x="7054" y="3806"/>
                    <a:pt x="5745" y="4982"/>
                    <a:pt x="4525" y="6246"/>
                  </a:cubicBezTo>
                  <a:cubicBezTo>
                    <a:pt x="4104" y="6712"/>
                    <a:pt x="3705" y="7199"/>
                    <a:pt x="3372" y="7732"/>
                  </a:cubicBezTo>
                  <a:cubicBezTo>
                    <a:pt x="3283" y="7865"/>
                    <a:pt x="3150" y="7976"/>
                    <a:pt x="3017" y="8042"/>
                  </a:cubicBezTo>
                  <a:cubicBezTo>
                    <a:pt x="2197" y="8464"/>
                    <a:pt x="1420" y="8952"/>
                    <a:pt x="644" y="9417"/>
                  </a:cubicBezTo>
                  <a:cubicBezTo>
                    <a:pt x="467" y="9528"/>
                    <a:pt x="311" y="9661"/>
                    <a:pt x="178" y="9817"/>
                  </a:cubicBezTo>
                  <a:cubicBezTo>
                    <a:pt x="1" y="10038"/>
                    <a:pt x="67" y="10194"/>
                    <a:pt x="334" y="10305"/>
                  </a:cubicBezTo>
                  <a:cubicBezTo>
                    <a:pt x="425" y="10331"/>
                    <a:pt x="515" y="10341"/>
                    <a:pt x="606" y="10341"/>
                  </a:cubicBezTo>
                  <a:cubicBezTo>
                    <a:pt x="671" y="10341"/>
                    <a:pt x="735" y="10336"/>
                    <a:pt x="799" y="10327"/>
                  </a:cubicBezTo>
                  <a:cubicBezTo>
                    <a:pt x="1376" y="10305"/>
                    <a:pt x="1953" y="10238"/>
                    <a:pt x="2529" y="10127"/>
                  </a:cubicBezTo>
                  <a:cubicBezTo>
                    <a:pt x="2649" y="10106"/>
                    <a:pt x="2730" y="10092"/>
                    <a:pt x="2786" y="10092"/>
                  </a:cubicBezTo>
                  <a:cubicBezTo>
                    <a:pt x="2906" y="10092"/>
                    <a:pt x="2906" y="10159"/>
                    <a:pt x="2906" y="10371"/>
                  </a:cubicBezTo>
                  <a:cubicBezTo>
                    <a:pt x="2884" y="10615"/>
                    <a:pt x="2884" y="10881"/>
                    <a:pt x="2929" y="11147"/>
                  </a:cubicBezTo>
                  <a:cubicBezTo>
                    <a:pt x="2951" y="11280"/>
                    <a:pt x="3017" y="11414"/>
                    <a:pt x="3195" y="11458"/>
                  </a:cubicBezTo>
                  <a:cubicBezTo>
                    <a:pt x="3240" y="11467"/>
                    <a:pt x="3284" y="11471"/>
                    <a:pt x="3327" y="11471"/>
                  </a:cubicBezTo>
                  <a:cubicBezTo>
                    <a:pt x="3495" y="11471"/>
                    <a:pt x="3643" y="11404"/>
                    <a:pt x="3749" y="11280"/>
                  </a:cubicBezTo>
                  <a:cubicBezTo>
                    <a:pt x="3927" y="11081"/>
                    <a:pt x="4060" y="10859"/>
                    <a:pt x="4148" y="10615"/>
                  </a:cubicBezTo>
                  <a:cubicBezTo>
                    <a:pt x="4370" y="10127"/>
                    <a:pt x="4503" y="9617"/>
                    <a:pt x="4592" y="9085"/>
                  </a:cubicBezTo>
                  <a:cubicBezTo>
                    <a:pt x="4659" y="8685"/>
                    <a:pt x="4659" y="8685"/>
                    <a:pt x="5102" y="8597"/>
                  </a:cubicBezTo>
                  <a:cubicBezTo>
                    <a:pt x="6344" y="8397"/>
                    <a:pt x="7564" y="8109"/>
                    <a:pt x="8784" y="7754"/>
                  </a:cubicBezTo>
                  <a:cubicBezTo>
                    <a:pt x="10691" y="7222"/>
                    <a:pt x="12443" y="6201"/>
                    <a:pt x="13841" y="4804"/>
                  </a:cubicBezTo>
                  <a:cubicBezTo>
                    <a:pt x="13907" y="4738"/>
                    <a:pt x="13952" y="4649"/>
                    <a:pt x="14085" y="4627"/>
                  </a:cubicBezTo>
                  <a:cubicBezTo>
                    <a:pt x="14151" y="4804"/>
                    <a:pt x="14262" y="4937"/>
                    <a:pt x="14440" y="5026"/>
                  </a:cubicBezTo>
                  <a:cubicBezTo>
                    <a:pt x="14485" y="5045"/>
                    <a:pt x="14530" y="5055"/>
                    <a:pt x="14573" y="5055"/>
                  </a:cubicBezTo>
                  <a:cubicBezTo>
                    <a:pt x="14676" y="5055"/>
                    <a:pt x="14763" y="4996"/>
                    <a:pt x="14794" y="4871"/>
                  </a:cubicBezTo>
                  <a:cubicBezTo>
                    <a:pt x="14817" y="4649"/>
                    <a:pt x="14817" y="4427"/>
                    <a:pt x="14728" y="4205"/>
                  </a:cubicBezTo>
                  <a:cubicBezTo>
                    <a:pt x="14661" y="3983"/>
                    <a:pt x="14706" y="3717"/>
                    <a:pt x="14883" y="3540"/>
                  </a:cubicBezTo>
                  <a:cubicBezTo>
                    <a:pt x="15349" y="2852"/>
                    <a:pt x="15748" y="2098"/>
                    <a:pt x="16036" y="1322"/>
                  </a:cubicBezTo>
                  <a:cubicBezTo>
                    <a:pt x="16170" y="1011"/>
                    <a:pt x="16192" y="657"/>
                    <a:pt x="16081" y="346"/>
                  </a:cubicBezTo>
                  <a:cubicBezTo>
                    <a:pt x="15972" y="92"/>
                    <a:pt x="15878" y="1"/>
                    <a:pt x="156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 rot="6136105">
              <a:off x="37359" y="3766405"/>
              <a:ext cx="389840" cy="321062"/>
            </a:xfrm>
            <a:custGeom>
              <a:avLst/>
              <a:gdLst/>
              <a:ahLst/>
              <a:cxnLst/>
              <a:rect l="l" t="t" r="r" b="b"/>
              <a:pathLst>
                <a:path w="15593" h="12842" extrusionOk="0">
                  <a:moveTo>
                    <a:pt x="15026" y="0"/>
                  </a:moveTo>
                  <a:cubicBezTo>
                    <a:pt x="14946" y="0"/>
                    <a:pt x="14850" y="15"/>
                    <a:pt x="14727" y="41"/>
                  </a:cubicBezTo>
                  <a:cubicBezTo>
                    <a:pt x="13441" y="307"/>
                    <a:pt x="12199" y="750"/>
                    <a:pt x="11023" y="1371"/>
                  </a:cubicBezTo>
                  <a:cubicBezTo>
                    <a:pt x="9892" y="1926"/>
                    <a:pt x="8872" y="2635"/>
                    <a:pt x="7941" y="3500"/>
                  </a:cubicBezTo>
                  <a:cubicBezTo>
                    <a:pt x="6588" y="4676"/>
                    <a:pt x="5346" y="5985"/>
                    <a:pt x="4237" y="7404"/>
                  </a:cubicBezTo>
                  <a:cubicBezTo>
                    <a:pt x="3837" y="7914"/>
                    <a:pt x="3505" y="8446"/>
                    <a:pt x="3216" y="9023"/>
                  </a:cubicBezTo>
                  <a:cubicBezTo>
                    <a:pt x="3128" y="9178"/>
                    <a:pt x="3017" y="9289"/>
                    <a:pt x="2862" y="9378"/>
                  </a:cubicBezTo>
                  <a:cubicBezTo>
                    <a:pt x="2085" y="9888"/>
                    <a:pt x="1353" y="10465"/>
                    <a:pt x="599" y="11019"/>
                  </a:cubicBezTo>
                  <a:cubicBezTo>
                    <a:pt x="422" y="11130"/>
                    <a:pt x="267" y="11285"/>
                    <a:pt x="156" y="11463"/>
                  </a:cubicBezTo>
                  <a:cubicBezTo>
                    <a:pt x="0" y="11707"/>
                    <a:pt x="67" y="11862"/>
                    <a:pt x="355" y="11929"/>
                  </a:cubicBezTo>
                  <a:cubicBezTo>
                    <a:pt x="433" y="11940"/>
                    <a:pt x="516" y="11945"/>
                    <a:pt x="599" y="11945"/>
                  </a:cubicBezTo>
                  <a:cubicBezTo>
                    <a:pt x="682" y="11945"/>
                    <a:pt x="766" y="11940"/>
                    <a:pt x="843" y="11929"/>
                  </a:cubicBezTo>
                  <a:cubicBezTo>
                    <a:pt x="1420" y="11840"/>
                    <a:pt x="1997" y="11707"/>
                    <a:pt x="2573" y="11552"/>
                  </a:cubicBezTo>
                  <a:cubicBezTo>
                    <a:pt x="2704" y="11513"/>
                    <a:pt x="2789" y="11491"/>
                    <a:pt x="2846" y="11491"/>
                  </a:cubicBezTo>
                  <a:cubicBezTo>
                    <a:pt x="2953" y="11491"/>
                    <a:pt x="2958" y="11570"/>
                    <a:pt x="2972" y="11773"/>
                  </a:cubicBezTo>
                  <a:cubicBezTo>
                    <a:pt x="2972" y="12040"/>
                    <a:pt x="3017" y="12306"/>
                    <a:pt x="3083" y="12550"/>
                  </a:cubicBezTo>
                  <a:cubicBezTo>
                    <a:pt x="3128" y="12705"/>
                    <a:pt x="3194" y="12838"/>
                    <a:pt x="3394" y="12838"/>
                  </a:cubicBezTo>
                  <a:cubicBezTo>
                    <a:pt x="3414" y="12840"/>
                    <a:pt x="3434" y="12841"/>
                    <a:pt x="3454" y="12841"/>
                  </a:cubicBezTo>
                  <a:cubicBezTo>
                    <a:pt x="3633" y="12841"/>
                    <a:pt x="3806" y="12753"/>
                    <a:pt x="3926" y="12594"/>
                  </a:cubicBezTo>
                  <a:cubicBezTo>
                    <a:pt x="4081" y="12394"/>
                    <a:pt x="4192" y="12150"/>
                    <a:pt x="4281" y="11906"/>
                  </a:cubicBezTo>
                  <a:cubicBezTo>
                    <a:pt x="4436" y="11374"/>
                    <a:pt x="4525" y="10842"/>
                    <a:pt x="4569" y="10287"/>
                  </a:cubicBezTo>
                  <a:cubicBezTo>
                    <a:pt x="4591" y="9888"/>
                    <a:pt x="4591" y="9888"/>
                    <a:pt x="5035" y="9755"/>
                  </a:cubicBezTo>
                  <a:cubicBezTo>
                    <a:pt x="6277" y="9422"/>
                    <a:pt x="7497" y="9001"/>
                    <a:pt x="8717" y="8535"/>
                  </a:cubicBezTo>
                  <a:cubicBezTo>
                    <a:pt x="10602" y="7803"/>
                    <a:pt x="12288" y="6606"/>
                    <a:pt x="13574" y="5053"/>
                  </a:cubicBezTo>
                  <a:cubicBezTo>
                    <a:pt x="13641" y="4986"/>
                    <a:pt x="13685" y="4876"/>
                    <a:pt x="13818" y="4853"/>
                  </a:cubicBezTo>
                  <a:cubicBezTo>
                    <a:pt x="13885" y="5031"/>
                    <a:pt x="14018" y="5164"/>
                    <a:pt x="14195" y="5230"/>
                  </a:cubicBezTo>
                  <a:cubicBezTo>
                    <a:pt x="14237" y="5241"/>
                    <a:pt x="14278" y="5246"/>
                    <a:pt x="14316" y="5246"/>
                  </a:cubicBezTo>
                  <a:cubicBezTo>
                    <a:pt x="14438" y="5246"/>
                    <a:pt x="14533" y="5189"/>
                    <a:pt x="14550" y="5053"/>
                  </a:cubicBezTo>
                  <a:cubicBezTo>
                    <a:pt x="14572" y="4809"/>
                    <a:pt x="14528" y="4587"/>
                    <a:pt x="14417" y="4365"/>
                  </a:cubicBezTo>
                  <a:cubicBezTo>
                    <a:pt x="14328" y="4144"/>
                    <a:pt x="14373" y="3878"/>
                    <a:pt x="14506" y="3678"/>
                  </a:cubicBezTo>
                  <a:cubicBezTo>
                    <a:pt x="14927" y="2924"/>
                    <a:pt x="15260" y="2148"/>
                    <a:pt x="15482" y="1305"/>
                  </a:cubicBezTo>
                  <a:cubicBezTo>
                    <a:pt x="15592" y="994"/>
                    <a:pt x="15570" y="617"/>
                    <a:pt x="15437" y="307"/>
                  </a:cubicBezTo>
                  <a:cubicBezTo>
                    <a:pt x="15311" y="87"/>
                    <a:pt x="15219" y="0"/>
                    <a:pt x="15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 rot="4304122">
              <a:off x="682573" y="4422810"/>
              <a:ext cx="410892" cy="198221"/>
            </a:xfrm>
            <a:custGeom>
              <a:avLst/>
              <a:gdLst/>
              <a:ahLst/>
              <a:cxnLst/>
              <a:rect l="l" t="t" r="r" b="b"/>
              <a:pathLst>
                <a:path w="16436" h="7929" extrusionOk="0">
                  <a:moveTo>
                    <a:pt x="13388" y="0"/>
                  </a:moveTo>
                  <a:cubicBezTo>
                    <a:pt x="12036" y="0"/>
                    <a:pt x="10684" y="258"/>
                    <a:pt x="9405" y="770"/>
                  </a:cubicBezTo>
                  <a:cubicBezTo>
                    <a:pt x="7874" y="1347"/>
                    <a:pt x="6410" y="2101"/>
                    <a:pt x="5013" y="2966"/>
                  </a:cubicBezTo>
                  <a:cubicBezTo>
                    <a:pt x="4503" y="3298"/>
                    <a:pt x="4015" y="3675"/>
                    <a:pt x="3572" y="4097"/>
                  </a:cubicBezTo>
                  <a:cubicBezTo>
                    <a:pt x="3461" y="4186"/>
                    <a:pt x="3328" y="4252"/>
                    <a:pt x="3172" y="4274"/>
                  </a:cubicBezTo>
                  <a:cubicBezTo>
                    <a:pt x="2352" y="4430"/>
                    <a:pt x="1575" y="4674"/>
                    <a:pt x="777" y="4895"/>
                  </a:cubicBezTo>
                  <a:cubicBezTo>
                    <a:pt x="577" y="4940"/>
                    <a:pt x="422" y="5028"/>
                    <a:pt x="267" y="5139"/>
                  </a:cubicBezTo>
                  <a:cubicBezTo>
                    <a:pt x="23" y="5250"/>
                    <a:pt x="1" y="5561"/>
                    <a:pt x="222" y="5694"/>
                  </a:cubicBezTo>
                  <a:cubicBezTo>
                    <a:pt x="333" y="5783"/>
                    <a:pt x="444" y="5849"/>
                    <a:pt x="577" y="5893"/>
                  </a:cubicBezTo>
                  <a:cubicBezTo>
                    <a:pt x="1065" y="6049"/>
                    <a:pt x="1575" y="6182"/>
                    <a:pt x="2063" y="6270"/>
                  </a:cubicBezTo>
                  <a:cubicBezTo>
                    <a:pt x="2396" y="6315"/>
                    <a:pt x="2396" y="6315"/>
                    <a:pt x="2285" y="6647"/>
                  </a:cubicBezTo>
                  <a:cubicBezTo>
                    <a:pt x="2196" y="6891"/>
                    <a:pt x="2108" y="7158"/>
                    <a:pt x="2063" y="7446"/>
                  </a:cubicBezTo>
                  <a:cubicBezTo>
                    <a:pt x="2041" y="7601"/>
                    <a:pt x="2041" y="7756"/>
                    <a:pt x="2174" y="7845"/>
                  </a:cubicBezTo>
                  <a:cubicBezTo>
                    <a:pt x="2252" y="7901"/>
                    <a:pt x="2341" y="7928"/>
                    <a:pt x="2429" y="7928"/>
                  </a:cubicBezTo>
                  <a:cubicBezTo>
                    <a:pt x="2518" y="7928"/>
                    <a:pt x="2607" y="7901"/>
                    <a:pt x="2684" y="7845"/>
                  </a:cubicBezTo>
                  <a:cubicBezTo>
                    <a:pt x="2906" y="7712"/>
                    <a:pt x="3084" y="7535"/>
                    <a:pt x="3239" y="7313"/>
                  </a:cubicBezTo>
                  <a:cubicBezTo>
                    <a:pt x="3572" y="6869"/>
                    <a:pt x="3860" y="6404"/>
                    <a:pt x="4104" y="5893"/>
                  </a:cubicBezTo>
                  <a:cubicBezTo>
                    <a:pt x="4229" y="5628"/>
                    <a:pt x="4266" y="5549"/>
                    <a:pt x="4416" y="5549"/>
                  </a:cubicBezTo>
                  <a:cubicBezTo>
                    <a:pt x="4479" y="5549"/>
                    <a:pt x="4562" y="5563"/>
                    <a:pt x="4680" y="5583"/>
                  </a:cubicBezTo>
                  <a:cubicBezTo>
                    <a:pt x="5767" y="5783"/>
                    <a:pt x="6876" y="5916"/>
                    <a:pt x="7985" y="5960"/>
                  </a:cubicBezTo>
                  <a:cubicBezTo>
                    <a:pt x="8135" y="5967"/>
                    <a:pt x="8286" y="5971"/>
                    <a:pt x="8436" y="5971"/>
                  </a:cubicBezTo>
                  <a:cubicBezTo>
                    <a:pt x="10080" y="5971"/>
                    <a:pt x="11708" y="5527"/>
                    <a:pt x="13131" y="4674"/>
                  </a:cubicBezTo>
                  <a:cubicBezTo>
                    <a:pt x="13185" y="4619"/>
                    <a:pt x="13224" y="4551"/>
                    <a:pt x="13309" y="4551"/>
                  </a:cubicBezTo>
                  <a:cubicBezTo>
                    <a:pt x="13328" y="4551"/>
                    <a:pt x="13350" y="4554"/>
                    <a:pt x="13375" y="4563"/>
                  </a:cubicBezTo>
                  <a:cubicBezTo>
                    <a:pt x="13353" y="4740"/>
                    <a:pt x="13397" y="4918"/>
                    <a:pt x="13508" y="5073"/>
                  </a:cubicBezTo>
                  <a:cubicBezTo>
                    <a:pt x="13550" y="5137"/>
                    <a:pt x="13619" y="5170"/>
                    <a:pt x="13683" y="5170"/>
                  </a:cubicBezTo>
                  <a:cubicBezTo>
                    <a:pt x="13753" y="5170"/>
                    <a:pt x="13817" y="5131"/>
                    <a:pt x="13841" y="5051"/>
                  </a:cubicBezTo>
                  <a:cubicBezTo>
                    <a:pt x="13951" y="4829"/>
                    <a:pt x="14018" y="4607"/>
                    <a:pt x="14018" y="4363"/>
                  </a:cubicBezTo>
                  <a:cubicBezTo>
                    <a:pt x="14040" y="4097"/>
                    <a:pt x="14173" y="3875"/>
                    <a:pt x="14373" y="3720"/>
                  </a:cubicBezTo>
                  <a:cubicBezTo>
                    <a:pt x="15016" y="3165"/>
                    <a:pt x="15571" y="2544"/>
                    <a:pt x="16058" y="1857"/>
                  </a:cubicBezTo>
                  <a:cubicBezTo>
                    <a:pt x="16280" y="1568"/>
                    <a:pt x="16413" y="1236"/>
                    <a:pt x="16435" y="881"/>
                  </a:cubicBezTo>
                  <a:cubicBezTo>
                    <a:pt x="16435" y="504"/>
                    <a:pt x="16369" y="415"/>
                    <a:pt x="15992" y="326"/>
                  </a:cubicBezTo>
                  <a:cubicBezTo>
                    <a:pt x="15138" y="108"/>
                    <a:pt x="14263" y="0"/>
                    <a:pt x="13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 rot="6136105">
              <a:off x="126001" y="3448547"/>
              <a:ext cx="285586" cy="158156"/>
            </a:xfrm>
            <a:custGeom>
              <a:avLst/>
              <a:gdLst/>
              <a:ahLst/>
              <a:cxnLst/>
              <a:rect l="l" t="t" r="r" b="b"/>
              <a:pathLst>
                <a:path w="11423" h="6326" extrusionOk="0">
                  <a:moveTo>
                    <a:pt x="10723" y="1"/>
                  </a:moveTo>
                  <a:cubicBezTo>
                    <a:pt x="9947" y="1"/>
                    <a:pt x="9190" y="93"/>
                    <a:pt x="8451" y="292"/>
                  </a:cubicBezTo>
                  <a:cubicBezTo>
                    <a:pt x="7674" y="470"/>
                    <a:pt x="6920" y="758"/>
                    <a:pt x="6210" y="1157"/>
                  </a:cubicBezTo>
                  <a:cubicBezTo>
                    <a:pt x="5190" y="1690"/>
                    <a:pt x="4214" y="2311"/>
                    <a:pt x="3305" y="3043"/>
                  </a:cubicBezTo>
                  <a:cubicBezTo>
                    <a:pt x="2994" y="3287"/>
                    <a:pt x="2684" y="3575"/>
                    <a:pt x="2418" y="3885"/>
                  </a:cubicBezTo>
                  <a:cubicBezTo>
                    <a:pt x="2351" y="3974"/>
                    <a:pt x="2262" y="4041"/>
                    <a:pt x="2152" y="4063"/>
                  </a:cubicBezTo>
                  <a:cubicBezTo>
                    <a:pt x="1575" y="4262"/>
                    <a:pt x="1043" y="4506"/>
                    <a:pt x="488" y="4750"/>
                  </a:cubicBezTo>
                  <a:cubicBezTo>
                    <a:pt x="355" y="4795"/>
                    <a:pt x="244" y="4861"/>
                    <a:pt x="155" y="4950"/>
                  </a:cubicBezTo>
                  <a:cubicBezTo>
                    <a:pt x="0" y="5083"/>
                    <a:pt x="22" y="5194"/>
                    <a:pt x="200" y="5283"/>
                  </a:cubicBezTo>
                  <a:cubicBezTo>
                    <a:pt x="289" y="5327"/>
                    <a:pt x="399" y="5349"/>
                    <a:pt x="488" y="5349"/>
                  </a:cubicBezTo>
                  <a:cubicBezTo>
                    <a:pt x="722" y="5375"/>
                    <a:pt x="948" y="5386"/>
                    <a:pt x="1171" y="5386"/>
                  </a:cubicBezTo>
                  <a:cubicBezTo>
                    <a:pt x="1329" y="5386"/>
                    <a:pt x="1485" y="5381"/>
                    <a:pt x="1641" y="5371"/>
                  </a:cubicBezTo>
                  <a:cubicBezTo>
                    <a:pt x="1885" y="5371"/>
                    <a:pt x="1885" y="5371"/>
                    <a:pt x="1863" y="5571"/>
                  </a:cubicBezTo>
                  <a:cubicBezTo>
                    <a:pt x="1819" y="5726"/>
                    <a:pt x="1797" y="5904"/>
                    <a:pt x="1797" y="6081"/>
                  </a:cubicBezTo>
                  <a:cubicBezTo>
                    <a:pt x="1797" y="6170"/>
                    <a:pt x="1863" y="6281"/>
                    <a:pt x="1952" y="6303"/>
                  </a:cubicBezTo>
                  <a:cubicBezTo>
                    <a:pt x="1996" y="6318"/>
                    <a:pt x="2041" y="6325"/>
                    <a:pt x="2084" y="6325"/>
                  </a:cubicBezTo>
                  <a:cubicBezTo>
                    <a:pt x="2171" y="6325"/>
                    <a:pt x="2255" y="6296"/>
                    <a:pt x="2329" y="6236"/>
                  </a:cubicBezTo>
                  <a:cubicBezTo>
                    <a:pt x="2462" y="6126"/>
                    <a:pt x="2573" y="5992"/>
                    <a:pt x="2640" y="5859"/>
                  </a:cubicBezTo>
                  <a:cubicBezTo>
                    <a:pt x="2839" y="5549"/>
                    <a:pt x="2972" y="5216"/>
                    <a:pt x="3083" y="4884"/>
                  </a:cubicBezTo>
                  <a:cubicBezTo>
                    <a:pt x="3150" y="4640"/>
                    <a:pt x="3150" y="4640"/>
                    <a:pt x="3460" y="4640"/>
                  </a:cubicBezTo>
                  <a:cubicBezTo>
                    <a:pt x="4281" y="4595"/>
                    <a:pt x="5101" y="4529"/>
                    <a:pt x="5922" y="4418"/>
                  </a:cubicBezTo>
                  <a:cubicBezTo>
                    <a:pt x="7231" y="4240"/>
                    <a:pt x="8451" y="3752"/>
                    <a:pt x="9493" y="2976"/>
                  </a:cubicBezTo>
                  <a:cubicBezTo>
                    <a:pt x="9559" y="2932"/>
                    <a:pt x="9582" y="2887"/>
                    <a:pt x="9670" y="2887"/>
                  </a:cubicBezTo>
                  <a:cubicBezTo>
                    <a:pt x="9715" y="2998"/>
                    <a:pt x="9781" y="3109"/>
                    <a:pt x="9870" y="3176"/>
                  </a:cubicBezTo>
                  <a:cubicBezTo>
                    <a:pt x="9900" y="3190"/>
                    <a:pt x="9932" y="3198"/>
                    <a:pt x="9963" y="3198"/>
                  </a:cubicBezTo>
                  <a:cubicBezTo>
                    <a:pt x="10025" y="3198"/>
                    <a:pt x="10084" y="3168"/>
                    <a:pt x="10114" y="3109"/>
                  </a:cubicBezTo>
                  <a:cubicBezTo>
                    <a:pt x="10158" y="2976"/>
                    <a:pt x="10158" y="2821"/>
                    <a:pt x="10136" y="2666"/>
                  </a:cubicBezTo>
                  <a:cubicBezTo>
                    <a:pt x="10114" y="2510"/>
                    <a:pt x="10158" y="2355"/>
                    <a:pt x="10291" y="2244"/>
                  </a:cubicBezTo>
                  <a:cubicBezTo>
                    <a:pt x="10668" y="1845"/>
                    <a:pt x="11001" y="1401"/>
                    <a:pt x="11245" y="913"/>
                  </a:cubicBezTo>
                  <a:cubicBezTo>
                    <a:pt x="11378" y="736"/>
                    <a:pt x="11423" y="492"/>
                    <a:pt x="11378" y="292"/>
                  </a:cubicBezTo>
                  <a:cubicBezTo>
                    <a:pt x="11312" y="71"/>
                    <a:pt x="11245" y="4"/>
                    <a:pt x="10979" y="4"/>
                  </a:cubicBezTo>
                  <a:cubicBezTo>
                    <a:pt x="10893" y="2"/>
                    <a:pt x="10808" y="1"/>
                    <a:pt x="10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 rot="6136105">
              <a:off x="196600" y="3094543"/>
              <a:ext cx="255110" cy="278036"/>
            </a:xfrm>
            <a:custGeom>
              <a:avLst/>
              <a:gdLst/>
              <a:ahLst/>
              <a:cxnLst/>
              <a:rect l="l" t="t" r="r" b="b"/>
              <a:pathLst>
                <a:path w="10204" h="11121" extrusionOk="0">
                  <a:moveTo>
                    <a:pt x="9392" y="1"/>
                  </a:moveTo>
                  <a:cubicBezTo>
                    <a:pt x="8742" y="1"/>
                    <a:pt x="8089" y="139"/>
                    <a:pt x="7497" y="416"/>
                  </a:cubicBezTo>
                  <a:cubicBezTo>
                    <a:pt x="6743" y="771"/>
                    <a:pt x="6056" y="1259"/>
                    <a:pt x="5479" y="1902"/>
                  </a:cubicBezTo>
                  <a:cubicBezTo>
                    <a:pt x="4525" y="2923"/>
                    <a:pt x="3660" y="4032"/>
                    <a:pt x="2928" y="5207"/>
                  </a:cubicBezTo>
                  <a:cubicBezTo>
                    <a:pt x="2618" y="5695"/>
                    <a:pt x="2352" y="6205"/>
                    <a:pt x="2152" y="6738"/>
                  </a:cubicBezTo>
                  <a:cubicBezTo>
                    <a:pt x="2108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23"/>
                    <a:pt x="112" y="8556"/>
                  </a:cubicBezTo>
                  <a:cubicBezTo>
                    <a:pt x="1" y="8756"/>
                    <a:pt x="23" y="9000"/>
                    <a:pt x="178" y="9155"/>
                  </a:cubicBezTo>
                  <a:cubicBezTo>
                    <a:pt x="267" y="9222"/>
                    <a:pt x="356" y="9288"/>
                    <a:pt x="466" y="9288"/>
                  </a:cubicBezTo>
                  <a:cubicBezTo>
                    <a:pt x="740" y="9343"/>
                    <a:pt x="1029" y="9383"/>
                    <a:pt x="1320" y="9383"/>
                  </a:cubicBezTo>
                  <a:cubicBezTo>
                    <a:pt x="1383" y="9383"/>
                    <a:pt x="1446" y="9381"/>
                    <a:pt x="1509" y="9377"/>
                  </a:cubicBezTo>
                  <a:cubicBezTo>
                    <a:pt x="1731" y="9377"/>
                    <a:pt x="1731" y="9377"/>
                    <a:pt x="1708" y="9732"/>
                  </a:cubicBezTo>
                  <a:cubicBezTo>
                    <a:pt x="1686" y="10042"/>
                    <a:pt x="1664" y="10353"/>
                    <a:pt x="1686" y="10663"/>
                  </a:cubicBezTo>
                  <a:cubicBezTo>
                    <a:pt x="1686" y="10841"/>
                    <a:pt x="1708" y="10996"/>
                    <a:pt x="1819" y="11085"/>
                  </a:cubicBezTo>
                  <a:cubicBezTo>
                    <a:pt x="1858" y="11108"/>
                    <a:pt x="1899" y="11120"/>
                    <a:pt x="1939" y="11120"/>
                  </a:cubicBezTo>
                  <a:cubicBezTo>
                    <a:pt x="2017" y="11120"/>
                    <a:pt x="2094" y="11075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6" y="9710"/>
                    <a:pt x="2707" y="9133"/>
                    <a:pt x="2795" y="8556"/>
                  </a:cubicBezTo>
                  <a:cubicBezTo>
                    <a:pt x="2840" y="8091"/>
                    <a:pt x="2840" y="8113"/>
                    <a:pt x="3128" y="8091"/>
                  </a:cubicBezTo>
                  <a:cubicBezTo>
                    <a:pt x="3882" y="8091"/>
                    <a:pt x="4636" y="8002"/>
                    <a:pt x="5368" y="7824"/>
                  </a:cubicBezTo>
                  <a:cubicBezTo>
                    <a:pt x="6588" y="7492"/>
                    <a:pt x="7675" y="6693"/>
                    <a:pt x="8562" y="5318"/>
                  </a:cubicBezTo>
                  <a:cubicBezTo>
                    <a:pt x="8606" y="5274"/>
                    <a:pt x="8628" y="5163"/>
                    <a:pt x="8717" y="5163"/>
                  </a:cubicBezTo>
                  <a:cubicBezTo>
                    <a:pt x="8717" y="5362"/>
                    <a:pt x="8784" y="5540"/>
                    <a:pt x="8895" y="5695"/>
                  </a:cubicBezTo>
                  <a:cubicBezTo>
                    <a:pt x="8930" y="5748"/>
                    <a:pt x="8965" y="5773"/>
                    <a:pt x="8997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9" y="5340"/>
                    <a:pt x="9139" y="5074"/>
                    <a:pt x="9116" y="4808"/>
                  </a:cubicBezTo>
                  <a:cubicBezTo>
                    <a:pt x="9072" y="4542"/>
                    <a:pt x="9116" y="4276"/>
                    <a:pt x="9227" y="4054"/>
                  </a:cubicBezTo>
                  <a:cubicBezTo>
                    <a:pt x="9582" y="3278"/>
                    <a:pt x="9870" y="2479"/>
                    <a:pt x="10070" y="1681"/>
                  </a:cubicBezTo>
                  <a:cubicBezTo>
                    <a:pt x="10181" y="1304"/>
                    <a:pt x="10203" y="904"/>
                    <a:pt x="10159" y="527"/>
                  </a:cubicBezTo>
                  <a:cubicBezTo>
                    <a:pt x="10092" y="128"/>
                    <a:pt x="10026" y="39"/>
                    <a:pt x="9782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 rot="6136105">
              <a:off x="-186589" y="3263567"/>
              <a:ext cx="395940" cy="216733"/>
            </a:xfrm>
            <a:custGeom>
              <a:avLst/>
              <a:gdLst/>
              <a:ahLst/>
              <a:cxnLst/>
              <a:rect l="l" t="t" r="r" b="b"/>
              <a:pathLst>
                <a:path w="15837" h="8669" extrusionOk="0">
                  <a:moveTo>
                    <a:pt x="14734" y="0"/>
                  </a:moveTo>
                  <a:cubicBezTo>
                    <a:pt x="13727" y="0"/>
                    <a:pt x="12725" y="114"/>
                    <a:pt x="11755" y="342"/>
                  </a:cubicBezTo>
                  <a:cubicBezTo>
                    <a:pt x="10646" y="609"/>
                    <a:pt x="9604" y="1008"/>
                    <a:pt x="8628" y="1540"/>
                  </a:cubicBezTo>
                  <a:cubicBezTo>
                    <a:pt x="7209" y="2272"/>
                    <a:pt x="5856" y="3137"/>
                    <a:pt x="4591" y="4113"/>
                  </a:cubicBezTo>
                  <a:cubicBezTo>
                    <a:pt x="4148" y="4468"/>
                    <a:pt x="3726" y="4845"/>
                    <a:pt x="3349" y="5288"/>
                  </a:cubicBezTo>
                  <a:cubicBezTo>
                    <a:pt x="3239" y="5399"/>
                    <a:pt x="3128" y="5466"/>
                    <a:pt x="2972" y="5510"/>
                  </a:cubicBezTo>
                  <a:cubicBezTo>
                    <a:pt x="2174" y="5776"/>
                    <a:pt x="1420" y="6131"/>
                    <a:pt x="666" y="6442"/>
                  </a:cubicBezTo>
                  <a:cubicBezTo>
                    <a:pt x="488" y="6508"/>
                    <a:pt x="333" y="6597"/>
                    <a:pt x="178" y="6730"/>
                  </a:cubicBezTo>
                  <a:cubicBezTo>
                    <a:pt x="0" y="6908"/>
                    <a:pt x="23" y="7063"/>
                    <a:pt x="266" y="7174"/>
                  </a:cubicBezTo>
                  <a:cubicBezTo>
                    <a:pt x="400" y="7240"/>
                    <a:pt x="533" y="7262"/>
                    <a:pt x="666" y="7285"/>
                  </a:cubicBezTo>
                  <a:cubicBezTo>
                    <a:pt x="1055" y="7317"/>
                    <a:pt x="1445" y="7338"/>
                    <a:pt x="1826" y="7338"/>
                  </a:cubicBezTo>
                  <a:cubicBezTo>
                    <a:pt x="1965" y="7338"/>
                    <a:pt x="2104" y="7335"/>
                    <a:pt x="2240" y="7329"/>
                  </a:cubicBezTo>
                  <a:cubicBezTo>
                    <a:pt x="2617" y="7329"/>
                    <a:pt x="2595" y="7329"/>
                    <a:pt x="2551" y="7617"/>
                  </a:cubicBezTo>
                  <a:cubicBezTo>
                    <a:pt x="2507" y="7839"/>
                    <a:pt x="2462" y="8083"/>
                    <a:pt x="2462" y="8305"/>
                  </a:cubicBezTo>
                  <a:cubicBezTo>
                    <a:pt x="2462" y="8460"/>
                    <a:pt x="2551" y="8593"/>
                    <a:pt x="2684" y="8637"/>
                  </a:cubicBezTo>
                  <a:cubicBezTo>
                    <a:pt x="2741" y="8659"/>
                    <a:pt x="2798" y="8669"/>
                    <a:pt x="2854" y="8669"/>
                  </a:cubicBezTo>
                  <a:cubicBezTo>
                    <a:pt x="2973" y="8669"/>
                    <a:pt x="3089" y="8624"/>
                    <a:pt x="3194" y="8549"/>
                  </a:cubicBezTo>
                  <a:cubicBezTo>
                    <a:pt x="3372" y="8394"/>
                    <a:pt x="3527" y="8216"/>
                    <a:pt x="3638" y="8016"/>
                  </a:cubicBezTo>
                  <a:cubicBezTo>
                    <a:pt x="3904" y="7595"/>
                    <a:pt x="4103" y="7151"/>
                    <a:pt x="4237" y="6686"/>
                  </a:cubicBezTo>
                  <a:cubicBezTo>
                    <a:pt x="4347" y="6331"/>
                    <a:pt x="4347" y="6331"/>
                    <a:pt x="4769" y="6331"/>
                  </a:cubicBezTo>
                  <a:cubicBezTo>
                    <a:pt x="5922" y="6309"/>
                    <a:pt x="7053" y="6220"/>
                    <a:pt x="8207" y="6065"/>
                  </a:cubicBezTo>
                  <a:cubicBezTo>
                    <a:pt x="10003" y="5843"/>
                    <a:pt x="11711" y="5178"/>
                    <a:pt x="13175" y="4113"/>
                  </a:cubicBezTo>
                  <a:cubicBezTo>
                    <a:pt x="13219" y="4024"/>
                    <a:pt x="13308" y="3958"/>
                    <a:pt x="13419" y="3958"/>
                  </a:cubicBezTo>
                  <a:cubicBezTo>
                    <a:pt x="13441" y="4113"/>
                    <a:pt x="13530" y="4268"/>
                    <a:pt x="13663" y="4357"/>
                  </a:cubicBezTo>
                  <a:cubicBezTo>
                    <a:pt x="13716" y="4392"/>
                    <a:pt x="13773" y="4410"/>
                    <a:pt x="13825" y="4410"/>
                  </a:cubicBezTo>
                  <a:cubicBezTo>
                    <a:pt x="13902" y="4410"/>
                    <a:pt x="13969" y="4370"/>
                    <a:pt x="13995" y="4290"/>
                  </a:cubicBezTo>
                  <a:cubicBezTo>
                    <a:pt x="14062" y="4091"/>
                    <a:pt x="14084" y="3891"/>
                    <a:pt x="14040" y="3669"/>
                  </a:cubicBezTo>
                  <a:cubicBezTo>
                    <a:pt x="14018" y="3448"/>
                    <a:pt x="14106" y="3226"/>
                    <a:pt x="14262" y="3093"/>
                  </a:cubicBezTo>
                  <a:cubicBezTo>
                    <a:pt x="14794" y="2538"/>
                    <a:pt x="15237" y="1917"/>
                    <a:pt x="15615" y="1252"/>
                  </a:cubicBezTo>
                  <a:cubicBezTo>
                    <a:pt x="15770" y="1008"/>
                    <a:pt x="15836" y="697"/>
                    <a:pt x="15792" y="387"/>
                  </a:cubicBezTo>
                  <a:cubicBezTo>
                    <a:pt x="15703" y="76"/>
                    <a:pt x="15615" y="10"/>
                    <a:pt x="15237" y="10"/>
                  </a:cubicBezTo>
                  <a:cubicBezTo>
                    <a:pt x="15070" y="3"/>
                    <a:pt x="14902" y="0"/>
                    <a:pt x="14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 rot="6136105">
              <a:off x="-78544" y="2925531"/>
              <a:ext cx="394840" cy="219108"/>
            </a:xfrm>
            <a:custGeom>
              <a:avLst/>
              <a:gdLst/>
              <a:ahLst/>
              <a:cxnLst/>
              <a:rect l="l" t="t" r="r" b="b"/>
              <a:pathLst>
                <a:path w="15793" h="8764" extrusionOk="0">
                  <a:moveTo>
                    <a:pt x="14918" y="1"/>
                  </a:moveTo>
                  <a:cubicBezTo>
                    <a:pt x="13830" y="1"/>
                    <a:pt x="12761" y="133"/>
                    <a:pt x="11711" y="380"/>
                  </a:cubicBezTo>
                  <a:cubicBezTo>
                    <a:pt x="10602" y="646"/>
                    <a:pt x="9560" y="1045"/>
                    <a:pt x="8584" y="1578"/>
                  </a:cubicBezTo>
                  <a:cubicBezTo>
                    <a:pt x="7165" y="2332"/>
                    <a:pt x="5834" y="3219"/>
                    <a:pt x="4570" y="4217"/>
                  </a:cubicBezTo>
                  <a:cubicBezTo>
                    <a:pt x="4126" y="4550"/>
                    <a:pt x="3705" y="4949"/>
                    <a:pt x="3328" y="5393"/>
                  </a:cubicBezTo>
                  <a:cubicBezTo>
                    <a:pt x="3239" y="5504"/>
                    <a:pt x="3106" y="5570"/>
                    <a:pt x="2973" y="5614"/>
                  </a:cubicBezTo>
                  <a:cubicBezTo>
                    <a:pt x="2174" y="5903"/>
                    <a:pt x="1420" y="6235"/>
                    <a:pt x="666" y="6568"/>
                  </a:cubicBezTo>
                  <a:cubicBezTo>
                    <a:pt x="489" y="6635"/>
                    <a:pt x="333" y="6746"/>
                    <a:pt x="178" y="6856"/>
                  </a:cubicBezTo>
                  <a:cubicBezTo>
                    <a:pt x="1" y="7034"/>
                    <a:pt x="23" y="7189"/>
                    <a:pt x="267" y="7322"/>
                  </a:cubicBezTo>
                  <a:cubicBezTo>
                    <a:pt x="400" y="7367"/>
                    <a:pt x="533" y="7411"/>
                    <a:pt x="688" y="7411"/>
                  </a:cubicBezTo>
                  <a:cubicBezTo>
                    <a:pt x="1062" y="7443"/>
                    <a:pt x="1447" y="7464"/>
                    <a:pt x="1836" y="7464"/>
                  </a:cubicBezTo>
                  <a:cubicBezTo>
                    <a:pt x="1978" y="7464"/>
                    <a:pt x="2120" y="7461"/>
                    <a:pt x="2263" y="7455"/>
                  </a:cubicBezTo>
                  <a:cubicBezTo>
                    <a:pt x="2326" y="7451"/>
                    <a:pt x="2378" y="7449"/>
                    <a:pt x="2421" y="7449"/>
                  </a:cubicBezTo>
                  <a:cubicBezTo>
                    <a:pt x="2616" y="7449"/>
                    <a:pt x="2610" y="7503"/>
                    <a:pt x="2573" y="7721"/>
                  </a:cubicBezTo>
                  <a:cubicBezTo>
                    <a:pt x="2507" y="7943"/>
                    <a:pt x="2485" y="8187"/>
                    <a:pt x="2485" y="8409"/>
                  </a:cubicBezTo>
                  <a:cubicBezTo>
                    <a:pt x="2485" y="8564"/>
                    <a:pt x="2573" y="8697"/>
                    <a:pt x="2707" y="8742"/>
                  </a:cubicBezTo>
                  <a:cubicBezTo>
                    <a:pt x="2763" y="8756"/>
                    <a:pt x="2819" y="8763"/>
                    <a:pt x="2874" y="8763"/>
                  </a:cubicBezTo>
                  <a:cubicBezTo>
                    <a:pt x="2994" y="8763"/>
                    <a:pt x="3111" y="8729"/>
                    <a:pt x="3217" y="8653"/>
                  </a:cubicBezTo>
                  <a:cubicBezTo>
                    <a:pt x="3394" y="8498"/>
                    <a:pt x="3549" y="8320"/>
                    <a:pt x="3660" y="8098"/>
                  </a:cubicBezTo>
                  <a:cubicBezTo>
                    <a:pt x="3904" y="7699"/>
                    <a:pt x="4104" y="7234"/>
                    <a:pt x="4259" y="6768"/>
                  </a:cubicBezTo>
                  <a:cubicBezTo>
                    <a:pt x="4348" y="6413"/>
                    <a:pt x="4348" y="6435"/>
                    <a:pt x="4769" y="6413"/>
                  </a:cubicBezTo>
                  <a:cubicBezTo>
                    <a:pt x="5923" y="6391"/>
                    <a:pt x="7054" y="6280"/>
                    <a:pt x="8207" y="6125"/>
                  </a:cubicBezTo>
                  <a:cubicBezTo>
                    <a:pt x="9981" y="5881"/>
                    <a:pt x="11689" y="5193"/>
                    <a:pt x="13153" y="4106"/>
                  </a:cubicBezTo>
                  <a:cubicBezTo>
                    <a:pt x="13220" y="4062"/>
                    <a:pt x="13264" y="3973"/>
                    <a:pt x="13397" y="3973"/>
                  </a:cubicBezTo>
                  <a:cubicBezTo>
                    <a:pt x="13419" y="4151"/>
                    <a:pt x="13508" y="4284"/>
                    <a:pt x="13641" y="4395"/>
                  </a:cubicBezTo>
                  <a:cubicBezTo>
                    <a:pt x="13680" y="4426"/>
                    <a:pt x="13728" y="4441"/>
                    <a:pt x="13775" y="4441"/>
                  </a:cubicBezTo>
                  <a:cubicBezTo>
                    <a:pt x="13861" y="4441"/>
                    <a:pt x="13945" y="4392"/>
                    <a:pt x="13974" y="4306"/>
                  </a:cubicBezTo>
                  <a:cubicBezTo>
                    <a:pt x="14040" y="4106"/>
                    <a:pt x="14062" y="3884"/>
                    <a:pt x="14018" y="3685"/>
                  </a:cubicBezTo>
                  <a:cubicBezTo>
                    <a:pt x="13974" y="3463"/>
                    <a:pt x="14062" y="3241"/>
                    <a:pt x="14240" y="3108"/>
                  </a:cubicBezTo>
                  <a:cubicBezTo>
                    <a:pt x="14750" y="2554"/>
                    <a:pt x="15193" y="1933"/>
                    <a:pt x="15571" y="1267"/>
                  </a:cubicBezTo>
                  <a:cubicBezTo>
                    <a:pt x="15726" y="1001"/>
                    <a:pt x="15792" y="691"/>
                    <a:pt x="15726" y="380"/>
                  </a:cubicBezTo>
                  <a:cubicBezTo>
                    <a:pt x="15637" y="92"/>
                    <a:pt x="15571" y="25"/>
                    <a:pt x="15171" y="3"/>
                  </a:cubicBezTo>
                  <a:cubicBezTo>
                    <a:pt x="15087" y="1"/>
                    <a:pt x="15003" y="1"/>
                    <a:pt x="14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 rot="2294570">
              <a:off x="2428173" y="4578322"/>
              <a:ext cx="320527" cy="259252"/>
            </a:xfrm>
            <a:custGeom>
              <a:avLst/>
              <a:gdLst/>
              <a:ahLst/>
              <a:cxnLst/>
              <a:rect l="l" t="t" r="r" b="b"/>
              <a:pathLst>
                <a:path w="12821" h="10370" extrusionOk="0">
                  <a:moveTo>
                    <a:pt x="11104" y="0"/>
                  </a:moveTo>
                  <a:cubicBezTo>
                    <a:pt x="10728" y="0"/>
                    <a:pt x="10353" y="45"/>
                    <a:pt x="9982" y="133"/>
                  </a:cubicBezTo>
                  <a:cubicBezTo>
                    <a:pt x="9072" y="333"/>
                    <a:pt x="8229" y="710"/>
                    <a:pt x="7498" y="1264"/>
                  </a:cubicBezTo>
                  <a:cubicBezTo>
                    <a:pt x="6211" y="2129"/>
                    <a:pt x="5036" y="3127"/>
                    <a:pt x="3971" y="4236"/>
                  </a:cubicBezTo>
                  <a:cubicBezTo>
                    <a:pt x="3550" y="4680"/>
                    <a:pt x="3150" y="5168"/>
                    <a:pt x="2796" y="5678"/>
                  </a:cubicBezTo>
                  <a:cubicBezTo>
                    <a:pt x="2707" y="5811"/>
                    <a:pt x="2596" y="5900"/>
                    <a:pt x="2485" y="5944"/>
                  </a:cubicBezTo>
                  <a:cubicBezTo>
                    <a:pt x="1842" y="6188"/>
                    <a:pt x="1221" y="6543"/>
                    <a:pt x="600" y="6876"/>
                  </a:cubicBezTo>
                  <a:cubicBezTo>
                    <a:pt x="445" y="6942"/>
                    <a:pt x="311" y="7053"/>
                    <a:pt x="201" y="7208"/>
                  </a:cubicBezTo>
                  <a:cubicBezTo>
                    <a:pt x="23" y="7364"/>
                    <a:pt x="1" y="7652"/>
                    <a:pt x="134" y="7852"/>
                  </a:cubicBezTo>
                  <a:cubicBezTo>
                    <a:pt x="201" y="7940"/>
                    <a:pt x="289" y="8029"/>
                    <a:pt x="400" y="8051"/>
                  </a:cubicBezTo>
                  <a:cubicBezTo>
                    <a:pt x="755" y="8206"/>
                    <a:pt x="1110" y="8317"/>
                    <a:pt x="1509" y="8406"/>
                  </a:cubicBezTo>
                  <a:cubicBezTo>
                    <a:pt x="1753" y="8450"/>
                    <a:pt x="1753" y="8450"/>
                    <a:pt x="1642" y="8827"/>
                  </a:cubicBezTo>
                  <a:cubicBezTo>
                    <a:pt x="1554" y="9138"/>
                    <a:pt x="1465" y="9471"/>
                    <a:pt x="1398" y="9803"/>
                  </a:cubicBezTo>
                  <a:cubicBezTo>
                    <a:pt x="1354" y="9959"/>
                    <a:pt x="1376" y="10136"/>
                    <a:pt x="1465" y="10291"/>
                  </a:cubicBezTo>
                  <a:cubicBezTo>
                    <a:pt x="1516" y="10342"/>
                    <a:pt x="1571" y="10370"/>
                    <a:pt x="1629" y="10370"/>
                  </a:cubicBezTo>
                  <a:cubicBezTo>
                    <a:pt x="1698" y="10370"/>
                    <a:pt x="1770" y="10331"/>
                    <a:pt x="1842" y="10247"/>
                  </a:cubicBezTo>
                  <a:cubicBezTo>
                    <a:pt x="2019" y="10047"/>
                    <a:pt x="2175" y="9826"/>
                    <a:pt x="2308" y="9582"/>
                  </a:cubicBezTo>
                  <a:cubicBezTo>
                    <a:pt x="2596" y="9005"/>
                    <a:pt x="2862" y="8406"/>
                    <a:pt x="3084" y="7785"/>
                  </a:cubicBezTo>
                  <a:cubicBezTo>
                    <a:pt x="3197" y="7447"/>
                    <a:pt x="3227" y="7354"/>
                    <a:pt x="3346" y="7354"/>
                  </a:cubicBezTo>
                  <a:cubicBezTo>
                    <a:pt x="3391" y="7354"/>
                    <a:pt x="3448" y="7368"/>
                    <a:pt x="3527" y="7386"/>
                  </a:cubicBezTo>
                  <a:cubicBezTo>
                    <a:pt x="4246" y="7522"/>
                    <a:pt x="4981" y="7590"/>
                    <a:pt x="5703" y="7590"/>
                  </a:cubicBezTo>
                  <a:cubicBezTo>
                    <a:pt x="5806" y="7590"/>
                    <a:pt x="5909" y="7588"/>
                    <a:pt x="6012" y="7585"/>
                  </a:cubicBezTo>
                  <a:cubicBezTo>
                    <a:pt x="7409" y="7519"/>
                    <a:pt x="8740" y="6898"/>
                    <a:pt x="10026" y="5656"/>
                  </a:cubicBezTo>
                  <a:cubicBezTo>
                    <a:pt x="10046" y="5595"/>
                    <a:pt x="10103" y="5498"/>
                    <a:pt x="10180" y="5498"/>
                  </a:cubicBezTo>
                  <a:cubicBezTo>
                    <a:pt x="10188" y="5498"/>
                    <a:pt x="10196" y="5499"/>
                    <a:pt x="10203" y="5501"/>
                  </a:cubicBezTo>
                  <a:cubicBezTo>
                    <a:pt x="10181" y="5722"/>
                    <a:pt x="10203" y="5922"/>
                    <a:pt x="10270" y="6122"/>
                  </a:cubicBezTo>
                  <a:cubicBezTo>
                    <a:pt x="10300" y="6192"/>
                    <a:pt x="10339" y="6225"/>
                    <a:pt x="10381" y="6225"/>
                  </a:cubicBezTo>
                  <a:cubicBezTo>
                    <a:pt x="10432" y="6225"/>
                    <a:pt x="10487" y="6175"/>
                    <a:pt x="10536" y="6077"/>
                  </a:cubicBezTo>
                  <a:cubicBezTo>
                    <a:pt x="10625" y="5789"/>
                    <a:pt x="10691" y="5501"/>
                    <a:pt x="10714" y="5212"/>
                  </a:cubicBezTo>
                  <a:cubicBezTo>
                    <a:pt x="10736" y="4924"/>
                    <a:pt x="10847" y="4658"/>
                    <a:pt x="11024" y="4414"/>
                  </a:cubicBezTo>
                  <a:cubicBezTo>
                    <a:pt x="11579" y="3682"/>
                    <a:pt x="12044" y="2883"/>
                    <a:pt x="12444" y="2063"/>
                  </a:cubicBezTo>
                  <a:cubicBezTo>
                    <a:pt x="12643" y="1686"/>
                    <a:pt x="12776" y="1264"/>
                    <a:pt x="12798" y="843"/>
                  </a:cubicBezTo>
                  <a:cubicBezTo>
                    <a:pt x="12821" y="399"/>
                    <a:pt x="12776" y="288"/>
                    <a:pt x="12532" y="222"/>
                  </a:cubicBezTo>
                  <a:cubicBezTo>
                    <a:pt x="12061" y="73"/>
                    <a:pt x="11582" y="0"/>
                    <a:pt x="11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 rot="2294570">
              <a:off x="2386617" y="4922145"/>
              <a:ext cx="497954" cy="236477"/>
            </a:xfrm>
            <a:custGeom>
              <a:avLst/>
              <a:gdLst/>
              <a:ahLst/>
              <a:cxnLst/>
              <a:rect l="l" t="t" r="r" b="b"/>
              <a:pathLst>
                <a:path w="19918" h="9459" extrusionOk="0">
                  <a:moveTo>
                    <a:pt x="16127" y="0"/>
                  </a:moveTo>
                  <a:cubicBezTo>
                    <a:pt x="14529" y="0"/>
                    <a:pt x="12933" y="295"/>
                    <a:pt x="11423" y="886"/>
                  </a:cubicBezTo>
                  <a:cubicBezTo>
                    <a:pt x="9560" y="1596"/>
                    <a:pt x="7785" y="2461"/>
                    <a:pt x="6078" y="3504"/>
                  </a:cubicBezTo>
                  <a:cubicBezTo>
                    <a:pt x="5457" y="3903"/>
                    <a:pt x="4858" y="4346"/>
                    <a:pt x="4325" y="4834"/>
                  </a:cubicBezTo>
                  <a:cubicBezTo>
                    <a:pt x="4170" y="4967"/>
                    <a:pt x="4015" y="5034"/>
                    <a:pt x="3837" y="5056"/>
                  </a:cubicBezTo>
                  <a:cubicBezTo>
                    <a:pt x="2839" y="5256"/>
                    <a:pt x="1886" y="5544"/>
                    <a:pt x="932" y="5788"/>
                  </a:cubicBezTo>
                  <a:cubicBezTo>
                    <a:pt x="688" y="5855"/>
                    <a:pt x="488" y="5943"/>
                    <a:pt x="289" y="6076"/>
                  </a:cubicBezTo>
                  <a:cubicBezTo>
                    <a:pt x="23" y="6209"/>
                    <a:pt x="0" y="6564"/>
                    <a:pt x="244" y="6742"/>
                  </a:cubicBezTo>
                  <a:cubicBezTo>
                    <a:pt x="377" y="6853"/>
                    <a:pt x="533" y="6941"/>
                    <a:pt x="688" y="6986"/>
                  </a:cubicBezTo>
                  <a:cubicBezTo>
                    <a:pt x="1265" y="7185"/>
                    <a:pt x="1863" y="7341"/>
                    <a:pt x="2484" y="7452"/>
                  </a:cubicBezTo>
                  <a:cubicBezTo>
                    <a:pt x="2884" y="7518"/>
                    <a:pt x="2884" y="7518"/>
                    <a:pt x="2751" y="7895"/>
                  </a:cubicBezTo>
                  <a:cubicBezTo>
                    <a:pt x="2618" y="8206"/>
                    <a:pt x="2529" y="8538"/>
                    <a:pt x="2462" y="8871"/>
                  </a:cubicBezTo>
                  <a:cubicBezTo>
                    <a:pt x="2396" y="9048"/>
                    <a:pt x="2462" y="9248"/>
                    <a:pt x="2595" y="9359"/>
                  </a:cubicBezTo>
                  <a:cubicBezTo>
                    <a:pt x="2684" y="9425"/>
                    <a:pt x="2789" y="9459"/>
                    <a:pt x="2898" y="9459"/>
                  </a:cubicBezTo>
                  <a:cubicBezTo>
                    <a:pt x="3006" y="9459"/>
                    <a:pt x="3117" y="9425"/>
                    <a:pt x="3216" y="9359"/>
                  </a:cubicBezTo>
                  <a:cubicBezTo>
                    <a:pt x="3460" y="9204"/>
                    <a:pt x="3682" y="8982"/>
                    <a:pt x="3882" y="8738"/>
                  </a:cubicBezTo>
                  <a:cubicBezTo>
                    <a:pt x="4281" y="8206"/>
                    <a:pt x="4658" y="7629"/>
                    <a:pt x="4946" y="7008"/>
                  </a:cubicBezTo>
                  <a:cubicBezTo>
                    <a:pt x="5096" y="6695"/>
                    <a:pt x="5144" y="6602"/>
                    <a:pt x="5309" y="6602"/>
                  </a:cubicBezTo>
                  <a:cubicBezTo>
                    <a:pt x="5389" y="6602"/>
                    <a:pt x="5496" y="6624"/>
                    <a:pt x="5656" y="6653"/>
                  </a:cubicBezTo>
                  <a:cubicBezTo>
                    <a:pt x="6965" y="6897"/>
                    <a:pt x="8295" y="7052"/>
                    <a:pt x="9626" y="7141"/>
                  </a:cubicBezTo>
                  <a:cubicBezTo>
                    <a:pt x="9816" y="7151"/>
                    <a:pt x="10006" y="7155"/>
                    <a:pt x="10195" y="7155"/>
                  </a:cubicBezTo>
                  <a:cubicBezTo>
                    <a:pt x="12193" y="7155"/>
                    <a:pt x="14137" y="6624"/>
                    <a:pt x="15859" y="5611"/>
                  </a:cubicBezTo>
                  <a:cubicBezTo>
                    <a:pt x="15948" y="5575"/>
                    <a:pt x="16009" y="5510"/>
                    <a:pt x="16099" y="5510"/>
                  </a:cubicBezTo>
                  <a:cubicBezTo>
                    <a:pt x="16121" y="5510"/>
                    <a:pt x="16144" y="5513"/>
                    <a:pt x="16169" y="5522"/>
                  </a:cubicBezTo>
                  <a:cubicBezTo>
                    <a:pt x="16169" y="5744"/>
                    <a:pt x="16213" y="5966"/>
                    <a:pt x="16347" y="6143"/>
                  </a:cubicBezTo>
                  <a:cubicBezTo>
                    <a:pt x="16411" y="6218"/>
                    <a:pt x="16486" y="6257"/>
                    <a:pt x="16556" y="6257"/>
                  </a:cubicBezTo>
                  <a:cubicBezTo>
                    <a:pt x="16630" y="6257"/>
                    <a:pt x="16700" y="6212"/>
                    <a:pt x="16746" y="6121"/>
                  </a:cubicBezTo>
                  <a:cubicBezTo>
                    <a:pt x="16879" y="5855"/>
                    <a:pt x="16968" y="5566"/>
                    <a:pt x="16968" y="5278"/>
                  </a:cubicBezTo>
                  <a:cubicBezTo>
                    <a:pt x="16990" y="4990"/>
                    <a:pt x="17145" y="4701"/>
                    <a:pt x="17411" y="4524"/>
                  </a:cubicBezTo>
                  <a:cubicBezTo>
                    <a:pt x="18187" y="3858"/>
                    <a:pt x="18875" y="3104"/>
                    <a:pt x="19474" y="2284"/>
                  </a:cubicBezTo>
                  <a:cubicBezTo>
                    <a:pt x="19740" y="1951"/>
                    <a:pt x="19895" y="1530"/>
                    <a:pt x="19917" y="1086"/>
                  </a:cubicBezTo>
                  <a:cubicBezTo>
                    <a:pt x="19917" y="642"/>
                    <a:pt x="19829" y="532"/>
                    <a:pt x="19407" y="421"/>
                  </a:cubicBezTo>
                  <a:cubicBezTo>
                    <a:pt x="18331" y="140"/>
                    <a:pt x="17228" y="0"/>
                    <a:pt x="16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1"/>
          <p:cNvSpPr/>
          <p:nvPr/>
        </p:nvSpPr>
        <p:spPr>
          <a:xfrm rot="-1228092">
            <a:off x="-899334" y="-31607"/>
            <a:ext cx="5642077" cy="1596317"/>
          </a:xfrm>
          <a:custGeom>
            <a:avLst/>
            <a:gdLst/>
            <a:ahLst/>
            <a:cxnLst/>
            <a:rect l="l" t="t" r="r" b="b"/>
            <a:pathLst>
              <a:path w="225675" h="56144" extrusionOk="0">
                <a:moveTo>
                  <a:pt x="102413" y="1"/>
                </a:moveTo>
                <a:cubicBezTo>
                  <a:pt x="98976" y="1"/>
                  <a:pt x="95552" y="331"/>
                  <a:pt x="92155" y="1109"/>
                </a:cubicBezTo>
                <a:cubicBezTo>
                  <a:pt x="86300" y="2462"/>
                  <a:pt x="80866" y="5079"/>
                  <a:pt x="75476" y="7674"/>
                </a:cubicBezTo>
                <a:lnTo>
                  <a:pt x="45911" y="21935"/>
                </a:lnTo>
                <a:cubicBezTo>
                  <a:pt x="32426" y="28456"/>
                  <a:pt x="18187" y="34955"/>
                  <a:pt x="6632" y="44669"/>
                </a:cubicBezTo>
                <a:cubicBezTo>
                  <a:pt x="2418" y="48240"/>
                  <a:pt x="0" y="52299"/>
                  <a:pt x="6255" y="55138"/>
                </a:cubicBezTo>
                <a:cubicBezTo>
                  <a:pt x="7807" y="55845"/>
                  <a:pt x="9338" y="56144"/>
                  <a:pt x="10842" y="56144"/>
                </a:cubicBezTo>
                <a:cubicBezTo>
                  <a:pt x="14905" y="56144"/>
                  <a:pt x="18774" y="53962"/>
                  <a:pt x="22335" y="51744"/>
                </a:cubicBezTo>
                <a:cubicBezTo>
                  <a:pt x="29033" y="47530"/>
                  <a:pt x="34955" y="42207"/>
                  <a:pt x="41054" y="37173"/>
                </a:cubicBezTo>
                <a:cubicBezTo>
                  <a:pt x="55759" y="25063"/>
                  <a:pt x="72726" y="14860"/>
                  <a:pt x="91534" y="11777"/>
                </a:cubicBezTo>
                <a:cubicBezTo>
                  <a:pt x="96278" y="11008"/>
                  <a:pt x="101072" y="10699"/>
                  <a:pt x="105876" y="10699"/>
                </a:cubicBezTo>
                <a:cubicBezTo>
                  <a:pt x="111178" y="10699"/>
                  <a:pt x="116493" y="11075"/>
                  <a:pt x="121764" y="11622"/>
                </a:cubicBezTo>
                <a:cubicBezTo>
                  <a:pt x="132189" y="12731"/>
                  <a:pt x="142568" y="14527"/>
                  <a:pt x="152571" y="17610"/>
                </a:cubicBezTo>
                <a:cubicBezTo>
                  <a:pt x="163639" y="21026"/>
                  <a:pt x="174174" y="25972"/>
                  <a:pt x="185153" y="29698"/>
                </a:cubicBezTo>
                <a:cubicBezTo>
                  <a:pt x="193626" y="32562"/>
                  <a:pt x="202536" y="34697"/>
                  <a:pt x="211434" y="34697"/>
                </a:cubicBezTo>
                <a:cubicBezTo>
                  <a:pt x="214041" y="34697"/>
                  <a:pt x="216648" y="34514"/>
                  <a:pt x="219242" y="34112"/>
                </a:cubicBezTo>
                <a:cubicBezTo>
                  <a:pt x="221682" y="33713"/>
                  <a:pt x="224499" y="32759"/>
                  <a:pt x="225120" y="30363"/>
                </a:cubicBezTo>
                <a:cubicBezTo>
                  <a:pt x="225674" y="28234"/>
                  <a:pt x="224055" y="26127"/>
                  <a:pt x="222303" y="24796"/>
                </a:cubicBezTo>
                <a:cubicBezTo>
                  <a:pt x="217379" y="21093"/>
                  <a:pt x="210925" y="20361"/>
                  <a:pt x="204803" y="19651"/>
                </a:cubicBezTo>
                <a:cubicBezTo>
                  <a:pt x="181094" y="16878"/>
                  <a:pt x="157650" y="12354"/>
                  <a:pt x="134606" y="6099"/>
                </a:cubicBezTo>
                <a:cubicBezTo>
                  <a:pt x="124065" y="3241"/>
                  <a:pt x="113179" y="1"/>
                  <a:pt x="102413" y="1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21"/>
          <p:cNvSpPr txBox="1">
            <a:spLocks noGrp="1"/>
          </p:cNvSpPr>
          <p:nvPr>
            <p:ph type="body" idx="1"/>
          </p:nvPr>
        </p:nvSpPr>
        <p:spPr>
          <a:xfrm>
            <a:off x="2104350" y="1664275"/>
            <a:ext cx="4935300" cy="25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959" name="Google Shape;959;p21"/>
          <p:cNvSpPr txBox="1">
            <a:spLocks noGrp="1"/>
          </p:cNvSpPr>
          <p:nvPr>
            <p:ph type="title"/>
          </p:nvPr>
        </p:nvSpPr>
        <p:spPr>
          <a:xfrm>
            <a:off x="726100" y="561075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0" name="Google Shape;960;p21"/>
          <p:cNvSpPr/>
          <p:nvPr/>
        </p:nvSpPr>
        <p:spPr>
          <a:xfrm rot="-2700000">
            <a:off x="6757176" y="3927369"/>
            <a:ext cx="2115355" cy="892791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1" name="Google Shape;961;p21"/>
          <p:cNvGrpSpPr/>
          <p:nvPr/>
        </p:nvGrpSpPr>
        <p:grpSpPr>
          <a:xfrm flipH="1">
            <a:off x="182682" y="297967"/>
            <a:ext cx="8695719" cy="4633533"/>
            <a:chOff x="570128" y="374167"/>
            <a:chExt cx="8695719" cy="4633533"/>
          </a:xfrm>
        </p:grpSpPr>
        <p:sp>
          <p:nvSpPr>
            <p:cNvPr id="962" name="Google Shape;962;p21"/>
            <p:cNvSpPr/>
            <p:nvPr/>
          </p:nvSpPr>
          <p:spPr>
            <a:xfrm rot="1974111" flipH="1">
              <a:off x="7305321" y="1246062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77" y="0"/>
                  </a:moveTo>
                  <a:cubicBezTo>
                    <a:pt x="356" y="0"/>
                    <a:pt x="1" y="355"/>
                    <a:pt x="1" y="776"/>
                  </a:cubicBezTo>
                  <a:cubicBezTo>
                    <a:pt x="1" y="1220"/>
                    <a:pt x="356" y="1575"/>
                    <a:pt x="777" y="1575"/>
                  </a:cubicBezTo>
                  <a:cubicBezTo>
                    <a:pt x="1221" y="1575"/>
                    <a:pt x="1575" y="1220"/>
                    <a:pt x="1575" y="776"/>
                  </a:cubicBezTo>
                  <a:cubicBezTo>
                    <a:pt x="1575" y="355"/>
                    <a:pt x="1221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1"/>
            <p:cNvSpPr/>
            <p:nvPr/>
          </p:nvSpPr>
          <p:spPr>
            <a:xfrm rot="1974111" flipH="1">
              <a:off x="8053291" y="413780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1"/>
            <p:cNvSpPr/>
            <p:nvPr/>
          </p:nvSpPr>
          <p:spPr>
            <a:xfrm rot="1974111" flipH="1">
              <a:off x="8236179" y="3065847"/>
              <a:ext cx="59375" cy="59350"/>
            </a:xfrm>
            <a:custGeom>
              <a:avLst/>
              <a:gdLst/>
              <a:ahLst/>
              <a:cxnLst/>
              <a:rect l="l" t="t" r="r" b="b"/>
              <a:pathLst>
                <a:path w="2375" h="2374" extrusionOk="0">
                  <a:moveTo>
                    <a:pt x="1199" y="0"/>
                  </a:moveTo>
                  <a:cubicBezTo>
                    <a:pt x="533" y="0"/>
                    <a:pt x="1" y="533"/>
                    <a:pt x="1" y="1198"/>
                  </a:cubicBezTo>
                  <a:cubicBezTo>
                    <a:pt x="1" y="1841"/>
                    <a:pt x="533" y="2374"/>
                    <a:pt x="1199" y="2374"/>
                  </a:cubicBezTo>
                  <a:cubicBezTo>
                    <a:pt x="1842" y="2374"/>
                    <a:pt x="2374" y="1841"/>
                    <a:pt x="2374" y="1198"/>
                  </a:cubicBezTo>
                  <a:cubicBezTo>
                    <a:pt x="2374" y="533"/>
                    <a:pt x="1842" y="0"/>
                    <a:pt x="1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1"/>
            <p:cNvSpPr/>
            <p:nvPr/>
          </p:nvSpPr>
          <p:spPr>
            <a:xfrm rot="1974111" flipH="1">
              <a:off x="9207700" y="1435262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1"/>
            <p:cNvSpPr/>
            <p:nvPr/>
          </p:nvSpPr>
          <p:spPr>
            <a:xfrm rot="1974111" flipH="1">
              <a:off x="5090200" y="4636050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1"/>
            <p:cNvSpPr/>
            <p:nvPr/>
          </p:nvSpPr>
          <p:spPr>
            <a:xfrm rot="1974111" flipH="1">
              <a:off x="579475" y="2266537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1"/>
            <p:cNvSpPr/>
            <p:nvPr/>
          </p:nvSpPr>
          <p:spPr>
            <a:xfrm rot="1974111" flipH="1">
              <a:off x="701409" y="413777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1"/>
            <p:cNvSpPr/>
            <p:nvPr/>
          </p:nvSpPr>
          <p:spPr>
            <a:xfrm rot="1974111" flipH="1">
              <a:off x="7534350" y="4949537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1"/>
            <p:cNvSpPr/>
            <p:nvPr/>
          </p:nvSpPr>
          <p:spPr>
            <a:xfrm rot="1974111" flipH="1">
              <a:off x="8766709" y="4227615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1"/>
            <p:cNvSpPr/>
            <p:nvPr/>
          </p:nvSpPr>
          <p:spPr>
            <a:xfrm rot="690462">
              <a:off x="3372487" y="48732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1"/>
            <p:cNvSpPr/>
            <p:nvPr/>
          </p:nvSpPr>
          <p:spPr>
            <a:xfrm rot="690462">
              <a:off x="8138724" y="13120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1"/>
            <p:cNvSpPr/>
            <p:nvPr/>
          </p:nvSpPr>
          <p:spPr>
            <a:xfrm rot="690462">
              <a:off x="6743262" y="45445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1"/>
            <p:cNvSpPr/>
            <p:nvPr/>
          </p:nvSpPr>
          <p:spPr>
            <a:xfrm rot="690462">
              <a:off x="840162" y="33630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1"/>
            <p:cNvSpPr/>
            <p:nvPr/>
          </p:nvSpPr>
          <p:spPr>
            <a:xfrm rot="1974111" flipH="1">
              <a:off x="3086684" y="413777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1"/>
            <p:cNvSpPr/>
            <p:nvPr/>
          </p:nvSpPr>
          <p:spPr>
            <a:xfrm rot="690462">
              <a:off x="8922562" y="3768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1"/>
            <p:cNvSpPr/>
            <p:nvPr/>
          </p:nvSpPr>
          <p:spPr>
            <a:xfrm rot="1974111" flipH="1">
              <a:off x="647084" y="4411502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1"/>
            <p:cNvSpPr/>
            <p:nvPr/>
          </p:nvSpPr>
          <p:spPr>
            <a:xfrm rot="690462">
              <a:off x="1193912" y="4969492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1"/>
            <p:cNvSpPr/>
            <p:nvPr/>
          </p:nvSpPr>
          <p:spPr>
            <a:xfrm rot="690462">
              <a:off x="5048812" y="3768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1"/>
            <p:cNvSpPr/>
            <p:nvPr/>
          </p:nvSpPr>
          <p:spPr>
            <a:xfrm rot="690462">
              <a:off x="805487" y="14285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1"/>
            <p:cNvSpPr/>
            <p:nvPr/>
          </p:nvSpPr>
          <p:spPr>
            <a:xfrm rot="690462">
              <a:off x="1963037" y="47882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"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22"/>
          <p:cNvSpPr/>
          <p:nvPr/>
        </p:nvSpPr>
        <p:spPr>
          <a:xfrm rot="8100000">
            <a:off x="778616" y="1006462"/>
            <a:ext cx="2115355" cy="892791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22"/>
          <p:cNvSpPr/>
          <p:nvPr/>
        </p:nvSpPr>
        <p:spPr>
          <a:xfrm rot="-1228092">
            <a:off x="-821931" y="170586"/>
            <a:ext cx="5642077" cy="1403650"/>
          </a:xfrm>
          <a:custGeom>
            <a:avLst/>
            <a:gdLst/>
            <a:ahLst/>
            <a:cxnLst/>
            <a:rect l="l" t="t" r="r" b="b"/>
            <a:pathLst>
              <a:path w="225675" h="56144" extrusionOk="0">
                <a:moveTo>
                  <a:pt x="102413" y="1"/>
                </a:moveTo>
                <a:cubicBezTo>
                  <a:pt x="98976" y="1"/>
                  <a:pt x="95552" y="331"/>
                  <a:pt x="92155" y="1109"/>
                </a:cubicBezTo>
                <a:cubicBezTo>
                  <a:pt x="86300" y="2462"/>
                  <a:pt x="80866" y="5079"/>
                  <a:pt x="75476" y="7674"/>
                </a:cubicBezTo>
                <a:lnTo>
                  <a:pt x="45911" y="21935"/>
                </a:lnTo>
                <a:cubicBezTo>
                  <a:pt x="32426" y="28456"/>
                  <a:pt x="18187" y="34955"/>
                  <a:pt x="6632" y="44669"/>
                </a:cubicBezTo>
                <a:cubicBezTo>
                  <a:pt x="2418" y="48240"/>
                  <a:pt x="0" y="52299"/>
                  <a:pt x="6255" y="55138"/>
                </a:cubicBezTo>
                <a:cubicBezTo>
                  <a:pt x="7807" y="55845"/>
                  <a:pt x="9338" y="56144"/>
                  <a:pt x="10842" y="56144"/>
                </a:cubicBezTo>
                <a:cubicBezTo>
                  <a:pt x="14905" y="56144"/>
                  <a:pt x="18774" y="53962"/>
                  <a:pt x="22335" y="51744"/>
                </a:cubicBezTo>
                <a:cubicBezTo>
                  <a:pt x="29033" y="47530"/>
                  <a:pt x="34955" y="42207"/>
                  <a:pt x="41054" y="37173"/>
                </a:cubicBezTo>
                <a:cubicBezTo>
                  <a:pt x="55759" y="25063"/>
                  <a:pt x="72726" y="14860"/>
                  <a:pt x="91534" y="11777"/>
                </a:cubicBezTo>
                <a:cubicBezTo>
                  <a:pt x="96278" y="11008"/>
                  <a:pt x="101072" y="10699"/>
                  <a:pt x="105876" y="10699"/>
                </a:cubicBezTo>
                <a:cubicBezTo>
                  <a:pt x="111178" y="10699"/>
                  <a:pt x="116493" y="11075"/>
                  <a:pt x="121764" y="11622"/>
                </a:cubicBezTo>
                <a:cubicBezTo>
                  <a:pt x="132189" y="12731"/>
                  <a:pt x="142568" y="14527"/>
                  <a:pt x="152571" y="17610"/>
                </a:cubicBezTo>
                <a:cubicBezTo>
                  <a:pt x="163639" y="21026"/>
                  <a:pt x="174174" y="25972"/>
                  <a:pt x="185153" y="29698"/>
                </a:cubicBezTo>
                <a:cubicBezTo>
                  <a:pt x="193626" y="32562"/>
                  <a:pt x="202536" y="34697"/>
                  <a:pt x="211434" y="34697"/>
                </a:cubicBezTo>
                <a:cubicBezTo>
                  <a:pt x="214041" y="34697"/>
                  <a:pt x="216648" y="34514"/>
                  <a:pt x="219242" y="34112"/>
                </a:cubicBezTo>
                <a:cubicBezTo>
                  <a:pt x="221682" y="33713"/>
                  <a:pt x="224499" y="32759"/>
                  <a:pt x="225120" y="30363"/>
                </a:cubicBezTo>
                <a:cubicBezTo>
                  <a:pt x="225674" y="28234"/>
                  <a:pt x="224055" y="26127"/>
                  <a:pt x="222303" y="24796"/>
                </a:cubicBezTo>
                <a:cubicBezTo>
                  <a:pt x="217379" y="21093"/>
                  <a:pt x="210925" y="20361"/>
                  <a:pt x="204803" y="19651"/>
                </a:cubicBezTo>
                <a:cubicBezTo>
                  <a:pt x="181094" y="16878"/>
                  <a:pt x="157650" y="12354"/>
                  <a:pt x="134606" y="6099"/>
                </a:cubicBezTo>
                <a:cubicBezTo>
                  <a:pt x="124065" y="3241"/>
                  <a:pt x="113179" y="1"/>
                  <a:pt x="102413" y="1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22"/>
          <p:cNvSpPr txBox="1">
            <a:spLocks noGrp="1"/>
          </p:cNvSpPr>
          <p:nvPr>
            <p:ph type="title"/>
          </p:nvPr>
        </p:nvSpPr>
        <p:spPr>
          <a:xfrm>
            <a:off x="1103300" y="1165464"/>
            <a:ext cx="25545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86" name="Google Shape;986;p22"/>
          <p:cNvSpPr txBox="1">
            <a:spLocks noGrp="1"/>
          </p:cNvSpPr>
          <p:nvPr>
            <p:ph type="subTitle" idx="1"/>
          </p:nvPr>
        </p:nvSpPr>
        <p:spPr>
          <a:xfrm>
            <a:off x="1103541" y="2633039"/>
            <a:ext cx="25545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7" name="Google Shape;987;p22"/>
          <p:cNvSpPr/>
          <p:nvPr/>
        </p:nvSpPr>
        <p:spPr>
          <a:xfrm rot="-3366868">
            <a:off x="7068895" y="3499005"/>
            <a:ext cx="2115240" cy="892743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8" name="Google Shape;988;p22"/>
          <p:cNvGrpSpPr/>
          <p:nvPr/>
        </p:nvGrpSpPr>
        <p:grpSpPr>
          <a:xfrm>
            <a:off x="224095" y="237105"/>
            <a:ext cx="8695719" cy="4633533"/>
            <a:chOff x="224095" y="237105"/>
            <a:chExt cx="8695719" cy="4633533"/>
          </a:xfrm>
        </p:grpSpPr>
        <p:grpSp>
          <p:nvGrpSpPr>
            <p:cNvPr id="989" name="Google Shape;989;p22"/>
            <p:cNvGrpSpPr/>
            <p:nvPr/>
          </p:nvGrpSpPr>
          <p:grpSpPr>
            <a:xfrm rot="10800000" flipH="1">
              <a:off x="224095" y="237105"/>
              <a:ext cx="8695719" cy="4633533"/>
              <a:chOff x="570128" y="374167"/>
              <a:chExt cx="8695719" cy="4633533"/>
            </a:xfrm>
          </p:grpSpPr>
          <p:sp>
            <p:nvSpPr>
              <p:cNvPr id="990" name="Google Shape;990;p22"/>
              <p:cNvSpPr/>
              <p:nvPr/>
            </p:nvSpPr>
            <p:spPr>
              <a:xfrm rot="1974111" flipH="1">
                <a:off x="6962421" y="618187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77" y="0"/>
                    </a:moveTo>
                    <a:cubicBezTo>
                      <a:pt x="356" y="0"/>
                      <a:pt x="1" y="355"/>
                      <a:pt x="1" y="776"/>
                    </a:cubicBezTo>
                    <a:cubicBezTo>
                      <a:pt x="1" y="1220"/>
                      <a:pt x="356" y="1575"/>
                      <a:pt x="777" y="1575"/>
                    </a:cubicBezTo>
                    <a:cubicBezTo>
                      <a:pt x="1221" y="1575"/>
                      <a:pt x="1575" y="1220"/>
                      <a:pt x="1575" y="776"/>
                    </a:cubicBezTo>
                    <a:cubicBezTo>
                      <a:pt x="1575" y="355"/>
                      <a:pt x="1221" y="0"/>
                      <a:pt x="7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2"/>
              <p:cNvSpPr/>
              <p:nvPr/>
            </p:nvSpPr>
            <p:spPr>
              <a:xfrm rot="1974111" flipH="1">
                <a:off x="8053291" y="413780"/>
                <a:ext cx="49375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1975" extrusionOk="0">
                    <a:moveTo>
                      <a:pt x="999" y="0"/>
                    </a:moveTo>
                    <a:cubicBezTo>
                      <a:pt x="444" y="0"/>
                      <a:pt x="1" y="444"/>
                      <a:pt x="1" y="976"/>
                    </a:cubicBezTo>
                    <a:cubicBezTo>
                      <a:pt x="1" y="1531"/>
                      <a:pt x="444" y="1974"/>
                      <a:pt x="999" y="1974"/>
                    </a:cubicBezTo>
                    <a:cubicBezTo>
                      <a:pt x="1531" y="1974"/>
                      <a:pt x="1975" y="1531"/>
                      <a:pt x="1975" y="976"/>
                    </a:cubicBezTo>
                    <a:cubicBezTo>
                      <a:pt x="1975" y="444"/>
                      <a:pt x="1531" y="0"/>
                      <a:pt x="9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2"/>
              <p:cNvSpPr/>
              <p:nvPr/>
            </p:nvSpPr>
            <p:spPr>
              <a:xfrm rot="1974111" flipH="1">
                <a:off x="8990304" y="2745722"/>
                <a:ext cx="59375" cy="59350"/>
              </a:xfrm>
              <a:custGeom>
                <a:avLst/>
                <a:gdLst/>
                <a:ahLst/>
                <a:cxnLst/>
                <a:rect l="l" t="t" r="r" b="b"/>
                <a:pathLst>
                  <a:path w="2375" h="2374" extrusionOk="0">
                    <a:moveTo>
                      <a:pt x="1199" y="0"/>
                    </a:moveTo>
                    <a:cubicBezTo>
                      <a:pt x="533" y="0"/>
                      <a:pt x="1" y="533"/>
                      <a:pt x="1" y="1198"/>
                    </a:cubicBezTo>
                    <a:cubicBezTo>
                      <a:pt x="1" y="1841"/>
                      <a:pt x="533" y="2374"/>
                      <a:pt x="1199" y="2374"/>
                    </a:cubicBezTo>
                    <a:cubicBezTo>
                      <a:pt x="1842" y="2374"/>
                      <a:pt x="2374" y="1841"/>
                      <a:pt x="2374" y="1198"/>
                    </a:cubicBezTo>
                    <a:cubicBezTo>
                      <a:pt x="2374" y="533"/>
                      <a:pt x="1842" y="0"/>
                      <a:pt x="11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2"/>
              <p:cNvSpPr/>
              <p:nvPr/>
            </p:nvSpPr>
            <p:spPr>
              <a:xfrm rot="1974111" flipH="1">
                <a:off x="9207700" y="1435262"/>
                <a:ext cx="4880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1953" extrusionOk="0">
                    <a:moveTo>
                      <a:pt x="976" y="0"/>
                    </a:moveTo>
                    <a:cubicBezTo>
                      <a:pt x="444" y="0"/>
                      <a:pt x="0" y="422"/>
                      <a:pt x="0" y="976"/>
                    </a:cubicBezTo>
                    <a:cubicBezTo>
                      <a:pt x="0" y="1531"/>
                      <a:pt x="444" y="1952"/>
                      <a:pt x="976" y="1952"/>
                    </a:cubicBezTo>
                    <a:cubicBezTo>
                      <a:pt x="1530" y="1952"/>
                      <a:pt x="1952" y="1531"/>
                      <a:pt x="1952" y="976"/>
                    </a:cubicBezTo>
                    <a:cubicBezTo>
                      <a:pt x="1952" y="422"/>
                      <a:pt x="1530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2"/>
              <p:cNvSpPr/>
              <p:nvPr/>
            </p:nvSpPr>
            <p:spPr>
              <a:xfrm rot="1974111" flipH="1">
                <a:off x="5090200" y="4636050"/>
                <a:ext cx="4880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1953" extrusionOk="0">
                    <a:moveTo>
                      <a:pt x="976" y="0"/>
                    </a:moveTo>
                    <a:cubicBezTo>
                      <a:pt x="444" y="0"/>
                      <a:pt x="0" y="422"/>
                      <a:pt x="0" y="976"/>
                    </a:cubicBezTo>
                    <a:cubicBezTo>
                      <a:pt x="0" y="1531"/>
                      <a:pt x="444" y="1952"/>
                      <a:pt x="976" y="1952"/>
                    </a:cubicBezTo>
                    <a:cubicBezTo>
                      <a:pt x="1530" y="1952"/>
                      <a:pt x="1952" y="1531"/>
                      <a:pt x="1952" y="976"/>
                    </a:cubicBezTo>
                    <a:cubicBezTo>
                      <a:pt x="1952" y="422"/>
                      <a:pt x="1530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2"/>
              <p:cNvSpPr/>
              <p:nvPr/>
            </p:nvSpPr>
            <p:spPr>
              <a:xfrm rot="1974111" flipH="1">
                <a:off x="579475" y="2266537"/>
                <a:ext cx="4880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1953" extrusionOk="0">
                    <a:moveTo>
                      <a:pt x="976" y="0"/>
                    </a:moveTo>
                    <a:cubicBezTo>
                      <a:pt x="444" y="0"/>
                      <a:pt x="0" y="422"/>
                      <a:pt x="0" y="976"/>
                    </a:cubicBezTo>
                    <a:cubicBezTo>
                      <a:pt x="0" y="1531"/>
                      <a:pt x="444" y="1952"/>
                      <a:pt x="976" y="1952"/>
                    </a:cubicBezTo>
                    <a:cubicBezTo>
                      <a:pt x="1530" y="1952"/>
                      <a:pt x="1952" y="1531"/>
                      <a:pt x="1952" y="976"/>
                    </a:cubicBezTo>
                    <a:cubicBezTo>
                      <a:pt x="1952" y="422"/>
                      <a:pt x="1530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2"/>
              <p:cNvSpPr/>
              <p:nvPr/>
            </p:nvSpPr>
            <p:spPr>
              <a:xfrm rot="1974111" flipH="1">
                <a:off x="701409" y="413777"/>
                <a:ext cx="49375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1975" extrusionOk="0">
                    <a:moveTo>
                      <a:pt x="999" y="0"/>
                    </a:moveTo>
                    <a:cubicBezTo>
                      <a:pt x="444" y="0"/>
                      <a:pt x="1" y="444"/>
                      <a:pt x="1" y="976"/>
                    </a:cubicBezTo>
                    <a:cubicBezTo>
                      <a:pt x="1" y="1531"/>
                      <a:pt x="444" y="1974"/>
                      <a:pt x="999" y="1974"/>
                    </a:cubicBezTo>
                    <a:cubicBezTo>
                      <a:pt x="1531" y="1974"/>
                      <a:pt x="1975" y="1531"/>
                      <a:pt x="1975" y="976"/>
                    </a:cubicBezTo>
                    <a:cubicBezTo>
                      <a:pt x="1975" y="444"/>
                      <a:pt x="1531" y="0"/>
                      <a:pt x="9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2"/>
              <p:cNvSpPr/>
              <p:nvPr/>
            </p:nvSpPr>
            <p:spPr>
              <a:xfrm rot="1974111" flipH="1">
                <a:off x="7534350" y="4949537"/>
                <a:ext cx="4880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1953" extrusionOk="0">
                    <a:moveTo>
                      <a:pt x="976" y="0"/>
                    </a:moveTo>
                    <a:cubicBezTo>
                      <a:pt x="444" y="0"/>
                      <a:pt x="0" y="422"/>
                      <a:pt x="0" y="976"/>
                    </a:cubicBezTo>
                    <a:cubicBezTo>
                      <a:pt x="0" y="1531"/>
                      <a:pt x="444" y="1952"/>
                      <a:pt x="976" y="1952"/>
                    </a:cubicBezTo>
                    <a:cubicBezTo>
                      <a:pt x="1530" y="1952"/>
                      <a:pt x="1952" y="1531"/>
                      <a:pt x="1952" y="976"/>
                    </a:cubicBezTo>
                    <a:cubicBezTo>
                      <a:pt x="1952" y="422"/>
                      <a:pt x="1530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 rot="1974111" flipH="1">
                <a:off x="8995309" y="4227615"/>
                <a:ext cx="49375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1975" extrusionOk="0">
                    <a:moveTo>
                      <a:pt x="999" y="0"/>
                    </a:moveTo>
                    <a:cubicBezTo>
                      <a:pt x="444" y="0"/>
                      <a:pt x="1" y="444"/>
                      <a:pt x="1" y="976"/>
                    </a:cubicBezTo>
                    <a:cubicBezTo>
                      <a:pt x="1" y="1531"/>
                      <a:pt x="444" y="1974"/>
                      <a:pt x="999" y="1974"/>
                    </a:cubicBezTo>
                    <a:cubicBezTo>
                      <a:pt x="1531" y="1974"/>
                      <a:pt x="1975" y="1531"/>
                      <a:pt x="1975" y="976"/>
                    </a:cubicBezTo>
                    <a:cubicBezTo>
                      <a:pt x="1975" y="444"/>
                      <a:pt x="1531" y="0"/>
                      <a:pt x="9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2"/>
              <p:cNvSpPr/>
              <p:nvPr/>
            </p:nvSpPr>
            <p:spPr>
              <a:xfrm rot="690462">
                <a:off x="3067687" y="494945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2"/>
              <p:cNvSpPr/>
              <p:nvPr/>
            </p:nvSpPr>
            <p:spPr>
              <a:xfrm rot="690462">
                <a:off x="8426799" y="106825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 rot="690462">
                <a:off x="6743262" y="454450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2"/>
              <p:cNvSpPr/>
              <p:nvPr/>
            </p:nvSpPr>
            <p:spPr>
              <a:xfrm rot="690462">
                <a:off x="1591337" y="63715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2"/>
              <p:cNvSpPr/>
              <p:nvPr/>
            </p:nvSpPr>
            <p:spPr>
              <a:xfrm rot="690462">
                <a:off x="840162" y="336300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 rot="1974111" flipH="1">
                <a:off x="3086684" y="413777"/>
                <a:ext cx="49375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1975" extrusionOk="0">
                    <a:moveTo>
                      <a:pt x="999" y="0"/>
                    </a:moveTo>
                    <a:cubicBezTo>
                      <a:pt x="444" y="0"/>
                      <a:pt x="1" y="444"/>
                      <a:pt x="1" y="976"/>
                    </a:cubicBezTo>
                    <a:cubicBezTo>
                      <a:pt x="1" y="1531"/>
                      <a:pt x="444" y="1974"/>
                      <a:pt x="999" y="1974"/>
                    </a:cubicBezTo>
                    <a:cubicBezTo>
                      <a:pt x="1531" y="1974"/>
                      <a:pt x="1975" y="1531"/>
                      <a:pt x="1975" y="976"/>
                    </a:cubicBezTo>
                    <a:cubicBezTo>
                      <a:pt x="1975" y="444"/>
                      <a:pt x="1531" y="0"/>
                      <a:pt x="9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2"/>
              <p:cNvSpPr/>
              <p:nvPr/>
            </p:nvSpPr>
            <p:spPr>
              <a:xfrm rot="690462">
                <a:off x="8922562" y="37680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2"/>
              <p:cNvSpPr/>
              <p:nvPr/>
            </p:nvSpPr>
            <p:spPr>
              <a:xfrm rot="1974111" flipH="1">
                <a:off x="647084" y="4411502"/>
                <a:ext cx="49375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1975" extrusionOk="0">
                    <a:moveTo>
                      <a:pt x="999" y="0"/>
                    </a:moveTo>
                    <a:cubicBezTo>
                      <a:pt x="444" y="0"/>
                      <a:pt x="1" y="444"/>
                      <a:pt x="1" y="976"/>
                    </a:cubicBezTo>
                    <a:cubicBezTo>
                      <a:pt x="1" y="1531"/>
                      <a:pt x="444" y="1974"/>
                      <a:pt x="999" y="1974"/>
                    </a:cubicBezTo>
                    <a:cubicBezTo>
                      <a:pt x="1531" y="1974"/>
                      <a:pt x="1975" y="1531"/>
                      <a:pt x="1975" y="976"/>
                    </a:cubicBezTo>
                    <a:cubicBezTo>
                      <a:pt x="1975" y="444"/>
                      <a:pt x="1531" y="0"/>
                      <a:pt x="9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22"/>
              <p:cNvSpPr/>
              <p:nvPr/>
            </p:nvSpPr>
            <p:spPr>
              <a:xfrm rot="690462">
                <a:off x="1193912" y="4969492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2"/>
              <p:cNvSpPr/>
              <p:nvPr/>
            </p:nvSpPr>
            <p:spPr>
              <a:xfrm rot="690462">
                <a:off x="5048812" y="37680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2"/>
              <p:cNvSpPr/>
              <p:nvPr/>
            </p:nvSpPr>
            <p:spPr>
              <a:xfrm rot="690462">
                <a:off x="805487" y="142855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2"/>
              <p:cNvSpPr/>
              <p:nvPr/>
            </p:nvSpPr>
            <p:spPr>
              <a:xfrm rot="690462">
                <a:off x="2111537" y="464575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1" name="Google Shape;1011;p22"/>
            <p:cNvSpPr/>
            <p:nvPr/>
          </p:nvSpPr>
          <p:spPr>
            <a:xfrm rot="10109538" flipH="1">
              <a:off x="2295579" y="4511001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2"/>
            <p:cNvSpPr/>
            <p:nvPr/>
          </p:nvSpPr>
          <p:spPr>
            <a:xfrm rot="10109538" flipH="1">
              <a:off x="5815479" y="4414801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 rot="10109538" flipH="1">
              <a:off x="7984829" y="476226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2"/>
            <p:cNvSpPr/>
            <p:nvPr/>
          </p:nvSpPr>
          <p:spPr>
            <a:xfrm rot="8825889">
              <a:off x="1183851" y="1143228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23"/>
          <p:cNvSpPr txBox="1">
            <a:spLocks noGrp="1"/>
          </p:cNvSpPr>
          <p:nvPr>
            <p:ph type="body" idx="1"/>
          </p:nvPr>
        </p:nvSpPr>
        <p:spPr>
          <a:xfrm>
            <a:off x="1085363" y="2055735"/>
            <a:ext cx="3112500" cy="24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/>
            </a:lvl9pPr>
          </a:lstStyle>
          <a:p>
            <a:endParaRPr/>
          </a:p>
        </p:txBody>
      </p:sp>
      <p:sp>
        <p:nvSpPr>
          <p:cNvPr id="1017" name="Google Shape;1017;p23"/>
          <p:cNvSpPr txBox="1">
            <a:spLocks noGrp="1"/>
          </p:cNvSpPr>
          <p:nvPr>
            <p:ph type="body" idx="2"/>
          </p:nvPr>
        </p:nvSpPr>
        <p:spPr>
          <a:xfrm>
            <a:off x="4946088" y="2055735"/>
            <a:ext cx="3112500" cy="24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/>
            </a:lvl9pPr>
          </a:lstStyle>
          <a:p>
            <a:endParaRPr/>
          </a:p>
        </p:txBody>
      </p:sp>
      <p:sp>
        <p:nvSpPr>
          <p:cNvPr id="1018" name="Google Shape;1018;p23"/>
          <p:cNvSpPr txBox="1">
            <a:spLocks noGrp="1"/>
          </p:cNvSpPr>
          <p:nvPr>
            <p:ph type="subTitle" idx="3"/>
          </p:nvPr>
        </p:nvSpPr>
        <p:spPr>
          <a:xfrm>
            <a:off x="2485625" y="1370300"/>
            <a:ext cx="41730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9" name="Google Shape;1019;p23"/>
          <p:cNvSpPr txBox="1">
            <a:spLocks noGrp="1"/>
          </p:cNvSpPr>
          <p:nvPr>
            <p:ph type="title"/>
          </p:nvPr>
        </p:nvSpPr>
        <p:spPr>
          <a:xfrm>
            <a:off x="726150" y="561075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20" name="Google Shape;1020;p23"/>
          <p:cNvGrpSpPr/>
          <p:nvPr/>
        </p:nvGrpSpPr>
        <p:grpSpPr>
          <a:xfrm flipH="1">
            <a:off x="377993" y="271974"/>
            <a:ext cx="8576608" cy="4633342"/>
            <a:chOff x="570128" y="271974"/>
            <a:chExt cx="8576608" cy="4633342"/>
          </a:xfrm>
        </p:grpSpPr>
        <p:sp>
          <p:nvSpPr>
            <p:cNvPr id="1021" name="Google Shape;1021;p23"/>
            <p:cNvSpPr/>
            <p:nvPr/>
          </p:nvSpPr>
          <p:spPr>
            <a:xfrm rot="1974111" flipH="1">
              <a:off x="7910096" y="748012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77" y="0"/>
                  </a:moveTo>
                  <a:cubicBezTo>
                    <a:pt x="356" y="0"/>
                    <a:pt x="1" y="355"/>
                    <a:pt x="1" y="776"/>
                  </a:cubicBezTo>
                  <a:cubicBezTo>
                    <a:pt x="1" y="1220"/>
                    <a:pt x="356" y="1575"/>
                    <a:pt x="777" y="1575"/>
                  </a:cubicBezTo>
                  <a:cubicBezTo>
                    <a:pt x="1221" y="1575"/>
                    <a:pt x="1575" y="1220"/>
                    <a:pt x="1575" y="776"/>
                  </a:cubicBezTo>
                  <a:cubicBezTo>
                    <a:pt x="1575" y="355"/>
                    <a:pt x="1221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3"/>
            <p:cNvSpPr/>
            <p:nvPr/>
          </p:nvSpPr>
          <p:spPr>
            <a:xfrm rot="1974111" flipH="1">
              <a:off x="9076004" y="1770547"/>
              <a:ext cx="59375" cy="59350"/>
            </a:xfrm>
            <a:custGeom>
              <a:avLst/>
              <a:gdLst/>
              <a:ahLst/>
              <a:cxnLst/>
              <a:rect l="l" t="t" r="r" b="b"/>
              <a:pathLst>
                <a:path w="2375" h="2374" extrusionOk="0">
                  <a:moveTo>
                    <a:pt x="1199" y="0"/>
                  </a:moveTo>
                  <a:cubicBezTo>
                    <a:pt x="533" y="0"/>
                    <a:pt x="1" y="533"/>
                    <a:pt x="1" y="1198"/>
                  </a:cubicBezTo>
                  <a:cubicBezTo>
                    <a:pt x="1" y="1841"/>
                    <a:pt x="533" y="2374"/>
                    <a:pt x="1199" y="2374"/>
                  </a:cubicBezTo>
                  <a:cubicBezTo>
                    <a:pt x="1842" y="2374"/>
                    <a:pt x="2374" y="1841"/>
                    <a:pt x="2374" y="1198"/>
                  </a:cubicBezTo>
                  <a:cubicBezTo>
                    <a:pt x="2374" y="533"/>
                    <a:pt x="1842" y="0"/>
                    <a:pt x="1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3"/>
            <p:cNvSpPr/>
            <p:nvPr/>
          </p:nvSpPr>
          <p:spPr>
            <a:xfrm rot="1974111" flipH="1">
              <a:off x="6550438" y="281312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3"/>
            <p:cNvSpPr/>
            <p:nvPr/>
          </p:nvSpPr>
          <p:spPr>
            <a:xfrm rot="1974111" flipH="1">
              <a:off x="5090200" y="4636050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3"/>
            <p:cNvSpPr/>
            <p:nvPr/>
          </p:nvSpPr>
          <p:spPr>
            <a:xfrm rot="1974111" flipH="1">
              <a:off x="1699809" y="382037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77" y="0"/>
                  </a:moveTo>
                  <a:cubicBezTo>
                    <a:pt x="356" y="0"/>
                    <a:pt x="1" y="355"/>
                    <a:pt x="1" y="776"/>
                  </a:cubicBezTo>
                  <a:cubicBezTo>
                    <a:pt x="1" y="1220"/>
                    <a:pt x="356" y="1575"/>
                    <a:pt x="777" y="1575"/>
                  </a:cubicBezTo>
                  <a:cubicBezTo>
                    <a:pt x="1221" y="1575"/>
                    <a:pt x="1575" y="1220"/>
                    <a:pt x="1575" y="776"/>
                  </a:cubicBezTo>
                  <a:cubicBezTo>
                    <a:pt x="1575" y="355"/>
                    <a:pt x="1221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3"/>
            <p:cNvSpPr/>
            <p:nvPr/>
          </p:nvSpPr>
          <p:spPr>
            <a:xfrm rot="1974111" flipH="1">
              <a:off x="579475" y="2266537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3"/>
            <p:cNvSpPr/>
            <p:nvPr/>
          </p:nvSpPr>
          <p:spPr>
            <a:xfrm rot="1974111" flipH="1">
              <a:off x="701409" y="413777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 rot="1974111" flipH="1">
              <a:off x="7785150" y="4782937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 rot="1974111" flipH="1">
              <a:off x="9005834" y="4453902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 rot="690462">
              <a:off x="3372487" y="48732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 rot="690462">
              <a:off x="1189137" y="27801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 rot="690462">
              <a:off x="6611212" y="4578229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3"/>
            <p:cNvSpPr/>
            <p:nvPr/>
          </p:nvSpPr>
          <p:spPr>
            <a:xfrm rot="690462">
              <a:off x="9065662" y="36637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3"/>
            <p:cNvSpPr/>
            <p:nvPr/>
          </p:nvSpPr>
          <p:spPr>
            <a:xfrm rot="690462">
              <a:off x="1969562" y="1880179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 rot="690462">
              <a:off x="762862" y="11662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 rot="1974111" flipH="1">
              <a:off x="3086684" y="413777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 rot="690462">
              <a:off x="8922562" y="3768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 rot="1974111" flipH="1">
              <a:off x="647084" y="4411502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 rot="690462">
              <a:off x="6835712" y="22499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3"/>
            <p:cNvSpPr/>
            <p:nvPr/>
          </p:nvSpPr>
          <p:spPr>
            <a:xfrm rot="690462">
              <a:off x="5440062" y="3421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3"/>
            <p:cNvSpPr/>
            <p:nvPr/>
          </p:nvSpPr>
          <p:spPr>
            <a:xfrm rot="690462">
              <a:off x="2777762" y="11662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3"/>
            <p:cNvSpPr/>
            <p:nvPr/>
          </p:nvSpPr>
          <p:spPr>
            <a:xfrm rot="690462">
              <a:off x="3864562" y="45445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3" name="Google Shape;1043;p23"/>
          <p:cNvSpPr/>
          <p:nvPr/>
        </p:nvSpPr>
        <p:spPr>
          <a:xfrm rot="-3819626">
            <a:off x="6765427" y="3678643"/>
            <a:ext cx="2115422" cy="892820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23"/>
          <p:cNvSpPr/>
          <p:nvPr/>
        </p:nvSpPr>
        <p:spPr>
          <a:xfrm rot="6779908">
            <a:off x="-622711" y="647778"/>
            <a:ext cx="2115340" cy="892785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24"/>
          <p:cNvSpPr/>
          <p:nvPr/>
        </p:nvSpPr>
        <p:spPr>
          <a:xfrm rot="9785994" flipH="1">
            <a:off x="1637896" y="1012866"/>
            <a:ext cx="2115346" cy="892788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7" name="Google Shape;1047;p24"/>
          <p:cNvGrpSpPr/>
          <p:nvPr/>
        </p:nvGrpSpPr>
        <p:grpSpPr>
          <a:xfrm>
            <a:off x="-722848" y="-674720"/>
            <a:ext cx="9557179" cy="4630395"/>
            <a:chOff x="-509898" y="-231795"/>
            <a:chExt cx="9557179" cy="4630395"/>
          </a:xfrm>
        </p:grpSpPr>
        <p:grpSp>
          <p:nvGrpSpPr>
            <p:cNvPr id="1048" name="Google Shape;1048;p24"/>
            <p:cNvGrpSpPr/>
            <p:nvPr/>
          </p:nvGrpSpPr>
          <p:grpSpPr>
            <a:xfrm flipH="1">
              <a:off x="-509898" y="-231795"/>
              <a:ext cx="9095510" cy="4630395"/>
              <a:chOff x="2207581" y="-647022"/>
              <a:chExt cx="7325046" cy="3729077"/>
            </a:xfrm>
          </p:grpSpPr>
          <p:sp>
            <p:nvSpPr>
              <p:cNvPr id="1049" name="Google Shape;1049;p24"/>
              <p:cNvSpPr/>
              <p:nvPr/>
            </p:nvSpPr>
            <p:spPr>
              <a:xfrm rot="690462">
                <a:off x="6196322" y="-402506"/>
                <a:ext cx="473476" cy="268776"/>
              </a:xfrm>
              <a:custGeom>
                <a:avLst/>
                <a:gdLst/>
                <a:ahLst/>
                <a:cxnLst/>
                <a:rect l="l" t="t" r="r" b="b"/>
                <a:pathLst>
                  <a:path w="18939" h="10751" extrusionOk="0">
                    <a:moveTo>
                      <a:pt x="390" y="0"/>
                    </a:moveTo>
                    <a:cubicBezTo>
                      <a:pt x="123" y="0"/>
                      <a:pt x="0" y="174"/>
                      <a:pt x="20" y="473"/>
                    </a:cubicBezTo>
                    <a:cubicBezTo>
                      <a:pt x="42" y="628"/>
                      <a:pt x="109" y="806"/>
                      <a:pt x="197" y="939"/>
                    </a:cubicBezTo>
                    <a:cubicBezTo>
                      <a:pt x="508" y="1471"/>
                      <a:pt x="863" y="1981"/>
                      <a:pt x="1240" y="2447"/>
                    </a:cubicBezTo>
                    <a:cubicBezTo>
                      <a:pt x="1506" y="2780"/>
                      <a:pt x="1506" y="2780"/>
                      <a:pt x="1151" y="2979"/>
                    </a:cubicBezTo>
                    <a:cubicBezTo>
                      <a:pt x="863" y="3134"/>
                      <a:pt x="575" y="3312"/>
                      <a:pt x="308" y="3534"/>
                    </a:cubicBezTo>
                    <a:cubicBezTo>
                      <a:pt x="153" y="3645"/>
                      <a:pt x="20" y="3800"/>
                      <a:pt x="87" y="3999"/>
                    </a:cubicBezTo>
                    <a:cubicBezTo>
                      <a:pt x="153" y="4221"/>
                      <a:pt x="331" y="4376"/>
                      <a:pt x="552" y="4399"/>
                    </a:cubicBezTo>
                    <a:cubicBezTo>
                      <a:pt x="662" y="4414"/>
                      <a:pt x="772" y="4422"/>
                      <a:pt x="881" y="4422"/>
                    </a:cubicBezTo>
                    <a:cubicBezTo>
                      <a:pt x="1080" y="4422"/>
                      <a:pt x="1276" y="4397"/>
                      <a:pt x="1462" y="4354"/>
                    </a:cubicBezTo>
                    <a:cubicBezTo>
                      <a:pt x="2127" y="4221"/>
                      <a:pt x="2792" y="4022"/>
                      <a:pt x="3413" y="3733"/>
                    </a:cubicBezTo>
                    <a:cubicBezTo>
                      <a:pt x="3610" y="3649"/>
                      <a:pt x="3723" y="3601"/>
                      <a:pt x="3810" y="3601"/>
                    </a:cubicBezTo>
                    <a:cubicBezTo>
                      <a:pt x="3930" y="3601"/>
                      <a:pt x="4001" y="3692"/>
                      <a:pt x="4168" y="3911"/>
                    </a:cubicBezTo>
                    <a:cubicBezTo>
                      <a:pt x="5010" y="4975"/>
                      <a:pt x="5920" y="5951"/>
                      <a:pt x="6873" y="6883"/>
                    </a:cubicBezTo>
                    <a:cubicBezTo>
                      <a:pt x="8448" y="8413"/>
                      <a:pt x="10444" y="9411"/>
                      <a:pt x="12596" y="9788"/>
                    </a:cubicBezTo>
                    <a:cubicBezTo>
                      <a:pt x="12618" y="9788"/>
                      <a:pt x="12643" y="9787"/>
                      <a:pt x="12669" y="9787"/>
                    </a:cubicBezTo>
                    <a:cubicBezTo>
                      <a:pt x="12748" y="9787"/>
                      <a:pt x="12840" y="9799"/>
                      <a:pt x="12906" y="9899"/>
                    </a:cubicBezTo>
                    <a:cubicBezTo>
                      <a:pt x="12751" y="10054"/>
                      <a:pt x="12640" y="10254"/>
                      <a:pt x="12618" y="10476"/>
                    </a:cubicBezTo>
                    <a:cubicBezTo>
                      <a:pt x="12618" y="10646"/>
                      <a:pt x="12696" y="10750"/>
                      <a:pt x="12822" y="10750"/>
                    </a:cubicBezTo>
                    <a:cubicBezTo>
                      <a:pt x="12861" y="10750"/>
                      <a:pt x="12904" y="10741"/>
                      <a:pt x="12951" y="10720"/>
                    </a:cubicBezTo>
                    <a:cubicBezTo>
                      <a:pt x="13217" y="10609"/>
                      <a:pt x="13461" y="10454"/>
                      <a:pt x="13682" y="10232"/>
                    </a:cubicBezTo>
                    <a:cubicBezTo>
                      <a:pt x="13865" y="10029"/>
                      <a:pt x="14141" y="9918"/>
                      <a:pt x="14425" y="9918"/>
                    </a:cubicBezTo>
                    <a:cubicBezTo>
                      <a:pt x="14451" y="9918"/>
                      <a:pt x="14477" y="9919"/>
                      <a:pt x="14503" y="9921"/>
                    </a:cubicBezTo>
                    <a:cubicBezTo>
                      <a:pt x="15523" y="9921"/>
                      <a:pt x="16544" y="9810"/>
                      <a:pt x="17519" y="9566"/>
                    </a:cubicBezTo>
                    <a:cubicBezTo>
                      <a:pt x="17941" y="9478"/>
                      <a:pt x="18340" y="9278"/>
                      <a:pt x="18628" y="8968"/>
                    </a:cubicBezTo>
                    <a:cubicBezTo>
                      <a:pt x="18917" y="8613"/>
                      <a:pt x="18939" y="8480"/>
                      <a:pt x="18695" y="8103"/>
                    </a:cubicBezTo>
                    <a:cubicBezTo>
                      <a:pt x="17897" y="6971"/>
                      <a:pt x="16943" y="5996"/>
                      <a:pt x="15856" y="5175"/>
                    </a:cubicBezTo>
                    <a:cubicBezTo>
                      <a:pt x="14769" y="4354"/>
                      <a:pt x="13594" y="3733"/>
                      <a:pt x="12307" y="3290"/>
                    </a:cubicBezTo>
                    <a:cubicBezTo>
                      <a:pt x="10444" y="2602"/>
                      <a:pt x="8515" y="2114"/>
                      <a:pt x="6563" y="1804"/>
                    </a:cubicBezTo>
                    <a:cubicBezTo>
                      <a:pt x="5989" y="1699"/>
                      <a:pt x="5401" y="1663"/>
                      <a:pt x="4820" y="1663"/>
                    </a:cubicBezTo>
                    <a:cubicBezTo>
                      <a:pt x="4661" y="1663"/>
                      <a:pt x="4503" y="1666"/>
                      <a:pt x="4345" y="1671"/>
                    </a:cubicBezTo>
                    <a:cubicBezTo>
                      <a:pt x="4168" y="1671"/>
                      <a:pt x="3990" y="1626"/>
                      <a:pt x="3835" y="1515"/>
                    </a:cubicBezTo>
                    <a:cubicBezTo>
                      <a:pt x="2948" y="1027"/>
                      <a:pt x="2038" y="628"/>
                      <a:pt x="1151" y="185"/>
                    </a:cubicBezTo>
                    <a:cubicBezTo>
                      <a:pt x="929" y="74"/>
                      <a:pt x="708" y="29"/>
                      <a:pt x="486" y="7"/>
                    </a:cubicBezTo>
                    <a:cubicBezTo>
                      <a:pt x="452" y="3"/>
                      <a:pt x="420" y="0"/>
                      <a:pt x="3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24"/>
              <p:cNvSpPr/>
              <p:nvPr/>
            </p:nvSpPr>
            <p:spPr>
              <a:xfrm rot="690462">
                <a:off x="6405662" y="-538266"/>
                <a:ext cx="500476" cy="315776"/>
              </a:xfrm>
              <a:custGeom>
                <a:avLst/>
                <a:gdLst/>
                <a:ahLst/>
                <a:cxnLst/>
                <a:rect l="l" t="t" r="r" b="b"/>
                <a:pathLst>
                  <a:path w="20019" h="12631" extrusionOk="0">
                    <a:moveTo>
                      <a:pt x="319" y="1"/>
                    </a:moveTo>
                    <a:cubicBezTo>
                      <a:pt x="88" y="1"/>
                      <a:pt x="1" y="158"/>
                      <a:pt x="57" y="459"/>
                    </a:cubicBezTo>
                    <a:cubicBezTo>
                      <a:pt x="101" y="637"/>
                      <a:pt x="168" y="814"/>
                      <a:pt x="279" y="970"/>
                    </a:cubicBezTo>
                    <a:cubicBezTo>
                      <a:pt x="656" y="1568"/>
                      <a:pt x="1055" y="2145"/>
                      <a:pt x="1499" y="2677"/>
                    </a:cubicBezTo>
                    <a:cubicBezTo>
                      <a:pt x="1809" y="3054"/>
                      <a:pt x="1787" y="3054"/>
                      <a:pt x="1476" y="3232"/>
                    </a:cubicBezTo>
                    <a:cubicBezTo>
                      <a:pt x="1188" y="3343"/>
                      <a:pt x="900" y="3520"/>
                      <a:pt x="656" y="3698"/>
                    </a:cubicBezTo>
                    <a:cubicBezTo>
                      <a:pt x="501" y="3808"/>
                      <a:pt x="434" y="3986"/>
                      <a:pt x="478" y="4186"/>
                    </a:cubicBezTo>
                    <a:cubicBezTo>
                      <a:pt x="567" y="4407"/>
                      <a:pt x="745" y="4585"/>
                      <a:pt x="989" y="4651"/>
                    </a:cubicBezTo>
                    <a:cubicBezTo>
                      <a:pt x="1189" y="4694"/>
                      <a:pt x="1390" y="4719"/>
                      <a:pt x="1590" y="4719"/>
                    </a:cubicBezTo>
                    <a:cubicBezTo>
                      <a:pt x="1700" y="4719"/>
                      <a:pt x="1810" y="4711"/>
                      <a:pt x="1920" y="4696"/>
                    </a:cubicBezTo>
                    <a:cubicBezTo>
                      <a:pt x="2563" y="4629"/>
                      <a:pt x="3206" y="4474"/>
                      <a:pt x="3805" y="4252"/>
                    </a:cubicBezTo>
                    <a:cubicBezTo>
                      <a:pt x="3978" y="4194"/>
                      <a:pt x="4084" y="4158"/>
                      <a:pt x="4167" y="4158"/>
                    </a:cubicBezTo>
                    <a:cubicBezTo>
                      <a:pt x="4307" y="4158"/>
                      <a:pt x="4381" y="4262"/>
                      <a:pt x="4604" y="4540"/>
                    </a:cubicBezTo>
                    <a:cubicBezTo>
                      <a:pt x="5557" y="5716"/>
                      <a:pt x="6578" y="6847"/>
                      <a:pt x="7664" y="7934"/>
                    </a:cubicBezTo>
                    <a:cubicBezTo>
                      <a:pt x="9350" y="9664"/>
                      <a:pt x="11457" y="10906"/>
                      <a:pt x="13764" y="11593"/>
                    </a:cubicBezTo>
                    <a:cubicBezTo>
                      <a:pt x="13852" y="11616"/>
                      <a:pt x="13963" y="11616"/>
                      <a:pt x="14074" y="11749"/>
                    </a:cubicBezTo>
                    <a:cubicBezTo>
                      <a:pt x="13919" y="11904"/>
                      <a:pt x="13830" y="12104"/>
                      <a:pt x="13852" y="12325"/>
                    </a:cubicBezTo>
                    <a:cubicBezTo>
                      <a:pt x="13871" y="12508"/>
                      <a:pt x="13965" y="12631"/>
                      <a:pt x="14109" y="12631"/>
                    </a:cubicBezTo>
                    <a:cubicBezTo>
                      <a:pt x="14139" y="12631"/>
                      <a:pt x="14172" y="12625"/>
                      <a:pt x="14207" y="12614"/>
                    </a:cubicBezTo>
                    <a:cubicBezTo>
                      <a:pt x="14451" y="12525"/>
                      <a:pt x="14695" y="12392"/>
                      <a:pt x="14873" y="12170"/>
                    </a:cubicBezTo>
                    <a:cubicBezTo>
                      <a:pt x="15028" y="12015"/>
                      <a:pt x="15251" y="11926"/>
                      <a:pt x="15478" y="11926"/>
                    </a:cubicBezTo>
                    <a:cubicBezTo>
                      <a:pt x="15542" y="11926"/>
                      <a:pt x="15607" y="11934"/>
                      <a:pt x="15671" y="11948"/>
                    </a:cubicBezTo>
                    <a:cubicBezTo>
                      <a:pt x="16110" y="11986"/>
                      <a:pt x="16546" y="12008"/>
                      <a:pt x="16978" y="12008"/>
                    </a:cubicBezTo>
                    <a:cubicBezTo>
                      <a:pt x="17551" y="12008"/>
                      <a:pt x="18119" y="11970"/>
                      <a:pt x="18688" y="11882"/>
                    </a:cubicBezTo>
                    <a:cubicBezTo>
                      <a:pt x="19109" y="11837"/>
                      <a:pt x="19486" y="11660"/>
                      <a:pt x="19752" y="11349"/>
                    </a:cubicBezTo>
                    <a:cubicBezTo>
                      <a:pt x="20018" y="11017"/>
                      <a:pt x="20018" y="10884"/>
                      <a:pt x="19730" y="10462"/>
                    </a:cubicBezTo>
                    <a:cubicBezTo>
                      <a:pt x="18821" y="9198"/>
                      <a:pt x="17734" y="8045"/>
                      <a:pt x="16536" y="7069"/>
                    </a:cubicBezTo>
                    <a:cubicBezTo>
                      <a:pt x="15405" y="6115"/>
                      <a:pt x="14119" y="5317"/>
                      <a:pt x="12766" y="4718"/>
                    </a:cubicBezTo>
                    <a:cubicBezTo>
                      <a:pt x="10858" y="3808"/>
                      <a:pt x="8840" y="3099"/>
                      <a:pt x="6799" y="2544"/>
                    </a:cubicBezTo>
                    <a:cubicBezTo>
                      <a:pt x="6068" y="2345"/>
                      <a:pt x="5313" y="2234"/>
                      <a:pt x="4537" y="2189"/>
                    </a:cubicBezTo>
                    <a:cubicBezTo>
                      <a:pt x="4360" y="2167"/>
                      <a:pt x="4160" y="2101"/>
                      <a:pt x="4005" y="1968"/>
                    </a:cubicBezTo>
                    <a:cubicBezTo>
                      <a:pt x="3073" y="1369"/>
                      <a:pt x="2120" y="836"/>
                      <a:pt x="1166" y="282"/>
                    </a:cubicBezTo>
                    <a:cubicBezTo>
                      <a:pt x="944" y="149"/>
                      <a:pt x="700" y="60"/>
                      <a:pt x="456" y="16"/>
                    </a:cubicBezTo>
                    <a:cubicBezTo>
                      <a:pt x="406" y="6"/>
                      <a:pt x="360" y="1"/>
                      <a:pt x="3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24"/>
              <p:cNvSpPr/>
              <p:nvPr/>
            </p:nvSpPr>
            <p:spPr>
              <a:xfrm rot="690462">
                <a:off x="6149496" y="-136547"/>
                <a:ext cx="457451" cy="181800"/>
              </a:xfrm>
              <a:custGeom>
                <a:avLst/>
                <a:gdLst/>
                <a:ahLst/>
                <a:cxnLst/>
                <a:rect l="l" t="t" r="r" b="b"/>
                <a:pathLst>
                  <a:path w="18298" h="7272" extrusionOk="0">
                    <a:moveTo>
                      <a:pt x="1611" y="1"/>
                    </a:moveTo>
                    <a:cubicBezTo>
                      <a:pt x="1515" y="1"/>
                      <a:pt x="1421" y="12"/>
                      <a:pt x="1331" y="32"/>
                    </a:cubicBezTo>
                    <a:cubicBezTo>
                      <a:pt x="1020" y="32"/>
                      <a:pt x="776" y="276"/>
                      <a:pt x="754" y="564"/>
                    </a:cubicBezTo>
                    <a:cubicBezTo>
                      <a:pt x="732" y="697"/>
                      <a:pt x="754" y="830"/>
                      <a:pt x="821" y="963"/>
                    </a:cubicBezTo>
                    <a:cubicBezTo>
                      <a:pt x="1020" y="1385"/>
                      <a:pt x="1264" y="1784"/>
                      <a:pt x="1553" y="2139"/>
                    </a:cubicBezTo>
                    <a:cubicBezTo>
                      <a:pt x="1752" y="2383"/>
                      <a:pt x="1752" y="2383"/>
                      <a:pt x="1353" y="2649"/>
                    </a:cubicBezTo>
                    <a:cubicBezTo>
                      <a:pt x="998" y="2871"/>
                      <a:pt x="666" y="3092"/>
                      <a:pt x="333" y="3336"/>
                    </a:cubicBezTo>
                    <a:cubicBezTo>
                      <a:pt x="155" y="3492"/>
                      <a:pt x="0" y="3647"/>
                      <a:pt x="22" y="3846"/>
                    </a:cubicBezTo>
                    <a:cubicBezTo>
                      <a:pt x="22" y="4024"/>
                      <a:pt x="155" y="4113"/>
                      <a:pt x="399" y="4113"/>
                    </a:cubicBezTo>
                    <a:cubicBezTo>
                      <a:pt x="710" y="4068"/>
                      <a:pt x="1043" y="4002"/>
                      <a:pt x="1331" y="3869"/>
                    </a:cubicBezTo>
                    <a:cubicBezTo>
                      <a:pt x="2063" y="3580"/>
                      <a:pt x="2773" y="3248"/>
                      <a:pt x="3460" y="2848"/>
                    </a:cubicBezTo>
                    <a:cubicBezTo>
                      <a:pt x="3726" y="2704"/>
                      <a:pt x="3859" y="2632"/>
                      <a:pt x="3954" y="2632"/>
                    </a:cubicBezTo>
                    <a:cubicBezTo>
                      <a:pt x="4048" y="2632"/>
                      <a:pt x="4103" y="2704"/>
                      <a:pt x="4214" y="2848"/>
                    </a:cubicBezTo>
                    <a:cubicBezTo>
                      <a:pt x="4835" y="3647"/>
                      <a:pt x="5523" y="4357"/>
                      <a:pt x="6321" y="5000"/>
                    </a:cubicBezTo>
                    <a:cubicBezTo>
                      <a:pt x="7489" y="5950"/>
                      <a:pt x="8975" y="6441"/>
                      <a:pt x="10826" y="6441"/>
                    </a:cubicBezTo>
                    <a:cubicBezTo>
                      <a:pt x="11049" y="6441"/>
                      <a:pt x="11277" y="6434"/>
                      <a:pt x="11511" y="6419"/>
                    </a:cubicBezTo>
                    <a:cubicBezTo>
                      <a:pt x="11572" y="6407"/>
                      <a:pt x="11632" y="6388"/>
                      <a:pt x="11686" y="6388"/>
                    </a:cubicBezTo>
                    <a:cubicBezTo>
                      <a:pt x="11730" y="6388"/>
                      <a:pt x="11769" y="6401"/>
                      <a:pt x="11799" y="6441"/>
                    </a:cubicBezTo>
                    <a:cubicBezTo>
                      <a:pt x="11622" y="6619"/>
                      <a:pt x="11467" y="6818"/>
                      <a:pt x="11378" y="7062"/>
                    </a:cubicBezTo>
                    <a:cubicBezTo>
                      <a:pt x="11348" y="7197"/>
                      <a:pt x="11389" y="7271"/>
                      <a:pt x="11486" y="7271"/>
                    </a:cubicBezTo>
                    <a:cubicBezTo>
                      <a:pt x="11534" y="7271"/>
                      <a:pt x="11594" y="7254"/>
                      <a:pt x="11666" y="7218"/>
                    </a:cubicBezTo>
                    <a:cubicBezTo>
                      <a:pt x="11955" y="7040"/>
                      <a:pt x="12243" y="6841"/>
                      <a:pt x="12509" y="6597"/>
                    </a:cubicBezTo>
                    <a:cubicBezTo>
                      <a:pt x="12753" y="6353"/>
                      <a:pt x="13064" y="6175"/>
                      <a:pt x="13419" y="6109"/>
                    </a:cubicBezTo>
                    <a:cubicBezTo>
                      <a:pt x="14505" y="5865"/>
                      <a:pt x="15570" y="5532"/>
                      <a:pt x="16590" y="5088"/>
                    </a:cubicBezTo>
                    <a:cubicBezTo>
                      <a:pt x="17078" y="4911"/>
                      <a:pt x="17522" y="4623"/>
                      <a:pt x="17877" y="4268"/>
                    </a:cubicBezTo>
                    <a:cubicBezTo>
                      <a:pt x="18254" y="3869"/>
                      <a:pt x="18298" y="3736"/>
                      <a:pt x="18121" y="3447"/>
                    </a:cubicBezTo>
                    <a:cubicBezTo>
                      <a:pt x="17566" y="2560"/>
                      <a:pt x="16812" y="1850"/>
                      <a:pt x="15880" y="1340"/>
                    </a:cubicBezTo>
                    <a:cubicBezTo>
                      <a:pt x="14905" y="808"/>
                      <a:pt x="13818" y="497"/>
                      <a:pt x="12709" y="386"/>
                    </a:cubicBezTo>
                    <a:cubicBezTo>
                      <a:pt x="11661" y="274"/>
                      <a:pt x="10613" y="218"/>
                      <a:pt x="9569" y="218"/>
                    </a:cubicBezTo>
                    <a:cubicBezTo>
                      <a:pt x="8757" y="218"/>
                      <a:pt x="7947" y="252"/>
                      <a:pt x="7142" y="320"/>
                    </a:cubicBezTo>
                    <a:cubicBezTo>
                      <a:pt x="6388" y="386"/>
                      <a:pt x="5634" y="520"/>
                      <a:pt x="4902" y="697"/>
                    </a:cubicBezTo>
                    <a:cubicBezTo>
                      <a:pt x="4832" y="717"/>
                      <a:pt x="4758" y="728"/>
                      <a:pt x="4683" y="728"/>
                    </a:cubicBezTo>
                    <a:cubicBezTo>
                      <a:pt x="4591" y="728"/>
                      <a:pt x="4499" y="711"/>
                      <a:pt x="4414" y="675"/>
                    </a:cubicBezTo>
                    <a:cubicBezTo>
                      <a:pt x="3638" y="409"/>
                      <a:pt x="2795" y="253"/>
                      <a:pt x="1974" y="54"/>
                    </a:cubicBezTo>
                    <a:cubicBezTo>
                      <a:pt x="1852" y="17"/>
                      <a:pt x="1730" y="1"/>
                      <a:pt x="16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24"/>
              <p:cNvSpPr/>
              <p:nvPr/>
            </p:nvSpPr>
            <p:spPr>
              <a:xfrm rot="690462">
                <a:off x="6954976" y="-240590"/>
                <a:ext cx="474051" cy="268776"/>
              </a:xfrm>
              <a:custGeom>
                <a:avLst/>
                <a:gdLst/>
                <a:ahLst/>
                <a:cxnLst/>
                <a:rect l="l" t="t" r="r" b="b"/>
                <a:pathLst>
                  <a:path w="18962" h="10751" extrusionOk="0">
                    <a:moveTo>
                      <a:pt x="391" y="1"/>
                    </a:moveTo>
                    <a:cubicBezTo>
                      <a:pt x="124" y="1"/>
                      <a:pt x="1" y="174"/>
                      <a:pt x="21" y="473"/>
                    </a:cubicBezTo>
                    <a:cubicBezTo>
                      <a:pt x="43" y="628"/>
                      <a:pt x="110" y="784"/>
                      <a:pt x="198" y="939"/>
                    </a:cubicBezTo>
                    <a:cubicBezTo>
                      <a:pt x="509" y="1471"/>
                      <a:pt x="864" y="1981"/>
                      <a:pt x="1263" y="2447"/>
                    </a:cubicBezTo>
                    <a:cubicBezTo>
                      <a:pt x="1529" y="2780"/>
                      <a:pt x="1507" y="2780"/>
                      <a:pt x="1174" y="2979"/>
                    </a:cubicBezTo>
                    <a:cubicBezTo>
                      <a:pt x="864" y="3135"/>
                      <a:pt x="575" y="3312"/>
                      <a:pt x="309" y="3512"/>
                    </a:cubicBezTo>
                    <a:cubicBezTo>
                      <a:pt x="176" y="3645"/>
                      <a:pt x="43" y="3800"/>
                      <a:pt x="110" y="3978"/>
                    </a:cubicBezTo>
                    <a:cubicBezTo>
                      <a:pt x="154" y="4199"/>
                      <a:pt x="331" y="4355"/>
                      <a:pt x="553" y="4399"/>
                    </a:cubicBezTo>
                    <a:cubicBezTo>
                      <a:pt x="657" y="4406"/>
                      <a:pt x="760" y="4411"/>
                      <a:pt x="863" y="4411"/>
                    </a:cubicBezTo>
                    <a:cubicBezTo>
                      <a:pt x="1068" y="4411"/>
                      <a:pt x="1270" y="4392"/>
                      <a:pt x="1462" y="4332"/>
                    </a:cubicBezTo>
                    <a:cubicBezTo>
                      <a:pt x="2128" y="4199"/>
                      <a:pt x="2793" y="4000"/>
                      <a:pt x="3414" y="3734"/>
                    </a:cubicBezTo>
                    <a:cubicBezTo>
                      <a:pt x="3610" y="3649"/>
                      <a:pt x="3724" y="3601"/>
                      <a:pt x="3813" y="3601"/>
                    </a:cubicBezTo>
                    <a:cubicBezTo>
                      <a:pt x="3935" y="3601"/>
                      <a:pt x="4011" y="3693"/>
                      <a:pt x="4191" y="3911"/>
                    </a:cubicBezTo>
                    <a:cubicBezTo>
                      <a:pt x="5011" y="4953"/>
                      <a:pt x="5921" y="5951"/>
                      <a:pt x="6896" y="6883"/>
                    </a:cubicBezTo>
                    <a:cubicBezTo>
                      <a:pt x="8471" y="8391"/>
                      <a:pt x="10467" y="9411"/>
                      <a:pt x="12619" y="9789"/>
                    </a:cubicBezTo>
                    <a:cubicBezTo>
                      <a:pt x="12707" y="9789"/>
                      <a:pt x="12840" y="9789"/>
                      <a:pt x="12929" y="9899"/>
                    </a:cubicBezTo>
                    <a:cubicBezTo>
                      <a:pt x="12752" y="10055"/>
                      <a:pt x="12663" y="10254"/>
                      <a:pt x="12641" y="10476"/>
                    </a:cubicBezTo>
                    <a:cubicBezTo>
                      <a:pt x="12641" y="10646"/>
                      <a:pt x="12719" y="10751"/>
                      <a:pt x="12845" y="10751"/>
                    </a:cubicBezTo>
                    <a:cubicBezTo>
                      <a:pt x="12884" y="10751"/>
                      <a:pt x="12927" y="10741"/>
                      <a:pt x="12974" y="10720"/>
                    </a:cubicBezTo>
                    <a:cubicBezTo>
                      <a:pt x="13240" y="10609"/>
                      <a:pt x="13484" y="10454"/>
                      <a:pt x="13683" y="10232"/>
                    </a:cubicBezTo>
                    <a:cubicBezTo>
                      <a:pt x="13886" y="10029"/>
                      <a:pt x="14164" y="9919"/>
                      <a:pt x="14448" y="9919"/>
                    </a:cubicBezTo>
                    <a:cubicBezTo>
                      <a:pt x="14474" y="9919"/>
                      <a:pt x="14500" y="9920"/>
                      <a:pt x="14526" y="9922"/>
                    </a:cubicBezTo>
                    <a:cubicBezTo>
                      <a:pt x="15524" y="9922"/>
                      <a:pt x="16544" y="9811"/>
                      <a:pt x="17542" y="9567"/>
                    </a:cubicBezTo>
                    <a:cubicBezTo>
                      <a:pt x="17964" y="9478"/>
                      <a:pt x="18341" y="9278"/>
                      <a:pt x="18651" y="8968"/>
                    </a:cubicBezTo>
                    <a:cubicBezTo>
                      <a:pt x="18940" y="8613"/>
                      <a:pt x="18962" y="8480"/>
                      <a:pt x="18696" y="8103"/>
                    </a:cubicBezTo>
                    <a:cubicBezTo>
                      <a:pt x="17143" y="5863"/>
                      <a:pt x="14903" y="4177"/>
                      <a:pt x="12330" y="3290"/>
                    </a:cubicBezTo>
                    <a:cubicBezTo>
                      <a:pt x="10467" y="2602"/>
                      <a:pt x="8538" y="2114"/>
                      <a:pt x="6564" y="1804"/>
                    </a:cubicBezTo>
                    <a:cubicBezTo>
                      <a:pt x="5989" y="1700"/>
                      <a:pt x="5415" y="1663"/>
                      <a:pt x="4830" y="1663"/>
                    </a:cubicBezTo>
                    <a:cubicBezTo>
                      <a:pt x="4669" y="1663"/>
                      <a:pt x="4508" y="1666"/>
                      <a:pt x="4346" y="1671"/>
                    </a:cubicBezTo>
                    <a:cubicBezTo>
                      <a:pt x="4168" y="1671"/>
                      <a:pt x="3991" y="1627"/>
                      <a:pt x="3836" y="1516"/>
                    </a:cubicBezTo>
                    <a:cubicBezTo>
                      <a:pt x="2971" y="1028"/>
                      <a:pt x="2061" y="628"/>
                      <a:pt x="1152" y="185"/>
                    </a:cubicBezTo>
                    <a:cubicBezTo>
                      <a:pt x="952" y="74"/>
                      <a:pt x="708" y="30"/>
                      <a:pt x="487" y="7"/>
                    </a:cubicBezTo>
                    <a:cubicBezTo>
                      <a:pt x="453" y="3"/>
                      <a:pt x="421" y="1"/>
                      <a:pt x="3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24"/>
              <p:cNvSpPr/>
              <p:nvPr/>
            </p:nvSpPr>
            <p:spPr>
              <a:xfrm rot="690462">
                <a:off x="6678869" y="57529"/>
                <a:ext cx="497776" cy="318901"/>
              </a:xfrm>
              <a:custGeom>
                <a:avLst/>
                <a:gdLst/>
                <a:ahLst/>
                <a:cxnLst/>
                <a:rect l="l" t="t" r="r" b="b"/>
                <a:pathLst>
                  <a:path w="19911" h="12756" extrusionOk="0">
                    <a:moveTo>
                      <a:pt x="322" y="1"/>
                    </a:moveTo>
                    <a:cubicBezTo>
                      <a:pt x="90" y="1"/>
                      <a:pt x="0" y="158"/>
                      <a:pt x="38" y="460"/>
                    </a:cubicBezTo>
                    <a:cubicBezTo>
                      <a:pt x="82" y="637"/>
                      <a:pt x="171" y="814"/>
                      <a:pt x="282" y="970"/>
                    </a:cubicBezTo>
                    <a:cubicBezTo>
                      <a:pt x="637" y="1569"/>
                      <a:pt x="1036" y="2145"/>
                      <a:pt x="1480" y="2678"/>
                    </a:cubicBezTo>
                    <a:cubicBezTo>
                      <a:pt x="1768" y="3055"/>
                      <a:pt x="1768" y="3055"/>
                      <a:pt x="1435" y="3232"/>
                    </a:cubicBezTo>
                    <a:cubicBezTo>
                      <a:pt x="1147" y="3343"/>
                      <a:pt x="881" y="3498"/>
                      <a:pt x="637" y="3698"/>
                    </a:cubicBezTo>
                    <a:cubicBezTo>
                      <a:pt x="459" y="3787"/>
                      <a:pt x="393" y="3986"/>
                      <a:pt x="459" y="4164"/>
                    </a:cubicBezTo>
                    <a:cubicBezTo>
                      <a:pt x="526" y="4408"/>
                      <a:pt x="725" y="4585"/>
                      <a:pt x="947" y="4652"/>
                    </a:cubicBezTo>
                    <a:cubicBezTo>
                      <a:pt x="1148" y="4694"/>
                      <a:pt x="1348" y="4719"/>
                      <a:pt x="1549" y="4719"/>
                    </a:cubicBezTo>
                    <a:cubicBezTo>
                      <a:pt x="1659" y="4719"/>
                      <a:pt x="1769" y="4712"/>
                      <a:pt x="1879" y="4696"/>
                    </a:cubicBezTo>
                    <a:cubicBezTo>
                      <a:pt x="2522" y="4629"/>
                      <a:pt x="3165" y="4496"/>
                      <a:pt x="3764" y="4274"/>
                    </a:cubicBezTo>
                    <a:cubicBezTo>
                      <a:pt x="3937" y="4217"/>
                      <a:pt x="4046" y="4180"/>
                      <a:pt x="4131" y="4180"/>
                    </a:cubicBezTo>
                    <a:cubicBezTo>
                      <a:pt x="4276" y="4180"/>
                      <a:pt x="4353" y="4284"/>
                      <a:pt x="4562" y="4563"/>
                    </a:cubicBezTo>
                    <a:cubicBezTo>
                      <a:pt x="5516" y="5760"/>
                      <a:pt x="6514" y="6892"/>
                      <a:pt x="7579" y="8001"/>
                    </a:cubicBezTo>
                    <a:cubicBezTo>
                      <a:pt x="9242" y="9731"/>
                      <a:pt x="11327" y="10995"/>
                      <a:pt x="13634" y="11705"/>
                    </a:cubicBezTo>
                    <a:cubicBezTo>
                      <a:pt x="13745" y="11727"/>
                      <a:pt x="13856" y="11727"/>
                      <a:pt x="13967" y="11860"/>
                    </a:cubicBezTo>
                    <a:cubicBezTo>
                      <a:pt x="13811" y="12015"/>
                      <a:pt x="13723" y="12215"/>
                      <a:pt x="13723" y="12436"/>
                    </a:cubicBezTo>
                    <a:cubicBezTo>
                      <a:pt x="13742" y="12630"/>
                      <a:pt x="13845" y="12755"/>
                      <a:pt x="14003" y="12755"/>
                    </a:cubicBezTo>
                    <a:cubicBezTo>
                      <a:pt x="14027" y="12755"/>
                      <a:pt x="14052" y="12753"/>
                      <a:pt x="14077" y="12747"/>
                    </a:cubicBezTo>
                    <a:cubicBezTo>
                      <a:pt x="14344" y="12658"/>
                      <a:pt x="14565" y="12503"/>
                      <a:pt x="14765" y="12303"/>
                    </a:cubicBezTo>
                    <a:cubicBezTo>
                      <a:pt x="14926" y="12124"/>
                      <a:pt x="15160" y="12046"/>
                      <a:pt x="15395" y="12046"/>
                    </a:cubicBezTo>
                    <a:cubicBezTo>
                      <a:pt x="15452" y="12046"/>
                      <a:pt x="15508" y="12051"/>
                      <a:pt x="15563" y="12059"/>
                    </a:cubicBezTo>
                    <a:cubicBezTo>
                      <a:pt x="16021" y="12120"/>
                      <a:pt x="16484" y="12149"/>
                      <a:pt x="16946" y="12149"/>
                    </a:cubicBezTo>
                    <a:cubicBezTo>
                      <a:pt x="17493" y="12149"/>
                      <a:pt x="18039" y="12109"/>
                      <a:pt x="18580" y="12037"/>
                    </a:cubicBezTo>
                    <a:cubicBezTo>
                      <a:pt x="18979" y="12015"/>
                      <a:pt x="19356" y="11838"/>
                      <a:pt x="19644" y="11527"/>
                    </a:cubicBezTo>
                    <a:cubicBezTo>
                      <a:pt x="19911" y="11194"/>
                      <a:pt x="19911" y="11061"/>
                      <a:pt x="19622" y="10640"/>
                    </a:cubicBezTo>
                    <a:cubicBezTo>
                      <a:pt x="18735" y="9354"/>
                      <a:pt x="17670" y="8200"/>
                      <a:pt x="16473" y="7202"/>
                    </a:cubicBezTo>
                    <a:cubicBezTo>
                      <a:pt x="15342" y="6248"/>
                      <a:pt x="14077" y="5450"/>
                      <a:pt x="12724" y="4829"/>
                    </a:cubicBezTo>
                    <a:cubicBezTo>
                      <a:pt x="10817" y="3920"/>
                      <a:pt x="8821" y="3165"/>
                      <a:pt x="6780" y="2611"/>
                    </a:cubicBezTo>
                    <a:cubicBezTo>
                      <a:pt x="6049" y="2411"/>
                      <a:pt x="5294" y="2278"/>
                      <a:pt x="4518" y="2212"/>
                    </a:cubicBezTo>
                    <a:cubicBezTo>
                      <a:pt x="4341" y="2212"/>
                      <a:pt x="4141" y="2123"/>
                      <a:pt x="3986" y="2012"/>
                    </a:cubicBezTo>
                    <a:cubicBezTo>
                      <a:pt x="3076" y="1391"/>
                      <a:pt x="2101" y="859"/>
                      <a:pt x="1169" y="282"/>
                    </a:cubicBezTo>
                    <a:cubicBezTo>
                      <a:pt x="947" y="149"/>
                      <a:pt x="703" y="60"/>
                      <a:pt x="459" y="16"/>
                    </a:cubicBezTo>
                    <a:cubicBezTo>
                      <a:pt x="409" y="6"/>
                      <a:pt x="363" y="1"/>
                      <a:pt x="3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24"/>
              <p:cNvSpPr/>
              <p:nvPr/>
            </p:nvSpPr>
            <p:spPr>
              <a:xfrm rot="690462">
                <a:off x="6623371" y="-98962"/>
                <a:ext cx="458026" cy="181925"/>
              </a:xfrm>
              <a:custGeom>
                <a:avLst/>
                <a:gdLst/>
                <a:ahLst/>
                <a:cxnLst/>
                <a:rect l="l" t="t" r="r" b="b"/>
                <a:pathLst>
                  <a:path w="18321" h="7277" extrusionOk="0">
                    <a:moveTo>
                      <a:pt x="1589" y="0"/>
                    </a:moveTo>
                    <a:cubicBezTo>
                      <a:pt x="1501" y="0"/>
                      <a:pt x="1414" y="6"/>
                      <a:pt x="1331" y="15"/>
                    </a:cubicBezTo>
                    <a:cubicBezTo>
                      <a:pt x="1021" y="37"/>
                      <a:pt x="777" y="281"/>
                      <a:pt x="755" y="569"/>
                    </a:cubicBezTo>
                    <a:cubicBezTo>
                      <a:pt x="733" y="724"/>
                      <a:pt x="755" y="858"/>
                      <a:pt x="821" y="968"/>
                    </a:cubicBezTo>
                    <a:cubicBezTo>
                      <a:pt x="1021" y="1390"/>
                      <a:pt x="1265" y="1789"/>
                      <a:pt x="1553" y="2144"/>
                    </a:cubicBezTo>
                    <a:cubicBezTo>
                      <a:pt x="1753" y="2388"/>
                      <a:pt x="1753" y="2388"/>
                      <a:pt x="1354" y="2654"/>
                    </a:cubicBezTo>
                    <a:cubicBezTo>
                      <a:pt x="999" y="2876"/>
                      <a:pt x="666" y="3098"/>
                      <a:pt x="356" y="3364"/>
                    </a:cubicBezTo>
                    <a:cubicBezTo>
                      <a:pt x="156" y="3519"/>
                      <a:pt x="1" y="3674"/>
                      <a:pt x="23" y="3852"/>
                    </a:cubicBezTo>
                    <a:cubicBezTo>
                      <a:pt x="23" y="4029"/>
                      <a:pt x="156" y="4140"/>
                      <a:pt x="400" y="4140"/>
                    </a:cubicBezTo>
                    <a:cubicBezTo>
                      <a:pt x="733" y="4096"/>
                      <a:pt x="1043" y="4007"/>
                      <a:pt x="1354" y="3874"/>
                    </a:cubicBezTo>
                    <a:cubicBezTo>
                      <a:pt x="2086" y="3586"/>
                      <a:pt x="2795" y="3253"/>
                      <a:pt x="3461" y="2854"/>
                    </a:cubicBezTo>
                    <a:cubicBezTo>
                      <a:pt x="3727" y="2710"/>
                      <a:pt x="3860" y="2637"/>
                      <a:pt x="3954" y="2637"/>
                    </a:cubicBezTo>
                    <a:cubicBezTo>
                      <a:pt x="4048" y="2637"/>
                      <a:pt x="4104" y="2710"/>
                      <a:pt x="4215" y="2854"/>
                    </a:cubicBezTo>
                    <a:cubicBezTo>
                      <a:pt x="4836" y="3652"/>
                      <a:pt x="5545" y="4384"/>
                      <a:pt x="6322" y="5027"/>
                    </a:cubicBezTo>
                    <a:cubicBezTo>
                      <a:pt x="7489" y="5957"/>
                      <a:pt x="8992" y="6446"/>
                      <a:pt x="10831" y="6446"/>
                    </a:cubicBezTo>
                    <a:cubicBezTo>
                      <a:pt x="11053" y="6446"/>
                      <a:pt x="11280" y="6439"/>
                      <a:pt x="11512" y="6425"/>
                    </a:cubicBezTo>
                    <a:cubicBezTo>
                      <a:pt x="11572" y="6412"/>
                      <a:pt x="11640" y="6394"/>
                      <a:pt x="11695" y="6394"/>
                    </a:cubicBezTo>
                    <a:cubicBezTo>
                      <a:pt x="11742" y="6394"/>
                      <a:pt x="11780" y="6407"/>
                      <a:pt x="11800" y="6447"/>
                    </a:cubicBezTo>
                    <a:cubicBezTo>
                      <a:pt x="11623" y="6602"/>
                      <a:pt x="11467" y="6824"/>
                      <a:pt x="11379" y="7068"/>
                    </a:cubicBezTo>
                    <a:cubicBezTo>
                      <a:pt x="11349" y="7202"/>
                      <a:pt x="11389" y="7276"/>
                      <a:pt x="11487" y="7276"/>
                    </a:cubicBezTo>
                    <a:cubicBezTo>
                      <a:pt x="11534" y="7276"/>
                      <a:pt x="11595" y="7259"/>
                      <a:pt x="11667" y="7223"/>
                    </a:cubicBezTo>
                    <a:cubicBezTo>
                      <a:pt x="11977" y="7046"/>
                      <a:pt x="12266" y="6824"/>
                      <a:pt x="12510" y="6580"/>
                    </a:cubicBezTo>
                    <a:cubicBezTo>
                      <a:pt x="12754" y="6336"/>
                      <a:pt x="13086" y="6181"/>
                      <a:pt x="13419" y="6114"/>
                    </a:cubicBezTo>
                    <a:cubicBezTo>
                      <a:pt x="14506" y="5870"/>
                      <a:pt x="15571" y="5537"/>
                      <a:pt x="16613" y="5094"/>
                    </a:cubicBezTo>
                    <a:cubicBezTo>
                      <a:pt x="17079" y="4894"/>
                      <a:pt x="17522" y="4628"/>
                      <a:pt x="17877" y="4251"/>
                    </a:cubicBezTo>
                    <a:cubicBezTo>
                      <a:pt x="18254" y="3874"/>
                      <a:pt x="18321" y="3741"/>
                      <a:pt x="18143" y="3453"/>
                    </a:cubicBezTo>
                    <a:cubicBezTo>
                      <a:pt x="17589" y="2565"/>
                      <a:pt x="16813" y="1833"/>
                      <a:pt x="15881" y="1346"/>
                    </a:cubicBezTo>
                    <a:cubicBezTo>
                      <a:pt x="14905" y="813"/>
                      <a:pt x="13818" y="481"/>
                      <a:pt x="12709" y="392"/>
                    </a:cubicBezTo>
                    <a:cubicBezTo>
                      <a:pt x="11655" y="277"/>
                      <a:pt x="10594" y="214"/>
                      <a:pt x="9529" y="214"/>
                    </a:cubicBezTo>
                    <a:cubicBezTo>
                      <a:pt x="8735" y="214"/>
                      <a:pt x="7939" y="249"/>
                      <a:pt x="7142" y="325"/>
                    </a:cubicBezTo>
                    <a:cubicBezTo>
                      <a:pt x="6388" y="392"/>
                      <a:pt x="5634" y="503"/>
                      <a:pt x="4902" y="702"/>
                    </a:cubicBezTo>
                    <a:cubicBezTo>
                      <a:pt x="4832" y="722"/>
                      <a:pt x="4758" y="733"/>
                      <a:pt x="4684" y="733"/>
                    </a:cubicBezTo>
                    <a:cubicBezTo>
                      <a:pt x="4592" y="733"/>
                      <a:pt x="4500" y="717"/>
                      <a:pt x="4414" y="680"/>
                    </a:cubicBezTo>
                    <a:cubicBezTo>
                      <a:pt x="3638" y="414"/>
                      <a:pt x="2795" y="237"/>
                      <a:pt x="1975" y="37"/>
                    </a:cubicBezTo>
                    <a:cubicBezTo>
                      <a:pt x="1845" y="11"/>
                      <a:pt x="1715" y="0"/>
                      <a:pt x="15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24"/>
              <p:cNvSpPr/>
              <p:nvPr/>
            </p:nvSpPr>
            <p:spPr>
              <a:xfrm rot="690462">
                <a:off x="7018321" y="135786"/>
                <a:ext cx="501026" cy="315776"/>
              </a:xfrm>
              <a:custGeom>
                <a:avLst/>
                <a:gdLst/>
                <a:ahLst/>
                <a:cxnLst/>
                <a:rect l="l" t="t" r="r" b="b"/>
                <a:pathLst>
                  <a:path w="20041" h="12631" extrusionOk="0">
                    <a:moveTo>
                      <a:pt x="319" y="1"/>
                    </a:moveTo>
                    <a:cubicBezTo>
                      <a:pt x="88" y="1"/>
                      <a:pt x="0" y="158"/>
                      <a:pt x="57" y="459"/>
                    </a:cubicBezTo>
                    <a:cubicBezTo>
                      <a:pt x="101" y="637"/>
                      <a:pt x="168" y="814"/>
                      <a:pt x="279" y="969"/>
                    </a:cubicBezTo>
                    <a:cubicBezTo>
                      <a:pt x="656" y="1546"/>
                      <a:pt x="1055" y="2123"/>
                      <a:pt x="1499" y="2677"/>
                    </a:cubicBezTo>
                    <a:cubicBezTo>
                      <a:pt x="1809" y="3032"/>
                      <a:pt x="1787" y="3032"/>
                      <a:pt x="1454" y="3232"/>
                    </a:cubicBezTo>
                    <a:cubicBezTo>
                      <a:pt x="1188" y="3343"/>
                      <a:pt x="900" y="3498"/>
                      <a:pt x="656" y="3697"/>
                    </a:cubicBezTo>
                    <a:cubicBezTo>
                      <a:pt x="500" y="3808"/>
                      <a:pt x="434" y="3986"/>
                      <a:pt x="478" y="4185"/>
                    </a:cubicBezTo>
                    <a:cubicBezTo>
                      <a:pt x="567" y="4407"/>
                      <a:pt x="744" y="4585"/>
                      <a:pt x="988" y="4651"/>
                    </a:cubicBezTo>
                    <a:cubicBezTo>
                      <a:pt x="1189" y="4694"/>
                      <a:pt x="1389" y="4719"/>
                      <a:pt x="1590" y="4719"/>
                    </a:cubicBezTo>
                    <a:cubicBezTo>
                      <a:pt x="1700" y="4719"/>
                      <a:pt x="1810" y="4711"/>
                      <a:pt x="1920" y="4695"/>
                    </a:cubicBezTo>
                    <a:cubicBezTo>
                      <a:pt x="2563" y="4629"/>
                      <a:pt x="3206" y="4474"/>
                      <a:pt x="3805" y="4252"/>
                    </a:cubicBezTo>
                    <a:cubicBezTo>
                      <a:pt x="3971" y="4185"/>
                      <a:pt x="4075" y="4147"/>
                      <a:pt x="4159" y="4147"/>
                    </a:cubicBezTo>
                    <a:cubicBezTo>
                      <a:pt x="4299" y="4147"/>
                      <a:pt x="4382" y="4254"/>
                      <a:pt x="4604" y="4518"/>
                    </a:cubicBezTo>
                    <a:cubicBezTo>
                      <a:pt x="5557" y="5716"/>
                      <a:pt x="6578" y="6847"/>
                      <a:pt x="7664" y="7934"/>
                    </a:cubicBezTo>
                    <a:cubicBezTo>
                      <a:pt x="9350" y="9664"/>
                      <a:pt x="11435" y="10906"/>
                      <a:pt x="13764" y="11593"/>
                    </a:cubicBezTo>
                    <a:cubicBezTo>
                      <a:pt x="13875" y="11593"/>
                      <a:pt x="13985" y="11660"/>
                      <a:pt x="14074" y="11749"/>
                    </a:cubicBezTo>
                    <a:cubicBezTo>
                      <a:pt x="13919" y="11904"/>
                      <a:pt x="13830" y="12103"/>
                      <a:pt x="13852" y="12325"/>
                    </a:cubicBezTo>
                    <a:cubicBezTo>
                      <a:pt x="13852" y="12508"/>
                      <a:pt x="13958" y="12631"/>
                      <a:pt x="14095" y="12631"/>
                    </a:cubicBezTo>
                    <a:cubicBezTo>
                      <a:pt x="14124" y="12631"/>
                      <a:pt x="14154" y="12625"/>
                      <a:pt x="14185" y="12614"/>
                    </a:cubicBezTo>
                    <a:cubicBezTo>
                      <a:pt x="14451" y="12525"/>
                      <a:pt x="14695" y="12370"/>
                      <a:pt x="14873" y="12170"/>
                    </a:cubicBezTo>
                    <a:cubicBezTo>
                      <a:pt x="15029" y="11996"/>
                      <a:pt x="15253" y="11904"/>
                      <a:pt x="15481" y="11904"/>
                    </a:cubicBezTo>
                    <a:cubicBezTo>
                      <a:pt x="15545" y="11904"/>
                      <a:pt x="15608" y="11911"/>
                      <a:pt x="15671" y="11926"/>
                    </a:cubicBezTo>
                    <a:cubicBezTo>
                      <a:pt x="16087" y="11972"/>
                      <a:pt x="16507" y="11995"/>
                      <a:pt x="16927" y="11995"/>
                    </a:cubicBezTo>
                    <a:cubicBezTo>
                      <a:pt x="17515" y="11995"/>
                      <a:pt x="18105" y="11950"/>
                      <a:pt x="18687" y="11859"/>
                    </a:cubicBezTo>
                    <a:cubicBezTo>
                      <a:pt x="19109" y="11837"/>
                      <a:pt x="19486" y="11638"/>
                      <a:pt x="19752" y="11349"/>
                    </a:cubicBezTo>
                    <a:cubicBezTo>
                      <a:pt x="20018" y="11017"/>
                      <a:pt x="20040" y="10861"/>
                      <a:pt x="19730" y="10462"/>
                    </a:cubicBezTo>
                    <a:cubicBezTo>
                      <a:pt x="18821" y="9176"/>
                      <a:pt x="17734" y="8045"/>
                      <a:pt x="16536" y="7046"/>
                    </a:cubicBezTo>
                    <a:cubicBezTo>
                      <a:pt x="15383" y="6115"/>
                      <a:pt x="14119" y="5317"/>
                      <a:pt x="12766" y="4695"/>
                    </a:cubicBezTo>
                    <a:cubicBezTo>
                      <a:pt x="10836" y="3808"/>
                      <a:pt x="8840" y="3076"/>
                      <a:pt x="6799" y="2544"/>
                    </a:cubicBezTo>
                    <a:cubicBezTo>
                      <a:pt x="6045" y="2344"/>
                      <a:pt x="5313" y="2211"/>
                      <a:pt x="4537" y="2167"/>
                    </a:cubicBezTo>
                    <a:cubicBezTo>
                      <a:pt x="4360" y="2145"/>
                      <a:pt x="4160" y="2078"/>
                      <a:pt x="4005" y="1967"/>
                    </a:cubicBezTo>
                    <a:cubicBezTo>
                      <a:pt x="3073" y="1346"/>
                      <a:pt x="2120" y="814"/>
                      <a:pt x="1166" y="282"/>
                    </a:cubicBezTo>
                    <a:cubicBezTo>
                      <a:pt x="944" y="149"/>
                      <a:pt x="700" y="60"/>
                      <a:pt x="456" y="16"/>
                    </a:cubicBezTo>
                    <a:cubicBezTo>
                      <a:pt x="406" y="6"/>
                      <a:pt x="360" y="1"/>
                      <a:pt x="3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24"/>
              <p:cNvSpPr/>
              <p:nvPr/>
            </p:nvSpPr>
            <p:spPr>
              <a:xfrm rot="690462">
                <a:off x="7464593" y="340479"/>
                <a:ext cx="474051" cy="268776"/>
              </a:xfrm>
              <a:custGeom>
                <a:avLst/>
                <a:gdLst/>
                <a:ahLst/>
                <a:cxnLst/>
                <a:rect l="l" t="t" r="r" b="b"/>
                <a:pathLst>
                  <a:path w="18962" h="10751" extrusionOk="0">
                    <a:moveTo>
                      <a:pt x="390" y="0"/>
                    </a:moveTo>
                    <a:cubicBezTo>
                      <a:pt x="124" y="0"/>
                      <a:pt x="0" y="174"/>
                      <a:pt x="20" y="473"/>
                    </a:cubicBezTo>
                    <a:cubicBezTo>
                      <a:pt x="43" y="628"/>
                      <a:pt x="109" y="805"/>
                      <a:pt x="198" y="938"/>
                    </a:cubicBezTo>
                    <a:cubicBezTo>
                      <a:pt x="508" y="1471"/>
                      <a:pt x="863" y="1981"/>
                      <a:pt x="1262" y="2447"/>
                    </a:cubicBezTo>
                    <a:cubicBezTo>
                      <a:pt x="1529" y="2779"/>
                      <a:pt x="1506" y="2779"/>
                      <a:pt x="1174" y="2979"/>
                    </a:cubicBezTo>
                    <a:cubicBezTo>
                      <a:pt x="863" y="3134"/>
                      <a:pt x="575" y="3312"/>
                      <a:pt x="309" y="3511"/>
                    </a:cubicBezTo>
                    <a:cubicBezTo>
                      <a:pt x="176" y="3644"/>
                      <a:pt x="43" y="3800"/>
                      <a:pt x="109" y="3977"/>
                    </a:cubicBezTo>
                    <a:cubicBezTo>
                      <a:pt x="153" y="4199"/>
                      <a:pt x="331" y="4376"/>
                      <a:pt x="553" y="4398"/>
                    </a:cubicBezTo>
                    <a:cubicBezTo>
                      <a:pt x="656" y="4406"/>
                      <a:pt x="760" y="4411"/>
                      <a:pt x="863" y="4411"/>
                    </a:cubicBezTo>
                    <a:cubicBezTo>
                      <a:pt x="1070" y="4411"/>
                      <a:pt x="1277" y="4391"/>
                      <a:pt x="1484" y="4332"/>
                    </a:cubicBezTo>
                    <a:cubicBezTo>
                      <a:pt x="2150" y="4199"/>
                      <a:pt x="2793" y="3999"/>
                      <a:pt x="3414" y="3733"/>
                    </a:cubicBezTo>
                    <a:cubicBezTo>
                      <a:pt x="3610" y="3649"/>
                      <a:pt x="3724" y="3600"/>
                      <a:pt x="3812" y="3600"/>
                    </a:cubicBezTo>
                    <a:cubicBezTo>
                      <a:pt x="3935" y="3600"/>
                      <a:pt x="4010" y="3692"/>
                      <a:pt x="4190" y="3910"/>
                    </a:cubicBezTo>
                    <a:cubicBezTo>
                      <a:pt x="5011" y="4953"/>
                      <a:pt x="5920" y="5951"/>
                      <a:pt x="6896" y="6882"/>
                    </a:cubicBezTo>
                    <a:cubicBezTo>
                      <a:pt x="8471" y="8391"/>
                      <a:pt x="10467" y="9389"/>
                      <a:pt x="12618" y="9766"/>
                    </a:cubicBezTo>
                    <a:cubicBezTo>
                      <a:pt x="12729" y="9788"/>
                      <a:pt x="12840" y="9766"/>
                      <a:pt x="12929" y="9899"/>
                    </a:cubicBezTo>
                    <a:cubicBezTo>
                      <a:pt x="12773" y="10054"/>
                      <a:pt x="12663" y="10254"/>
                      <a:pt x="12640" y="10475"/>
                    </a:cubicBezTo>
                    <a:cubicBezTo>
                      <a:pt x="12640" y="10645"/>
                      <a:pt x="12718" y="10750"/>
                      <a:pt x="12845" y="10750"/>
                    </a:cubicBezTo>
                    <a:cubicBezTo>
                      <a:pt x="12883" y="10750"/>
                      <a:pt x="12926" y="10740"/>
                      <a:pt x="12973" y="10719"/>
                    </a:cubicBezTo>
                    <a:cubicBezTo>
                      <a:pt x="13239" y="10609"/>
                      <a:pt x="13483" y="10453"/>
                      <a:pt x="13683" y="10231"/>
                    </a:cubicBezTo>
                    <a:cubicBezTo>
                      <a:pt x="13886" y="10028"/>
                      <a:pt x="14164" y="9918"/>
                      <a:pt x="14448" y="9918"/>
                    </a:cubicBezTo>
                    <a:cubicBezTo>
                      <a:pt x="14474" y="9918"/>
                      <a:pt x="14500" y="9919"/>
                      <a:pt x="14526" y="9921"/>
                    </a:cubicBezTo>
                    <a:cubicBezTo>
                      <a:pt x="15546" y="9921"/>
                      <a:pt x="16544" y="9810"/>
                      <a:pt x="17542" y="9566"/>
                    </a:cubicBezTo>
                    <a:cubicBezTo>
                      <a:pt x="17963" y="9477"/>
                      <a:pt x="18363" y="9278"/>
                      <a:pt x="18651" y="8967"/>
                    </a:cubicBezTo>
                    <a:cubicBezTo>
                      <a:pt x="18917" y="8612"/>
                      <a:pt x="18961" y="8479"/>
                      <a:pt x="18695" y="8102"/>
                    </a:cubicBezTo>
                    <a:cubicBezTo>
                      <a:pt x="17143" y="5862"/>
                      <a:pt x="14903" y="4177"/>
                      <a:pt x="12330" y="3289"/>
                    </a:cubicBezTo>
                    <a:cubicBezTo>
                      <a:pt x="10467" y="2602"/>
                      <a:pt x="8537" y="2114"/>
                      <a:pt x="6563" y="1803"/>
                    </a:cubicBezTo>
                    <a:cubicBezTo>
                      <a:pt x="5953" y="1711"/>
                      <a:pt x="5343" y="1665"/>
                      <a:pt x="4721" y="1665"/>
                    </a:cubicBezTo>
                    <a:cubicBezTo>
                      <a:pt x="4596" y="1665"/>
                      <a:pt x="4471" y="1667"/>
                      <a:pt x="4345" y="1670"/>
                    </a:cubicBezTo>
                    <a:cubicBezTo>
                      <a:pt x="4168" y="1670"/>
                      <a:pt x="3990" y="1626"/>
                      <a:pt x="3835" y="1515"/>
                    </a:cubicBezTo>
                    <a:cubicBezTo>
                      <a:pt x="2970" y="1027"/>
                      <a:pt x="2061" y="628"/>
                      <a:pt x="1152" y="184"/>
                    </a:cubicBezTo>
                    <a:cubicBezTo>
                      <a:pt x="952" y="73"/>
                      <a:pt x="730" y="29"/>
                      <a:pt x="486" y="7"/>
                    </a:cubicBezTo>
                    <a:cubicBezTo>
                      <a:pt x="452" y="2"/>
                      <a:pt x="420" y="0"/>
                      <a:pt x="3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24"/>
              <p:cNvSpPr/>
              <p:nvPr/>
            </p:nvSpPr>
            <p:spPr>
              <a:xfrm rot="690462">
                <a:off x="7187990" y="690185"/>
                <a:ext cx="498801" cy="319101"/>
              </a:xfrm>
              <a:custGeom>
                <a:avLst/>
                <a:gdLst/>
                <a:ahLst/>
                <a:cxnLst/>
                <a:rect l="l" t="t" r="r" b="b"/>
                <a:pathLst>
                  <a:path w="19952" h="12764" extrusionOk="0">
                    <a:moveTo>
                      <a:pt x="339" y="0"/>
                    </a:moveTo>
                    <a:cubicBezTo>
                      <a:pt x="103" y="0"/>
                      <a:pt x="0" y="158"/>
                      <a:pt x="57" y="459"/>
                    </a:cubicBezTo>
                    <a:cubicBezTo>
                      <a:pt x="101" y="636"/>
                      <a:pt x="167" y="814"/>
                      <a:pt x="278" y="969"/>
                    </a:cubicBezTo>
                    <a:cubicBezTo>
                      <a:pt x="655" y="1568"/>
                      <a:pt x="1055" y="2145"/>
                      <a:pt x="1498" y="2677"/>
                    </a:cubicBezTo>
                    <a:cubicBezTo>
                      <a:pt x="1786" y="3054"/>
                      <a:pt x="1786" y="3054"/>
                      <a:pt x="1454" y="3231"/>
                    </a:cubicBezTo>
                    <a:cubicBezTo>
                      <a:pt x="1165" y="3342"/>
                      <a:pt x="877" y="3498"/>
                      <a:pt x="633" y="3697"/>
                    </a:cubicBezTo>
                    <a:cubicBezTo>
                      <a:pt x="478" y="3786"/>
                      <a:pt x="411" y="3986"/>
                      <a:pt x="456" y="4163"/>
                    </a:cubicBezTo>
                    <a:cubicBezTo>
                      <a:pt x="544" y="4407"/>
                      <a:pt x="722" y="4584"/>
                      <a:pt x="966" y="4651"/>
                    </a:cubicBezTo>
                    <a:cubicBezTo>
                      <a:pt x="1152" y="4694"/>
                      <a:pt x="1357" y="4718"/>
                      <a:pt x="1562" y="4718"/>
                    </a:cubicBezTo>
                    <a:cubicBezTo>
                      <a:pt x="1675" y="4718"/>
                      <a:pt x="1787" y="4711"/>
                      <a:pt x="1897" y="4695"/>
                    </a:cubicBezTo>
                    <a:cubicBezTo>
                      <a:pt x="2541" y="4629"/>
                      <a:pt x="3162" y="4496"/>
                      <a:pt x="3783" y="4274"/>
                    </a:cubicBezTo>
                    <a:cubicBezTo>
                      <a:pt x="3956" y="4216"/>
                      <a:pt x="4061" y="4180"/>
                      <a:pt x="4144" y="4180"/>
                    </a:cubicBezTo>
                    <a:cubicBezTo>
                      <a:pt x="4284" y="4180"/>
                      <a:pt x="4358" y="4283"/>
                      <a:pt x="4581" y="4562"/>
                    </a:cubicBezTo>
                    <a:cubicBezTo>
                      <a:pt x="5513" y="5760"/>
                      <a:pt x="6533" y="6891"/>
                      <a:pt x="7597" y="8000"/>
                    </a:cubicBezTo>
                    <a:cubicBezTo>
                      <a:pt x="9261" y="9730"/>
                      <a:pt x="11346" y="10994"/>
                      <a:pt x="13652" y="11704"/>
                    </a:cubicBezTo>
                    <a:cubicBezTo>
                      <a:pt x="13763" y="11726"/>
                      <a:pt x="13874" y="11726"/>
                      <a:pt x="13985" y="11881"/>
                    </a:cubicBezTo>
                    <a:cubicBezTo>
                      <a:pt x="13830" y="12037"/>
                      <a:pt x="13741" y="12236"/>
                      <a:pt x="13741" y="12458"/>
                    </a:cubicBezTo>
                    <a:cubicBezTo>
                      <a:pt x="13741" y="12641"/>
                      <a:pt x="13862" y="12764"/>
                      <a:pt x="14004" y="12764"/>
                    </a:cubicBezTo>
                    <a:cubicBezTo>
                      <a:pt x="14034" y="12764"/>
                      <a:pt x="14065" y="12758"/>
                      <a:pt x="14096" y="12746"/>
                    </a:cubicBezTo>
                    <a:cubicBezTo>
                      <a:pt x="14362" y="12680"/>
                      <a:pt x="14584" y="12525"/>
                      <a:pt x="14784" y="12325"/>
                    </a:cubicBezTo>
                    <a:cubicBezTo>
                      <a:pt x="14940" y="12151"/>
                      <a:pt x="15164" y="12059"/>
                      <a:pt x="15392" y="12059"/>
                    </a:cubicBezTo>
                    <a:cubicBezTo>
                      <a:pt x="15455" y="12059"/>
                      <a:pt x="15519" y="12066"/>
                      <a:pt x="15582" y="12081"/>
                    </a:cubicBezTo>
                    <a:cubicBezTo>
                      <a:pt x="16040" y="12142"/>
                      <a:pt x="16502" y="12170"/>
                      <a:pt x="16965" y="12170"/>
                    </a:cubicBezTo>
                    <a:cubicBezTo>
                      <a:pt x="17511" y="12170"/>
                      <a:pt x="18058" y="12131"/>
                      <a:pt x="18598" y="12059"/>
                    </a:cubicBezTo>
                    <a:cubicBezTo>
                      <a:pt x="18998" y="12037"/>
                      <a:pt x="19397" y="11837"/>
                      <a:pt x="19663" y="11549"/>
                    </a:cubicBezTo>
                    <a:cubicBezTo>
                      <a:pt x="19929" y="11216"/>
                      <a:pt x="19951" y="11083"/>
                      <a:pt x="19641" y="10661"/>
                    </a:cubicBezTo>
                    <a:cubicBezTo>
                      <a:pt x="18754" y="9375"/>
                      <a:pt x="17689" y="8222"/>
                      <a:pt x="16491" y="7224"/>
                    </a:cubicBezTo>
                    <a:cubicBezTo>
                      <a:pt x="15360" y="6248"/>
                      <a:pt x="14096" y="5449"/>
                      <a:pt x="12743" y="4828"/>
                    </a:cubicBezTo>
                    <a:cubicBezTo>
                      <a:pt x="10836" y="3897"/>
                      <a:pt x="8839" y="3165"/>
                      <a:pt x="6777" y="2610"/>
                    </a:cubicBezTo>
                    <a:cubicBezTo>
                      <a:pt x="6045" y="2411"/>
                      <a:pt x="5291" y="2278"/>
                      <a:pt x="4537" y="2211"/>
                    </a:cubicBezTo>
                    <a:cubicBezTo>
                      <a:pt x="4337" y="2211"/>
                      <a:pt x="4160" y="2122"/>
                      <a:pt x="4004" y="2012"/>
                    </a:cubicBezTo>
                    <a:cubicBezTo>
                      <a:pt x="3073" y="1391"/>
                      <a:pt x="2119" y="858"/>
                      <a:pt x="1165" y="282"/>
                    </a:cubicBezTo>
                    <a:cubicBezTo>
                      <a:pt x="966" y="149"/>
                      <a:pt x="722" y="60"/>
                      <a:pt x="478" y="15"/>
                    </a:cubicBezTo>
                    <a:cubicBezTo>
                      <a:pt x="428" y="5"/>
                      <a:pt x="381" y="0"/>
                      <a:pt x="3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24"/>
              <p:cNvSpPr/>
              <p:nvPr/>
            </p:nvSpPr>
            <p:spPr>
              <a:xfrm rot="690462">
                <a:off x="7133538" y="508028"/>
                <a:ext cx="457476" cy="181725"/>
              </a:xfrm>
              <a:custGeom>
                <a:avLst/>
                <a:gdLst/>
                <a:ahLst/>
                <a:cxnLst/>
                <a:rect l="l" t="t" r="r" b="b"/>
                <a:pathLst>
                  <a:path w="18299" h="7269" extrusionOk="0">
                    <a:moveTo>
                      <a:pt x="1639" y="0"/>
                    </a:moveTo>
                    <a:cubicBezTo>
                      <a:pt x="1531" y="0"/>
                      <a:pt x="1420" y="11"/>
                      <a:pt x="1309" y="33"/>
                    </a:cubicBezTo>
                    <a:cubicBezTo>
                      <a:pt x="1021" y="33"/>
                      <a:pt x="777" y="277"/>
                      <a:pt x="732" y="566"/>
                    </a:cubicBezTo>
                    <a:cubicBezTo>
                      <a:pt x="710" y="699"/>
                      <a:pt x="755" y="832"/>
                      <a:pt x="821" y="965"/>
                    </a:cubicBezTo>
                    <a:cubicBezTo>
                      <a:pt x="998" y="1386"/>
                      <a:pt x="1265" y="1785"/>
                      <a:pt x="1553" y="2140"/>
                    </a:cubicBezTo>
                    <a:cubicBezTo>
                      <a:pt x="1730" y="2384"/>
                      <a:pt x="1730" y="2384"/>
                      <a:pt x="1331" y="2650"/>
                    </a:cubicBezTo>
                    <a:cubicBezTo>
                      <a:pt x="998" y="2850"/>
                      <a:pt x="644" y="3094"/>
                      <a:pt x="333" y="3338"/>
                    </a:cubicBezTo>
                    <a:cubicBezTo>
                      <a:pt x="156" y="3493"/>
                      <a:pt x="0" y="3649"/>
                      <a:pt x="0" y="3848"/>
                    </a:cubicBezTo>
                    <a:cubicBezTo>
                      <a:pt x="21" y="4010"/>
                      <a:pt x="134" y="4117"/>
                      <a:pt x="323" y="4117"/>
                    </a:cubicBezTo>
                    <a:cubicBezTo>
                      <a:pt x="340" y="4117"/>
                      <a:pt x="359" y="4116"/>
                      <a:pt x="377" y="4114"/>
                    </a:cubicBezTo>
                    <a:cubicBezTo>
                      <a:pt x="710" y="4070"/>
                      <a:pt x="1021" y="3981"/>
                      <a:pt x="1331" y="3870"/>
                    </a:cubicBezTo>
                    <a:cubicBezTo>
                      <a:pt x="2063" y="3582"/>
                      <a:pt x="2773" y="3227"/>
                      <a:pt x="3460" y="2850"/>
                    </a:cubicBezTo>
                    <a:cubicBezTo>
                      <a:pt x="3722" y="2698"/>
                      <a:pt x="3849" y="2625"/>
                      <a:pt x="3940" y="2625"/>
                    </a:cubicBezTo>
                    <a:cubicBezTo>
                      <a:pt x="4035" y="2625"/>
                      <a:pt x="4090" y="2703"/>
                      <a:pt x="4214" y="2850"/>
                    </a:cubicBezTo>
                    <a:cubicBezTo>
                      <a:pt x="4813" y="3649"/>
                      <a:pt x="5523" y="4358"/>
                      <a:pt x="6299" y="5001"/>
                    </a:cubicBezTo>
                    <a:cubicBezTo>
                      <a:pt x="7453" y="5921"/>
                      <a:pt x="8935" y="6426"/>
                      <a:pt x="10760" y="6426"/>
                    </a:cubicBezTo>
                    <a:cubicBezTo>
                      <a:pt x="11004" y="6426"/>
                      <a:pt x="11255" y="6417"/>
                      <a:pt x="11511" y="6399"/>
                    </a:cubicBezTo>
                    <a:cubicBezTo>
                      <a:pt x="11556" y="6399"/>
                      <a:pt x="11611" y="6388"/>
                      <a:pt x="11664" y="6388"/>
                    </a:cubicBezTo>
                    <a:cubicBezTo>
                      <a:pt x="11717" y="6388"/>
                      <a:pt x="11767" y="6399"/>
                      <a:pt x="11800" y="6443"/>
                    </a:cubicBezTo>
                    <a:cubicBezTo>
                      <a:pt x="11600" y="6598"/>
                      <a:pt x="11445" y="6820"/>
                      <a:pt x="11356" y="7064"/>
                    </a:cubicBezTo>
                    <a:cubicBezTo>
                      <a:pt x="11325" y="7188"/>
                      <a:pt x="11370" y="7268"/>
                      <a:pt x="11475" y="7268"/>
                    </a:cubicBezTo>
                    <a:cubicBezTo>
                      <a:pt x="11520" y="7268"/>
                      <a:pt x="11577" y="7253"/>
                      <a:pt x="11645" y="7219"/>
                    </a:cubicBezTo>
                    <a:cubicBezTo>
                      <a:pt x="11955" y="7042"/>
                      <a:pt x="12243" y="6842"/>
                      <a:pt x="12510" y="6598"/>
                    </a:cubicBezTo>
                    <a:cubicBezTo>
                      <a:pt x="12753" y="6332"/>
                      <a:pt x="13064" y="6177"/>
                      <a:pt x="13419" y="6110"/>
                    </a:cubicBezTo>
                    <a:cubicBezTo>
                      <a:pt x="14506" y="5866"/>
                      <a:pt x="15570" y="5534"/>
                      <a:pt x="16591" y="5090"/>
                    </a:cubicBezTo>
                    <a:cubicBezTo>
                      <a:pt x="17078" y="4891"/>
                      <a:pt x="17500" y="4624"/>
                      <a:pt x="17877" y="4247"/>
                    </a:cubicBezTo>
                    <a:cubicBezTo>
                      <a:pt x="18254" y="3870"/>
                      <a:pt x="18298" y="3737"/>
                      <a:pt x="18121" y="3449"/>
                    </a:cubicBezTo>
                    <a:cubicBezTo>
                      <a:pt x="17566" y="2562"/>
                      <a:pt x="16790" y="1830"/>
                      <a:pt x="15881" y="1342"/>
                    </a:cubicBezTo>
                    <a:cubicBezTo>
                      <a:pt x="14905" y="810"/>
                      <a:pt x="13818" y="477"/>
                      <a:pt x="12687" y="388"/>
                    </a:cubicBezTo>
                    <a:cubicBezTo>
                      <a:pt x="11651" y="276"/>
                      <a:pt x="10609" y="220"/>
                      <a:pt x="9563" y="220"/>
                    </a:cubicBezTo>
                    <a:cubicBezTo>
                      <a:pt x="8750" y="220"/>
                      <a:pt x="7935" y="254"/>
                      <a:pt x="7120" y="322"/>
                    </a:cubicBezTo>
                    <a:cubicBezTo>
                      <a:pt x="6366" y="388"/>
                      <a:pt x="5634" y="521"/>
                      <a:pt x="4902" y="699"/>
                    </a:cubicBezTo>
                    <a:cubicBezTo>
                      <a:pt x="4822" y="719"/>
                      <a:pt x="4743" y="730"/>
                      <a:pt x="4665" y="730"/>
                    </a:cubicBezTo>
                    <a:cubicBezTo>
                      <a:pt x="4570" y="730"/>
                      <a:pt x="4477" y="713"/>
                      <a:pt x="4392" y="677"/>
                    </a:cubicBezTo>
                    <a:cubicBezTo>
                      <a:pt x="3616" y="410"/>
                      <a:pt x="2773" y="233"/>
                      <a:pt x="1952" y="33"/>
                    </a:cubicBezTo>
                    <a:cubicBezTo>
                      <a:pt x="1852" y="11"/>
                      <a:pt x="1747" y="0"/>
                      <a:pt x="16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24"/>
              <p:cNvSpPr/>
              <p:nvPr/>
            </p:nvSpPr>
            <p:spPr>
              <a:xfrm rot="690462">
                <a:off x="7567994" y="703222"/>
                <a:ext cx="415601" cy="258001"/>
              </a:xfrm>
              <a:custGeom>
                <a:avLst/>
                <a:gdLst/>
                <a:ahLst/>
                <a:cxnLst/>
                <a:rect l="l" t="t" r="r" b="b"/>
                <a:pathLst>
                  <a:path w="16624" h="10320" extrusionOk="0">
                    <a:moveTo>
                      <a:pt x="265" y="0"/>
                    </a:moveTo>
                    <a:cubicBezTo>
                      <a:pt x="83" y="0"/>
                      <a:pt x="0" y="133"/>
                      <a:pt x="56" y="372"/>
                    </a:cubicBezTo>
                    <a:cubicBezTo>
                      <a:pt x="100" y="527"/>
                      <a:pt x="167" y="660"/>
                      <a:pt x="255" y="793"/>
                    </a:cubicBezTo>
                    <a:cubicBezTo>
                      <a:pt x="566" y="1281"/>
                      <a:pt x="898" y="1747"/>
                      <a:pt x="1276" y="2213"/>
                    </a:cubicBezTo>
                    <a:cubicBezTo>
                      <a:pt x="1520" y="2501"/>
                      <a:pt x="1520" y="2501"/>
                      <a:pt x="1253" y="2656"/>
                    </a:cubicBezTo>
                    <a:cubicBezTo>
                      <a:pt x="1009" y="2745"/>
                      <a:pt x="788" y="2878"/>
                      <a:pt x="566" y="3056"/>
                    </a:cubicBezTo>
                    <a:cubicBezTo>
                      <a:pt x="455" y="3122"/>
                      <a:pt x="388" y="3300"/>
                      <a:pt x="433" y="3433"/>
                    </a:cubicBezTo>
                    <a:cubicBezTo>
                      <a:pt x="499" y="3632"/>
                      <a:pt x="655" y="3788"/>
                      <a:pt x="854" y="3832"/>
                    </a:cubicBezTo>
                    <a:cubicBezTo>
                      <a:pt x="1001" y="3869"/>
                      <a:pt x="1140" y="3885"/>
                      <a:pt x="1281" y="3885"/>
                    </a:cubicBezTo>
                    <a:cubicBezTo>
                      <a:pt x="1396" y="3885"/>
                      <a:pt x="1511" y="3874"/>
                      <a:pt x="1630" y="3854"/>
                    </a:cubicBezTo>
                    <a:cubicBezTo>
                      <a:pt x="2163" y="3810"/>
                      <a:pt x="2673" y="3677"/>
                      <a:pt x="3183" y="3477"/>
                    </a:cubicBezTo>
                    <a:cubicBezTo>
                      <a:pt x="3326" y="3427"/>
                      <a:pt x="3415" y="3395"/>
                      <a:pt x="3486" y="3395"/>
                    </a:cubicBezTo>
                    <a:cubicBezTo>
                      <a:pt x="3602" y="3395"/>
                      <a:pt x="3670" y="3479"/>
                      <a:pt x="3848" y="3699"/>
                    </a:cubicBezTo>
                    <a:cubicBezTo>
                      <a:pt x="4647" y="4675"/>
                      <a:pt x="5490" y="5606"/>
                      <a:pt x="6377" y="6493"/>
                    </a:cubicBezTo>
                    <a:cubicBezTo>
                      <a:pt x="7796" y="7913"/>
                      <a:pt x="9526" y="8933"/>
                      <a:pt x="11456" y="9465"/>
                    </a:cubicBezTo>
                    <a:cubicBezTo>
                      <a:pt x="11545" y="9465"/>
                      <a:pt x="11633" y="9510"/>
                      <a:pt x="11722" y="9576"/>
                    </a:cubicBezTo>
                    <a:cubicBezTo>
                      <a:pt x="11589" y="9709"/>
                      <a:pt x="11522" y="9887"/>
                      <a:pt x="11522" y="10064"/>
                    </a:cubicBezTo>
                    <a:cubicBezTo>
                      <a:pt x="11541" y="10230"/>
                      <a:pt x="11636" y="10319"/>
                      <a:pt x="11756" y="10319"/>
                    </a:cubicBezTo>
                    <a:cubicBezTo>
                      <a:pt x="11781" y="10319"/>
                      <a:pt x="11807" y="10316"/>
                      <a:pt x="11833" y="10308"/>
                    </a:cubicBezTo>
                    <a:cubicBezTo>
                      <a:pt x="12032" y="10242"/>
                      <a:pt x="12232" y="10109"/>
                      <a:pt x="12387" y="9953"/>
                    </a:cubicBezTo>
                    <a:cubicBezTo>
                      <a:pt x="12516" y="9806"/>
                      <a:pt x="12721" y="9720"/>
                      <a:pt x="12926" y="9720"/>
                    </a:cubicBezTo>
                    <a:cubicBezTo>
                      <a:pt x="12968" y="9720"/>
                      <a:pt x="13011" y="9724"/>
                      <a:pt x="13053" y="9732"/>
                    </a:cubicBezTo>
                    <a:cubicBezTo>
                      <a:pt x="13381" y="9767"/>
                      <a:pt x="13713" y="9785"/>
                      <a:pt x="14045" y="9785"/>
                    </a:cubicBezTo>
                    <a:cubicBezTo>
                      <a:pt x="14544" y="9785"/>
                      <a:pt x="15044" y="9745"/>
                      <a:pt x="15537" y="9665"/>
                    </a:cubicBezTo>
                    <a:cubicBezTo>
                      <a:pt x="15869" y="9643"/>
                      <a:pt x="16180" y="9488"/>
                      <a:pt x="16424" y="9222"/>
                    </a:cubicBezTo>
                    <a:cubicBezTo>
                      <a:pt x="16624" y="8955"/>
                      <a:pt x="16624" y="8844"/>
                      <a:pt x="16380" y="8490"/>
                    </a:cubicBezTo>
                    <a:cubicBezTo>
                      <a:pt x="15626" y="7447"/>
                      <a:pt x="14738" y="6516"/>
                      <a:pt x="13718" y="5717"/>
                    </a:cubicBezTo>
                    <a:cubicBezTo>
                      <a:pt x="12764" y="4941"/>
                      <a:pt x="11722" y="4298"/>
                      <a:pt x="10591" y="3810"/>
                    </a:cubicBezTo>
                    <a:cubicBezTo>
                      <a:pt x="8994" y="3078"/>
                      <a:pt x="7353" y="2479"/>
                      <a:pt x="5645" y="2058"/>
                    </a:cubicBezTo>
                    <a:cubicBezTo>
                      <a:pt x="5024" y="1902"/>
                      <a:pt x="4403" y="1814"/>
                      <a:pt x="3782" y="1769"/>
                    </a:cubicBezTo>
                    <a:cubicBezTo>
                      <a:pt x="3627" y="1769"/>
                      <a:pt x="3471" y="1703"/>
                      <a:pt x="3338" y="1614"/>
                    </a:cubicBezTo>
                    <a:cubicBezTo>
                      <a:pt x="2562" y="1104"/>
                      <a:pt x="1763" y="682"/>
                      <a:pt x="965" y="217"/>
                    </a:cubicBezTo>
                    <a:cubicBezTo>
                      <a:pt x="788" y="106"/>
                      <a:pt x="588" y="39"/>
                      <a:pt x="388" y="17"/>
                    </a:cubicBezTo>
                    <a:cubicBezTo>
                      <a:pt x="343" y="6"/>
                      <a:pt x="302" y="0"/>
                      <a:pt x="2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4"/>
              <p:cNvSpPr/>
              <p:nvPr/>
            </p:nvSpPr>
            <p:spPr>
              <a:xfrm rot="690462">
                <a:off x="7449112" y="1072932"/>
                <a:ext cx="287226" cy="298026"/>
              </a:xfrm>
              <a:custGeom>
                <a:avLst/>
                <a:gdLst/>
                <a:ahLst/>
                <a:cxnLst/>
                <a:rect l="l" t="t" r="r" b="b"/>
                <a:pathLst>
                  <a:path w="11489" h="11921" extrusionOk="0">
                    <a:moveTo>
                      <a:pt x="2684" y="0"/>
                    </a:moveTo>
                    <a:cubicBezTo>
                      <a:pt x="2567" y="0"/>
                      <a:pt x="2451" y="39"/>
                      <a:pt x="2351" y="117"/>
                    </a:cubicBezTo>
                    <a:cubicBezTo>
                      <a:pt x="2285" y="183"/>
                      <a:pt x="2218" y="272"/>
                      <a:pt x="2174" y="383"/>
                    </a:cubicBezTo>
                    <a:cubicBezTo>
                      <a:pt x="2063" y="760"/>
                      <a:pt x="1996" y="1137"/>
                      <a:pt x="1974" y="1514"/>
                    </a:cubicBezTo>
                    <a:cubicBezTo>
                      <a:pt x="1959" y="1691"/>
                      <a:pt x="1954" y="1751"/>
                      <a:pt x="1834" y="1751"/>
                    </a:cubicBezTo>
                    <a:cubicBezTo>
                      <a:pt x="1774" y="1751"/>
                      <a:pt x="1686" y="1736"/>
                      <a:pt x="1553" y="1714"/>
                    </a:cubicBezTo>
                    <a:cubicBezTo>
                      <a:pt x="1242" y="1647"/>
                      <a:pt x="909" y="1603"/>
                      <a:pt x="555" y="1581"/>
                    </a:cubicBezTo>
                    <a:cubicBezTo>
                      <a:pt x="355" y="1581"/>
                      <a:pt x="178" y="1581"/>
                      <a:pt x="89" y="1691"/>
                    </a:cubicBezTo>
                    <a:cubicBezTo>
                      <a:pt x="0" y="1802"/>
                      <a:pt x="22" y="1958"/>
                      <a:pt x="155" y="2069"/>
                    </a:cubicBezTo>
                    <a:cubicBezTo>
                      <a:pt x="377" y="2224"/>
                      <a:pt x="621" y="2357"/>
                      <a:pt x="887" y="2446"/>
                    </a:cubicBezTo>
                    <a:cubicBezTo>
                      <a:pt x="1486" y="2690"/>
                      <a:pt x="2107" y="2867"/>
                      <a:pt x="2750" y="3022"/>
                    </a:cubicBezTo>
                    <a:cubicBezTo>
                      <a:pt x="3238" y="3133"/>
                      <a:pt x="3238" y="3133"/>
                      <a:pt x="3216" y="3421"/>
                    </a:cubicBezTo>
                    <a:cubicBezTo>
                      <a:pt x="3150" y="4264"/>
                      <a:pt x="3172" y="5085"/>
                      <a:pt x="3283" y="5928"/>
                    </a:cubicBezTo>
                    <a:cubicBezTo>
                      <a:pt x="3504" y="7303"/>
                      <a:pt x="4259" y="8567"/>
                      <a:pt x="5678" y="9676"/>
                    </a:cubicBezTo>
                    <a:cubicBezTo>
                      <a:pt x="5722" y="9720"/>
                      <a:pt x="5833" y="9765"/>
                      <a:pt x="5811" y="9853"/>
                    </a:cubicBezTo>
                    <a:cubicBezTo>
                      <a:pt x="5589" y="9853"/>
                      <a:pt x="5390" y="9898"/>
                      <a:pt x="5212" y="10009"/>
                    </a:cubicBezTo>
                    <a:cubicBezTo>
                      <a:pt x="5057" y="10097"/>
                      <a:pt x="5101" y="10208"/>
                      <a:pt x="5279" y="10253"/>
                    </a:cubicBezTo>
                    <a:cubicBezTo>
                      <a:pt x="5567" y="10319"/>
                      <a:pt x="5855" y="10341"/>
                      <a:pt x="6144" y="10341"/>
                    </a:cubicBezTo>
                    <a:cubicBezTo>
                      <a:pt x="6454" y="10341"/>
                      <a:pt x="6743" y="10408"/>
                      <a:pt x="6987" y="10563"/>
                    </a:cubicBezTo>
                    <a:cubicBezTo>
                      <a:pt x="7785" y="11029"/>
                      <a:pt x="8628" y="11406"/>
                      <a:pt x="9493" y="11717"/>
                    </a:cubicBezTo>
                    <a:cubicBezTo>
                      <a:pt x="9842" y="11852"/>
                      <a:pt x="10208" y="11920"/>
                      <a:pt x="10577" y="11920"/>
                    </a:cubicBezTo>
                    <a:cubicBezTo>
                      <a:pt x="10630" y="11920"/>
                      <a:pt x="10682" y="11919"/>
                      <a:pt x="10735" y="11916"/>
                    </a:cubicBezTo>
                    <a:cubicBezTo>
                      <a:pt x="11178" y="11894"/>
                      <a:pt x="11289" y="11850"/>
                      <a:pt x="11334" y="11561"/>
                    </a:cubicBezTo>
                    <a:cubicBezTo>
                      <a:pt x="11489" y="10718"/>
                      <a:pt x="11422" y="9853"/>
                      <a:pt x="11134" y="9033"/>
                    </a:cubicBezTo>
                    <a:cubicBezTo>
                      <a:pt x="10846" y="8168"/>
                      <a:pt x="10358" y="7369"/>
                      <a:pt x="9737" y="6682"/>
                    </a:cubicBezTo>
                    <a:cubicBezTo>
                      <a:pt x="8717" y="5528"/>
                      <a:pt x="7608" y="4464"/>
                      <a:pt x="6388" y="3532"/>
                    </a:cubicBezTo>
                    <a:cubicBezTo>
                      <a:pt x="5878" y="3155"/>
                      <a:pt x="5368" y="2800"/>
                      <a:pt x="4813" y="2512"/>
                    </a:cubicBezTo>
                    <a:cubicBezTo>
                      <a:pt x="4680" y="2446"/>
                      <a:pt x="4591" y="2357"/>
                      <a:pt x="4525" y="2246"/>
                    </a:cubicBezTo>
                    <a:cubicBezTo>
                      <a:pt x="4192" y="1647"/>
                      <a:pt x="3793" y="1070"/>
                      <a:pt x="3394" y="494"/>
                    </a:cubicBezTo>
                    <a:cubicBezTo>
                      <a:pt x="3305" y="339"/>
                      <a:pt x="3172" y="205"/>
                      <a:pt x="3017" y="117"/>
                    </a:cubicBezTo>
                    <a:cubicBezTo>
                      <a:pt x="2917" y="39"/>
                      <a:pt x="2800" y="0"/>
                      <a:pt x="26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24"/>
              <p:cNvSpPr/>
              <p:nvPr/>
            </p:nvSpPr>
            <p:spPr>
              <a:xfrm rot="690462">
                <a:off x="7939066" y="915943"/>
                <a:ext cx="392526" cy="219950"/>
              </a:xfrm>
              <a:custGeom>
                <a:avLst/>
                <a:gdLst/>
                <a:ahLst/>
                <a:cxnLst/>
                <a:rect l="l" t="t" r="r" b="b"/>
                <a:pathLst>
                  <a:path w="15701" h="8798" extrusionOk="0">
                    <a:moveTo>
                      <a:pt x="359" y="1"/>
                    </a:moveTo>
                    <a:cubicBezTo>
                      <a:pt x="113" y="1"/>
                      <a:pt x="1" y="133"/>
                      <a:pt x="42" y="380"/>
                    </a:cubicBezTo>
                    <a:cubicBezTo>
                      <a:pt x="64" y="535"/>
                      <a:pt x="109" y="646"/>
                      <a:pt x="175" y="779"/>
                    </a:cubicBezTo>
                    <a:cubicBezTo>
                      <a:pt x="441" y="1201"/>
                      <a:pt x="730" y="1622"/>
                      <a:pt x="1062" y="2021"/>
                    </a:cubicBezTo>
                    <a:cubicBezTo>
                      <a:pt x="1284" y="2288"/>
                      <a:pt x="1284" y="2288"/>
                      <a:pt x="996" y="2443"/>
                    </a:cubicBezTo>
                    <a:cubicBezTo>
                      <a:pt x="752" y="2576"/>
                      <a:pt x="508" y="2731"/>
                      <a:pt x="286" y="2909"/>
                    </a:cubicBezTo>
                    <a:cubicBezTo>
                      <a:pt x="175" y="3020"/>
                      <a:pt x="64" y="3130"/>
                      <a:pt x="109" y="3286"/>
                    </a:cubicBezTo>
                    <a:cubicBezTo>
                      <a:pt x="153" y="3485"/>
                      <a:pt x="308" y="3618"/>
                      <a:pt x="486" y="3618"/>
                    </a:cubicBezTo>
                    <a:cubicBezTo>
                      <a:pt x="580" y="3634"/>
                      <a:pt x="671" y="3641"/>
                      <a:pt x="762" y="3641"/>
                    </a:cubicBezTo>
                    <a:cubicBezTo>
                      <a:pt x="927" y="3641"/>
                      <a:pt x="1090" y="3617"/>
                      <a:pt x="1262" y="3574"/>
                    </a:cubicBezTo>
                    <a:cubicBezTo>
                      <a:pt x="1794" y="3463"/>
                      <a:pt x="2326" y="3286"/>
                      <a:pt x="2837" y="3064"/>
                    </a:cubicBezTo>
                    <a:cubicBezTo>
                      <a:pt x="3008" y="2988"/>
                      <a:pt x="3106" y="2944"/>
                      <a:pt x="3182" y="2944"/>
                    </a:cubicBezTo>
                    <a:cubicBezTo>
                      <a:pt x="3281" y="2944"/>
                      <a:pt x="3341" y="3020"/>
                      <a:pt x="3480" y="3197"/>
                    </a:cubicBezTo>
                    <a:cubicBezTo>
                      <a:pt x="4190" y="4062"/>
                      <a:pt x="4944" y="4883"/>
                      <a:pt x="5742" y="5637"/>
                    </a:cubicBezTo>
                    <a:cubicBezTo>
                      <a:pt x="7051" y="6879"/>
                      <a:pt x="8714" y="7699"/>
                      <a:pt x="10488" y="7988"/>
                    </a:cubicBezTo>
                    <a:cubicBezTo>
                      <a:pt x="10555" y="8010"/>
                      <a:pt x="10666" y="8010"/>
                      <a:pt x="10732" y="8099"/>
                    </a:cubicBezTo>
                    <a:cubicBezTo>
                      <a:pt x="10599" y="8232"/>
                      <a:pt x="10511" y="8387"/>
                      <a:pt x="10488" y="8587"/>
                    </a:cubicBezTo>
                    <a:cubicBezTo>
                      <a:pt x="10488" y="8715"/>
                      <a:pt x="10564" y="8798"/>
                      <a:pt x="10690" y="8798"/>
                    </a:cubicBezTo>
                    <a:cubicBezTo>
                      <a:pt x="10717" y="8798"/>
                      <a:pt x="10746" y="8794"/>
                      <a:pt x="10777" y="8786"/>
                    </a:cubicBezTo>
                    <a:cubicBezTo>
                      <a:pt x="10999" y="8697"/>
                      <a:pt x="11198" y="8542"/>
                      <a:pt x="11376" y="8365"/>
                    </a:cubicBezTo>
                    <a:cubicBezTo>
                      <a:pt x="11553" y="8187"/>
                      <a:pt x="11797" y="8099"/>
                      <a:pt x="12041" y="8099"/>
                    </a:cubicBezTo>
                    <a:cubicBezTo>
                      <a:pt x="12884" y="8099"/>
                      <a:pt x="13727" y="7988"/>
                      <a:pt x="14547" y="7788"/>
                    </a:cubicBezTo>
                    <a:cubicBezTo>
                      <a:pt x="14902" y="7722"/>
                      <a:pt x="15213" y="7544"/>
                      <a:pt x="15457" y="7278"/>
                    </a:cubicBezTo>
                    <a:cubicBezTo>
                      <a:pt x="15701" y="7012"/>
                      <a:pt x="15701" y="6879"/>
                      <a:pt x="15501" y="6590"/>
                    </a:cubicBezTo>
                    <a:cubicBezTo>
                      <a:pt x="14192" y="4750"/>
                      <a:pt x="12329" y="3352"/>
                      <a:pt x="10200" y="2642"/>
                    </a:cubicBezTo>
                    <a:cubicBezTo>
                      <a:pt x="8648" y="2088"/>
                      <a:pt x="7051" y="1689"/>
                      <a:pt x="5432" y="1445"/>
                    </a:cubicBezTo>
                    <a:cubicBezTo>
                      <a:pt x="4993" y="1380"/>
                      <a:pt x="4543" y="1339"/>
                      <a:pt x="4098" y="1339"/>
                    </a:cubicBezTo>
                    <a:cubicBezTo>
                      <a:pt x="3935" y="1339"/>
                      <a:pt x="3773" y="1344"/>
                      <a:pt x="3613" y="1356"/>
                    </a:cubicBezTo>
                    <a:cubicBezTo>
                      <a:pt x="3458" y="1356"/>
                      <a:pt x="3302" y="1312"/>
                      <a:pt x="3191" y="1245"/>
                    </a:cubicBezTo>
                    <a:cubicBezTo>
                      <a:pt x="2460" y="824"/>
                      <a:pt x="1705" y="491"/>
                      <a:pt x="974" y="136"/>
                    </a:cubicBezTo>
                    <a:cubicBezTo>
                      <a:pt x="796" y="70"/>
                      <a:pt x="597" y="3"/>
                      <a:pt x="419" y="3"/>
                    </a:cubicBezTo>
                    <a:cubicBezTo>
                      <a:pt x="398" y="2"/>
                      <a:pt x="378" y="1"/>
                      <a:pt x="3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24"/>
              <p:cNvSpPr/>
              <p:nvPr/>
            </p:nvSpPr>
            <p:spPr>
              <a:xfrm rot="690462">
                <a:off x="7712339" y="1159590"/>
                <a:ext cx="412826" cy="261301"/>
              </a:xfrm>
              <a:custGeom>
                <a:avLst/>
                <a:gdLst/>
                <a:ahLst/>
                <a:cxnLst/>
                <a:rect l="l" t="t" r="r" b="b"/>
                <a:pathLst>
                  <a:path w="16513" h="10452" extrusionOk="0">
                    <a:moveTo>
                      <a:pt x="265" y="1"/>
                    </a:moveTo>
                    <a:cubicBezTo>
                      <a:pt x="83" y="1"/>
                      <a:pt x="1" y="133"/>
                      <a:pt x="56" y="372"/>
                    </a:cubicBezTo>
                    <a:cubicBezTo>
                      <a:pt x="78" y="528"/>
                      <a:pt x="145" y="661"/>
                      <a:pt x="233" y="794"/>
                    </a:cubicBezTo>
                    <a:cubicBezTo>
                      <a:pt x="544" y="1282"/>
                      <a:pt x="877" y="1747"/>
                      <a:pt x="1254" y="2213"/>
                    </a:cubicBezTo>
                    <a:cubicBezTo>
                      <a:pt x="1498" y="2524"/>
                      <a:pt x="1498" y="2502"/>
                      <a:pt x="1231" y="2657"/>
                    </a:cubicBezTo>
                    <a:cubicBezTo>
                      <a:pt x="987" y="2768"/>
                      <a:pt x="766" y="2901"/>
                      <a:pt x="544" y="3056"/>
                    </a:cubicBezTo>
                    <a:cubicBezTo>
                      <a:pt x="411" y="3123"/>
                      <a:pt x="366" y="3300"/>
                      <a:pt x="411" y="3433"/>
                    </a:cubicBezTo>
                    <a:cubicBezTo>
                      <a:pt x="477" y="3633"/>
                      <a:pt x="633" y="3788"/>
                      <a:pt x="832" y="3832"/>
                    </a:cubicBezTo>
                    <a:cubicBezTo>
                      <a:pt x="987" y="3875"/>
                      <a:pt x="1150" y="3890"/>
                      <a:pt x="1312" y="3890"/>
                    </a:cubicBezTo>
                    <a:cubicBezTo>
                      <a:pt x="1405" y="3890"/>
                      <a:pt x="1497" y="3885"/>
                      <a:pt x="1586" y="3877"/>
                    </a:cubicBezTo>
                    <a:cubicBezTo>
                      <a:pt x="2119" y="3810"/>
                      <a:pt x="2651" y="3699"/>
                      <a:pt x="3161" y="3500"/>
                    </a:cubicBezTo>
                    <a:cubicBezTo>
                      <a:pt x="3304" y="3449"/>
                      <a:pt x="3393" y="3418"/>
                      <a:pt x="3464" y="3418"/>
                    </a:cubicBezTo>
                    <a:cubicBezTo>
                      <a:pt x="3580" y="3418"/>
                      <a:pt x="3648" y="3501"/>
                      <a:pt x="3826" y="3721"/>
                    </a:cubicBezTo>
                    <a:cubicBezTo>
                      <a:pt x="4603" y="4719"/>
                      <a:pt x="5446" y="5651"/>
                      <a:pt x="6333" y="6560"/>
                    </a:cubicBezTo>
                    <a:cubicBezTo>
                      <a:pt x="7708" y="7980"/>
                      <a:pt x="9438" y="9022"/>
                      <a:pt x="11345" y="9599"/>
                    </a:cubicBezTo>
                    <a:cubicBezTo>
                      <a:pt x="11456" y="9599"/>
                      <a:pt x="11545" y="9599"/>
                      <a:pt x="11634" y="9710"/>
                    </a:cubicBezTo>
                    <a:cubicBezTo>
                      <a:pt x="11500" y="9843"/>
                      <a:pt x="11434" y="10020"/>
                      <a:pt x="11434" y="10198"/>
                    </a:cubicBezTo>
                    <a:cubicBezTo>
                      <a:pt x="11434" y="10349"/>
                      <a:pt x="11530" y="10452"/>
                      <a:pt x="11655" y="10452"/>
                    </a:cubicBezTo>
                    <a:cubicBezTo>
                      <a:pt x="11676" y="10452"/>
                      <a:pt x="11699" y="10448"/>
                      <a:pt x="11722" y="10442"/>
                    </a:cubicBezTo>
                    <a:cubicBezTo>
                      <a:pt x="11922" y="10375"/>
                      <a:pt x="12121" y="10242"/>
                      <a:pt x="12277" y="10065"/>
                    </a:cubicBezTo>
                    <a:cubicBezTo>
                      <a:pt x="12409" y="9933"/>
                      <a:pt x="12578" y="9862"/>
                      <a:pt x="12756" y="9862"/>
                    </a:cubicBezTo>
                    <a:cubicBezTo>
                      <a:pt x="12817" y="9862"/>
                      <a:pt x="12880" y="9870"/>
                      <a:pt x="12942" y="9887"/>
                    </a:cubicBezTo>
                    <a:cubicBezTo>
                      <a:pt x="13270" y="9923"/>
                      <a:pt x="13602" y="9940"/>
                      <a:pt x="13935" y="9940"/>
                    </a:cubicBezTo>
                    <a:cubicBezTo>
                      <a:pt x="14433" y="9940"/>
                      <a:pt x="14934" y="9901"/>
                      <a:pt x="15426" y="9821"/>
                    </a:cubicBezTo>
                    <a:cubicBezTo>
                      <a:pt x="15759" y="9799"/>
                      <a:pt x="16092" y="9643"/>
                      <a:pt x="16313" y="9399"/>
                    </a:cubicBezTo>
                    <a:cubicBezTo>
                      <a:pt x="16513" y="9111"/>
                      <a:pt x="16513" y="9000"/>
                      <a:pt x="16269" y="8667"/>
                    </a:cubicBezTo>
                    <a:cubicBezTo>
                      <a:pt x="15537" y="7625"/>
                      <a:pt x="14650" y="6671"/>
                      <a:pt x="13674" y="5851"/>
                    </a:cubicBezTo>
                    <a:cubicBezTo>
                      <a:pt x="12720" y="5074"/>
                      <a:pt x="11678" y="4409"/>
                      <a:pt x="10547" y="3921"/>
                    </a:cubicBezTo>
                    <a:cubicBezTo>
                      <a:pt x="8972" y="3167"/>
                      <a:pt x="7309" y="2568"/>
                      <a:pt x="5623" y="2102"/>
                    </a:cubicBezTo>
                    <a:cubicBezTo>
                      <a:pt x="5024" y="1947"/>
                      <a:pt x="4403" y="1836"/>
                      <a:pt x="3760" y="1792"/>
                    </a:cubicBezTo>
                    <a:cubicBezTo>
                      <a:pt x="3605" y="1792"/>
                      <a:pt x="3449" y="1725"/>
                      <a:pt x="3316" y="1614"/>
                    </a:cubicBezTo>
                    <a:cubicBezTo>
                      <a:pt x="2562" y="1126"/>
                      <a:pt x="1764" y="683"/>
                      <a:pt x="965" y="217"/>
                    </a:cubicBezTo>
                    <a:cubicBezTo>
                      <a:pt x="788" y="128"/>
                      <a:pt x="588" y="40"/>
                      <a:pt x="389" y="17"/>
                    </a:cubicBezTo>
                    <a:cubicBezTo>
                      <a:pt x="343" y="6"/>
                      <a:pt x="302" y="1"/>
                      <a:pt x="2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24"/>
              <p:cNvSpPr/>
              <p:nvPr/>
            </p:nvSpPr>
            <p:spPr>
              <a:xfrm rot="690462">
                <a:off x="7666755" y="1031317"/>
                <a:ext cx="378176" cy="147950"/>
              </a:xfrm>
              <a:custGeom>
                <a:avLst/>
                <a:gdLst/>
                <a:ahLst/>
                <a:cxnLst/>
                <a:rect l="l" t="t" r="r" b="b"/>
                <a:pathLst>
                  <a:path w="15127" h="5918" extrusionOk="0">
                    <a:moveTo>
                      <a:pt x="1331" y="1"/>
                    </a:moveTo>
                    <a:cubicBezTo>
                      <a:pt x="1242" y="1"/>
                      <a:pt x="1154" y="6"/>
                      <a:pt x="1065" y="17"/>
                    </a:cubicBezTo>
                    <a:cubicBezTo>
                      <a:pt x="821" y="39"/>
                      <a:pt x="621" y="217"/>
                      <a:pt x="599" y="461"/>
                    </a:cubicBezTo>
                    <a:cubicBezTo>
                      <a:pt x="577" y="594"/>
                      <a:pt x="599" y="705"/>
                      <a:pt x="666" y="794"/>
                    </a:cubicBezTo>
                    <a:cubicBezTo>
                      <a:pt x="821" y="1148"/>
                      <a:pt x="1021" y="1459"/>
                      <a:pt x="1264" y="1769"/>
                    </a:cubicBezTo>
                    <a:cubicBezTo>
                      <a:pt x="1442" y="1969"/>
                      <a:pt x="1442" y="1969"/>
                      <a:pt x="1109" y="2191"/>
                    </a:cubicBezTo>
                    <a:cubicBezTo>
                      <a:pt x="821" y="2368"/>
                      <a:pt x="533" y="2568"/>
                      <a:pt x="266" y="2767"/>
                    </a:cubicBezTo>
                    <a:cubicBezTo>
                      <a:pt x="133" y="2901"/>
                      <a:pt x="0" y="3034"/>
                      <a:pt x="0" y="3189"/>
                    </a:cubicBezTo>
                    <a:cubicBezTo>
                      <a:pt x="0" y="3322"/>
                      <a:pt x="111" y="3411"/>
                      <a:pt x="311" y="3411"/>
                    </a:cubicBezTo>
                    <a:cubicBezTo>
                      <a:pt x="577" y="3366"/>
                      <a:pt x="843" y="3300"/>
                      <a:pt x="1087" y="3189"/>
                    </a:cubicBezTo>
                    <a:cubicBezTo>
                      <a:pt x="1686" y="2945"/>
                      <a:pt x="2285" y="2657"/>
                      <a:pt x="2839" y="2346"/>
                    </a:cubicBezTo>
                    <a:cubicBezTo>
                      <a:pt x="3061" y="2213"/>
                      <a:pt x="3166" y="2152"/>
                      <a:pt x="3241" y="2152"/>
                    </a:cubicBezTo>
                    <a:cubicBezTo>
                      <a:pt x="3316" y="2152"/>
                      <a:pt x="3360" y="2213"/>
                      <a:pt x="3460" y="2324"/>
                    </a:cubicBezTo>
                    <a:cubicBezTo>
                      <a:pt x="3970" y="2967"/>
                      <a:pt x="4569" y="3566"/>
                      <a:pt x="5212" y="4098"/>
                    </a:cubicBezTo>
                    <a:cubicBezTo>
                      <a:pt x="6169" y="4825"/>
                      <a:pt x="7341" y="5239"/>
                      <a:pt x="8798" y="5239"/>
                    </a:cubicBezTo>
                    <a:cubicBezTo>
                      <a:pt x="9030" y="5239"/>
                      <a:pt x="9269" y="5229"/>
                      <a:pt x="9515" y="5207"/>
                    </a:cubicBezTo>
                    <a:cubicBezTo>
                      <a:pt x="9566" y="5207"/>
                      <a:pt x="9624" y="5193"/>
                      <a:pt x="9672" y="5193"/>
                    </a:cubicBezTo>
                    <a:cubicBezTo>
                      <a:pt x="9709" y="5193"/>
                      <a:pt x="9740" y="5201"/>
                      <a:pt x="9759" y="5229"/>
                    </a:cubicBezTo>
                    <a:cubicBezTo>
                      <a:pt x="9604" y="5362"/>
                      <a:pt x="9493" y="5562"/>
                      <a:pt x="9426" y="5762"/>
                    </a:cubicBezTo>
                    <a:cubicBezTo>
                      <a:pt x="9397" y="5864"/>
                      <a:pt x="9426" y="5918"/>
                      <a:pt x="9499" y="5918"/>
                    </a:cubicBezTo>
                    <a:cubicBezTo>
                      <a:pt x="9537" y="5918"/>
                      <a:pt x="9587" y="5903"/>
                      <a:pt x="9648" y="5873"/>
                    </a:cubicBezTo>
                    <a:cubicBezTo>
                      <a:pt x="9914" y="5740"/>
                      <a:pt x="10136" y="5562"/>
                      <a:pt x="10358" y="5362"/>
                    </a:cubicBezTo>
                    <a:cubicBezTo>
                      <a:pt x="10558" y="5141"/>
                      <a:pt x="10824" y="5008"/>
                      <a:pt x="11112" y="4963"/>
                    </a:cubicBezTo>
                    <a:cubicBezTo>
                      <a:pt x="11999" y="4741"/>
                      <a:pt x="12886" y="4453"/>
                      <a:pt x="13729" y="4098"/>
                    </a:cubicBezTo>
                    <a:cubicBezTo>
                      <a:pt x="14128" y="3921"/>
                      <a:pt x="14483" y="3699"/>
                      <a:pt x="14772" y="3389"/>
                    </a:cubicBezTo>
                    <a:cubicBezTo>
                      <a:pt x="15082" y="3078"/>
                      <a:pt x="15127" y="2967"/>
                      <a:pt x="14971" y="2723"/>
                    </a:cubicBezTo>
                    <a:cubicBezTo>
                      <a:pt x="14528" y="1991"/>
                      <a:pt x="13884" y="1415"/>
                      <a:pt x="13108" y="1015"/>
                    </a:cubicBezTo>
                    <a:cubicBezTo>
                      <a:pt x="12288" y="572"/>
                      <a:pt x="11400" y="306"/>
                      <a:pt x="10469" y="239"/>
                    </a:cubicBezTo>
                    <a:cubicBezTo>
                      <a:pt x="9649" y="156"/>
                      <a:pt x="8830" y="111"/>
                      <a:pt x="8010" y="111"/>
                    </a:cubicBezTo>
                    <a:cubicBezTo>
                      <a:pt x="7299" y="111"/>
                      <a:pt x="6589" y="145"/>
                      <a:pt x="5878" y="217"/>
                    </a:cubicBezTo>
                    <a:cubicBezTo>
                      <a:pt x="5257" y="261"/>
                      <a:pt x="4636" y="394"/>
                      <a:pt x="4037" y="550"/>
                    </a:cubicBezTo>
                    <a:cubicBezTo>
                      <a:pt x="3977" y="570"/>
                      <a:pt x="3913" y="580"/>
                      <a:pt x="3848" y="580"/>
                    </a:cubicBezTo>
                    <a:cubicBezTo>
                      <a:pt x="3769" y="580"/>
                      <a:pt x="3689" y="564"/>
                      <a:pt x="3615" y="527"/>
                    </a:cubicBezTo>
                    <a:cubicBezTo>
                      <a:pt x="2972" y="328"/>
                      <a:pt x="2285" y="173"/>
                      <a:pt x="1597" y="17"/>
                    </a:cubicBezTo>
                    <a:cubicBezTo>
                      <a:pt x="1508" y="6"/>
                      <a:pt x="1420" y="1"/>
                      <a:pt x="1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24"/>
              <p:cNvSpPr/>
              <p:nvPr/>
            </p:nvSpPr>
            <p:spPr>
              <a:xfrm rot="690462">
                <a:off x="7993282" y="1227215"/>
                <a:ext cx="415651" cy="258176"/>
              </a:xfrm>
              <a:custGeom>
                <a:avLst/>
                <a:gdLst/>
                <a:ahLst/>
                <a:cxnLst/>
                <a:rect l="l" t="t" r="r" b="b"/>
                <a:pathLst>
                  <a:path w="16626" h="10327" extrusionOk="0">
                    <a:moveTo>
                      <a:pt x="286" y="0"/>
                    </a:moveTo>
                    <a:cubicBezTo>
                      <a:pt x="90" y="0"/>
                      <a:pt x="0" y="117"/>
                      <a:pt x="58" y="364"/>
                    </a:cubicBezTo>
                    <a:cubicBezTo>
                      <a:pt x="80" y="520"/>
                      <a:pt x="146" y="675"/>
                      <a:pt x="235" y="808"/>
                    </a:cubicBezTo>
                    <a:cubicBezTo>
                      <a:pt x="568" y="1274"/>
                      <a:pt x="900" y="1762"/>
                      <a:pt x="1255" y="2205"/>
                    </a:cubicBezTo>
                    <a:cubicBezTo>
                      <a:pt x="1521" y="2494"/>
                      <a:pt x="1521" y="2494"/>
                      <a:pt x="1233" y="2649"/>
                    </a:cubicBezTo>
                    <a:cubicBezTo>
                      <a:pt x="1011" y="2760"/>
                      <a:pt x="789" y="2893"/>
                      <a:pt x="568" y="3048"/>
                    </a:cubicBezTo>
                    <a:cubicBezTo>
                      <a:pt x="435" y="3137"/>
                      <a:pt x="390" y="3292"/>
                      <a:pt x="435" y="3447"/>
                    </a:cubicBezTo>
                    <a:cubicBezTo>
                      <a:pt x="501" y="3625"/>
                      <a:pt x="656" y="3780"/>
                      <a:pt x="856" y="3824"/>
                    </a:cubicBezTo>
                    <a:cubicBezTo>
                      <a:pt x="1025" y="3866"/>
                      <a:pt x="1185" y="3882"/>
                      <a:pt x="1347" y="3882"/>
                    </a:cubicBezTo>
                    <a:cubicBezTo>
                      <a:pt x="1440" y="3882"/>
                      <a:pt x="1535" y="3877"/>
                      <a:pt x="1632" y="3869"/>
                    </a:cubicBezTo>
                    <a:cubicBezTo>
                      <a:pt x="2165" y="3802"/>
                      <a:pt x="2675" y="3669"/>
                      <a:pt x="3185" y="3492"/>
                    </a:cubicBezTo>
                    <a:cubicBezTo>
                      <a:pt x="3335" y="3430"/>
                      <a:pt x="3425" y="3393"/>
                      <a:pt x="3498" y="3393"/>
                    </a:cubicBezTo>
                    <a:cubicBezTo>
                      <a:pt x="3608" y="3393"/>
                      <a:pt x="3677" y="3478"/>
                      <a:pt x="3850" y="3691"/>
                    </a:cubicBezTo>
                    <a:cubicBezTo>
                      <a:pt x="4649" y="4667"/>
                      <a:pt x="5491" y="5621"/>
                      <a:pt x="6379" y="6486"/>
                    </a:cubicBezTo>
                    <a:cubicBezTo>
                      <a:pt x="7798" y="7905"/>
                      <a:pt x="9528" y="8926"/>
                      <a:pt x="11436" y="9480"/>
                    </a:cubicBezTo>
                    <a:cubicBezTo>
                      <a:pt x="11546" y="9480"/>
                      <a:pt x="11635" y="9524"/>
                      <a:pt x="11724" y="9591"/>
                    </a:cubicBezTo>
                    <a:cubicBezTo>
                      <a:pt x="11591" y="9724"/>
                      <a:pt x="11524" y="9901"/>
                      <a:pt x="11524" y="10079"/>
                    </a:cubicBezTo>
                    <a:cubicBezTo>
                      <a:pt x="11544" y="10238"/>
                      <a:pt x="11654" y="10326"/>
                      <a:pt x="11788" y="10326"/>
                    </a:cubicBezTo>
                    <a:cubicBezTo>
                      <a:pt x="11804" y="10326"/>
                      <a:pt x="11819" y="10325"/>
                      <a:pt x="11835" y="10323"/>
                    </a:cubicBezTo>
                    <a:cubicBezTo>
                      <a:pt x="12034" y="10234"/>
                      <a:pt x="12234" y="10123"/>
                      <a:pt x="12389" y="9946"/>
                    </a:cubicBezTo>
                    <a:cubicBezTo>
                      <a:pt x="12513" y="9804"/>
                      <a:pt x="12709" y="9733"/>
                      <a:pt x="12895" y="9733"/>
                    </a:cubicBezTo>
                    <a:cubicBezTo>
                      <a:pt x="12942" y="9733"/>
                      <a:pt x="12988" y="9737"/>
                      <a:pt x="13032" y="9746"/>
                    </a:cubicBezTo>
                    <a:cubicBezTo>
                      <a:pt x="13370" y="9782"/>
                      <a:pt x="13707" y="9799"/>
                      <a:pt x="14042" y="9799"/>
                    </a:cubicBezTo>
                    <a:cubicBezTo>
                      <a:pt x="14546" y="9799"/>
                      <a:pt x="15046" y="9759"/>
                      <a:pt x="15539" y="9680"/>
                    </a:cubicBezTo>
                    <a:cubicBezTo>
                      <a:pt x="15871" y="9635"/>
                      <a:pt x="16182" y="9480"/>
                      <a:pt x="16404" y="9236"/>
                    </a:cubicBezTo>
                    <a:cubicBezTo>
                      <a:pt x="16625" y="8948"/>
                      <a:pt x="16625" y="8837"/>
                      <a:pt x="16381" y="8504"/>
                    </a:cubicBezTo>
                    <a:cubicBezTo>
                      <a:pt x="15627" y="7462"/>
                      <a:pt x="14718" y="6530"/>
                      <a:pt x="13720" y="5732"/>
                    </a:cubicBezTo>
                    <a:cubicBezTo>
                      <a:pt x="12766" y="4933"/>
                      <a:pt x="11724" y="4290"/>
                      <a:pt x="10593" y="3802"/>
                    </a:cubicBezTo>
                    <a:cubicBezTo>
                      <a:pt x="8996" y="3070"/>
                      <a:pt x="7332" y="2494"/>
                      <a:pt x="5647" y="2050"/>
                    </a:cubicBezTo>
                    <a:cubicBezTo>
                      <a:pt x="5026" y="1895"/>
                      <a:pt x="4405" y="1806"/>
                      <a:pt x="3784" y="1784"/>
                    </a:cubicBezTo>
                    <a:cubicBezTo>
                      <a:pt x="3628" y="1762"/>
                      <a:pt x="3473" y="1695"/>
                      <a:pt x="3340" y="1606"/>
                    </a:cubicBezTo>
                    <a:cubicBezTo>
                      <a:pt x="2564" y="1096"/>
                      <a:pt x="1765" y="675"/>
                      <a:pt x="967" y="209"/>
                    </a:cubicBezTo>
                    <a:cubicBezTo>
                      <a:pt x="789" y="120"/>
                      <a:pt x="590" y="32"/>
                      <a:pt x="390" y="9"/>
                    </a:cubicBezTo>
                    <a:cubicBezTo>
                      <a:pt x="353" y="3"/>
                      <a:pt x="318" y="0"/>
                      <a:pt x="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24"/>
              <p:cNvSpPr/>
              <p:nvPr/>
            </p:nvSpPr>
            <p:spPr>
              <a:xfrm rot="690462">
                <a:off x="8364407" y="1388184"/>
                <a:ext cx="392551" cy="220200"/>
              </a:xfrm>
              <a:custGeom>
                <a:avLst/>
                <a:gdLst/>
                <a:ahLst/>
                <a:cxnLst/>
                <a:rect l="l" t="t" r="r" b="b"/>
                <a:pathLst>
                  <a:path w="15702" h="8808" extrusionOk="0">
                    <a:moveTo>
                      <a:pt x="343" y="0"/>
                    </a:moveTo>
                    <a:cubicBezTo>
                      <a:pt x="113" y="0"/>
                      <a:pt x="0" y="134"/>
                      <a:pt x="21" y="402"/>
                    </a:cubicBezTo>
                    <a:cubicBezTo>
                      <a:pt x="43" y="535"/>
                      <a:pt x="109" y="668"/>
                      <a:pt x="176" y="779"/>
                    </a:cubicBezTo>
                    <a:cubicBezTo>
                      <a:pt x="442" y="1222"/>
                      <a:pt x="730" y="1644"/>
                      <a:pt x="1063" y="2021"/>
                    </a:cubicBezTo>
                    <a:cubicBezTo>
                      <a:pt x="1285" y="2309"/>
                      <a:pt x="1263" y="2309"/>
                      <a:pt x="997" y="2464"/>
                    </a:cubicBezTo>
                    <a:cubicBezTo>
                      <a:pt x="730" y="2597"/>
                      <a:pt x="509" y="2731"/>
                      <a:pt x="287" y="2908"/>
                    </a:cubicBezTo>
                    <a:cubicBezTo>
                      <a:pt x="154" y="3019"/>
                      <a:pt x="65" y="3130"/>
                      <a:pt x="109" y="3307"/>
                    </a:cubicBezTo>
                    <a:cubicBezTo>
                      <a:pt x="154" y="3485"/>
                      <a:pt x="309" y="3618"/>
                      <a:pt x="486" y="3640"/>
                    </a:cubicBezTo>
                    <a:cubicBezTo>
                      <a:pt x="558" y="3646"/>
                      <a:pt x="628" y="3649"/>
                      <a:pt x="696" y="3649"/>
                    </a:cubicBezTo>
                    <a:cubicBezTo>
                      <a:pt x="883" y="3649"/>
                      <a:pt x="1062" y="3628"/>
                      <a:pt x="1241" y="3596"/>
                    </a:cubicBezTo>
                    <a:cubicBezTo>
                      <a:pt x="1795" y="3462"/>
                      <a:pt x="2327" y="3307"/>
                      <a:pt x="2837" y="3063"/>
                    </a:cubicBezTo>
                    <a:cubicBezTo>
                      <a:pt x="3003" y="2999"/>
                      <a:pt x="3096" y="2961"/>
                      <a:pt x="3167" y="2961"/>
                    </a:cubicBezTo>
                    <a:cubicBezTo>
                      <a:pt x="3268" y="2961"/>
                      <a:pt x="3325" y="3037"/>
                      <a:pt x="3481" y="3218"/>
                    </a:cubicBezTo>
                    <a:cubicBezTo>
                      <a:pt x="4168" y="4083"/>
                      <a:pt x="4922" y="4882"/>
                      <a:pt x="5743" y="5636"/>
                    </a:cubicBezTo>
                    <a:cubicBezTo>
                      <a:pt x="7052" y="6878"/>
                      <a:pt x="8693" y="7699"/>
                      <a:pt x="10489" y="8009"/>
                    </a:cubicBezTo>
                    <a:cubicBezTo>
                      <a:pt x="10556" y="8009"/>
                      <a:pt x="10645" y="8009"/>
                      <a:pt x="10733" y="8098"/>
                    </a:cubicBezTo>
                    <a:cubicBezTo>
                      <a:pt x="10600" y="8231"/>
                      <a:pt x="10512" y="8408"/>
                      <a:pt x="10489" y="8586"/>
                    </a:cubicBezTo>
                    <a:cubicBezTo>
                      <a:pt x="10489" y="8723"/>
                      <a:pt x="10556" y="8808"/>
                      <a:pt x="10668" y="8808"/>
                    </a:cubicBezTo>
                    <a:cubicBezTo>
                      <a:pt x="10701" y="8808"/>
                      <a:pt x="10738" y="8800"/>
                      <a:pt x="10778" y="8785"/>
                    </a:cubicBezTo>
                    <a:cubicBezTo>
                      <a:pt x="10999" y="8697"/>
                      <a:pt x="11199" y="8564"/>
                      <a:pt x="11376" y="8386"/>
                    </a:cubicBezTo>
                    <a:cubicBezTo>
                      <a:pt x="11516" y="8207"/>
                      <a:pt x="11746" y="8117"/>
                      <a:pt x="11968" y="8117"/>
                    </a:cubicBezTo>
                    <a:cubicBezTo>
                      <a:pt x="11993" y="8117"/>
                      <a:pt x="12017" y="8118"/>
                      <a:pt x="12042" y="8120"/>
                    </a:cubicBezTo>
                    <a:cubicBezTo>
                      <a:pt x="12885" y="8120"/>
                      <a:pt x="13727" y="8009"/>
                      <a:pt x="14548" y="7810"/>
                    </a:cubicBezTo>
                    <a:cubicBezTo>
                      <a:pt x="14903" y="7743"/>
                      <a:pt x="15214" y="7543"/>
                      <a:pt x="15457" y="7299"/>
                    </a:cubicBezTo>
                    <a:cubicBezTo>
                      <a:pt x="15701" y="7011"/>
                      <a:pt x="15701" y="6900"/>
                      <a:pt x="15502" y="6590"/>
                    </a:cubicBezTo>
                    <a:cubicBezTo>
                      <a:pt x="14193" y="4749"/>
                      <a:pt x="12330" y="3374"/>
                      <a:pt x="10201" y="2642"/>
                    </a:cubicBezTo>
                    <a:cubicBezTo>
                      <a:pt x="8648" y="2087"/>
                      <a:pt x="7052" y="1688"/>
                      <a:pt x="5432" y="1444"/>
                    </a:cubicBezTo>
                    <a:cubicBezTo>
                      <a:pt x="4975" y="1376"/>
                      <a:pt x="4505" y="1347"/>
                      <a:pt x="4041" y="1347"/>
                    </a:cubicBezTo>
                    <a:cubicBezTo>
                      <a:pt x="3898" y="1347"/>
                      <a:pt x="3755" y="1350"/>
                      <a:pt x="3614" y="1355"/>
                    </a:cubicBezTo>
                    <a:cubicBezTo>
                      <a:pt x="3587" y="1359"/>
                      <a:pt x="3560" y="1361"/>
                      <a:pt x="3534" y="1361"/>
                    </a:cubicBezTo>
                    <a:cubicBezTo>
                      <a:pt x="3406" y="1361"/>
                      <a:pt x="3280" y="1318"/>
                      <a:pt x="3170" y="1245"/>
                    </a:cubicBezTo>
                    <a:cubicBezTo>
                      <a:pt x="2460" y="845"/>
                      <a:pt x="1706" y="513"/>
                      <a:pt x="952" y="158"/>
                    </a:cubicBezTo>
                    <a:cubicBezTo>
                      <a:pt x="797" y="69"/>
                      <a:pt x="597" y="25"/>
                      <a:pt x="398" y="2"/>
                    </a:cubicBezTo>
                    <a:cubicBezTo>
                      <a:pt x="379" y="1"/>
                      <a:pt x="360" y="0"/>
                      <a:pt x="3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24"/>
              <p:cNvSpPr/>
              <p:nvPr/>
            </p:nvSpPr>
            <p:spPr>
              <a:xfrm rot="690462">
                <a:off x="8137553" y="1657868"/>
                <a:ext cx="413551" cy="261126"/>
              </a:xfrm>
              <a:custGeom>
                <a:avLst/>
                <a:gdLst/>
                <a:ahLst/>
                <a:cxnLst/>
                <a:rect l="l" t="t" r="r" b="b"/>
                <a:pathLst>
                  <a:path w="16542" h="10445" extrusionOk="0">
                    <a:moveTo>
                      <a:pt x="300" y="0"/>
                    </a:moveTo>
                    <a:cubicBezTo>
                      <a:pt x="98" y="0"/>
                      <a:pt x="1" y="134"/>
                      <a:pt x="40" y="386"/>
                    </a:cubicBezTo>
                    <a:cubicBezTo>
                      <a:pt x="84" y="541"/>
                      <a:pt x="151" y="674"/>
                      <a:pt x="239" y="807"/>
                    </a:cubicBezTo>
                    <a:cubicBezTo>
                      <a:pt x="550" y="1295"/>
                      <a:pt x="882" y="1761"/>
                      <a:pt x="1237" y="2227"/>
                    </a:cubicBezTo>
                    <a:cubicBezTo>
                      <a:pt x="1503" y="2515"/>
                      <a:pt x="1481" y="2515"/>
                      <a:pt x="1215" y="2670"/>
                    </a:cubicBezTo>
                    <a:cubicBezTo>
                      <a:pt x="971" y="2759"/>
                      <a:pt x="749" y="2892"/>
                      <a:pt x="550" y="3070"/>
                    </a:cubicBezTo>
                    <a:cubicBezTo>
                      <a:pt x="417" y="3136"/>
                      <a:pt x="350" y="3314"/>
                      <a:pt x="417" y="3447"/>
                    </a:cubicBezTo>
                    <a:cubicBezTo>
                      <a:pt x="483" y="3646"/>
                      <a:pt x="639" y="3801"/>
                      <a:pt x="816" y="3846"/>
                    </a:cubicBezTo>
                    <a:cubicBezTo>
                      <a:pt x="985" y="3888"/>
                      <a:pt x="1144" y="3903"/>
                      <a:pt x="1307" y="3903"/>
                    </a:cubicBezTo>
                    <a:cubicBezTo>
                      <a:pt x="1400" y="3903"/>
                      <a:pt x="1495" y="3898"/>
                      <a:pt x="1592" y="3890"/>
                    </a:cubicBezTo>
                    <a:cubicBezTo>
                      <a:pt x="2125" y="3824"/>
                      <a:pt x="2657" y="3713"/>
                      <a:pt x="3145" y="3513"/>
                    </a:cubicBezTo>
                    <a:cubicBezTo>
                      <a:pt x="3288" y="3463"/>
                      <a:pt x="3377" y="3431"/>
                      <a:pt x="3448" y="3431"/>
                    </a:cubicBezTo>
                    <a:cubicBezTo>
                      <a:pt x="3563" y="3431"/>
                      <a:pt x="3631" y="3515"/>
                      <a:pt x="3810" y="3735"/>
                    </a:cubicBezTo>
                    <a:cubicBezTo>
                      <a:pt x="4609" y="4733"/>
                      <a:pt x="5429" y="5665"/>
                      <a:pt x="6339" y="6552"/>
                    </a:cubicBezTo>
                    <a:cubicBezTo>
                      <a:pt x="7714" y="7971"/>
                      <a:pt x="9444" y="9014"/>
                      <a:pt x="11351" y="9568"/>
                    </a:cubicBezTo>
                    <a:cubicBezTo>
                      <a:pt x="11440" y="9612"/>
                      <a:pt x="11551" y="9590"/>
                      <a:pt x="11617" y="9701"/>
                    </a:cubicBezTo>
                    <a:cubicBezTo>
                      <a:pt x="11506" y="9834"/>
                      <a:pt x="11440" y="10012"/>
                      <a:pt x="11440" y="10189"/>
                    </a:cubicBezTo>
                    <a:cubicBezTo>
                      <a:pt x="11440" y="10355"/>
                      <a:pt x="11532" y="10444"/>
                      <a:pt x="11652" y="10444"/>
                    </a:cubicBezTo>
                    <a:cubicBezTo>
                      <a:pt x="11676" y="10444"/>
                      <a:pt x="11702" y="10441"/>
                      <a:pt x="11728" y="10433"/>
                    </a:cubicBezTo>
                    <a:cubicBezTo>
                      <a:pt x="11950" y="10367"/>
                      <a:pt x="12150" y="10233"/>
                      <a:pt x="12283" y="10078"/>
                    </a:cubicBezTo>
                    <a:cubicBezTo>
                      <a:pt x="12425" y="9936"/>
                      <a:pt x="12609" y="9865"/>
                      <a:pt x="12802" y="9865"/>
                    </a:cubicBezTo>
                    <a:cubicBezTo>
                      <a:pt x="12850" y="9865"/>
                      <a:pt x="12899" y="9870"/>
                      <a:pt x="12948" y="9879"/>
                    </a:cubicBezTo>
                    <a:cubicBezTo>
                      <a:pt x="13300" y="9916"/>
                      <a:pt x="13648" y="9933"/>
                      <a:pt x="13995" y="9933"/>
                    </a:cubicBezTo>
                    <a:cubicBezTo>
                      <a:pt x="14480" y="9933"/>
                      <a:pt x="14963" y="9899"/>
                      <a:pt x="15454" y="9834"/>
                    </a:cubicBezTo>
                    <a:cubicBezTo>
                      <a:pt x="15787" y="9812"/>
                      <a:pt x="16097" y="9657"/>
                      <a:pt x="16319" y="9391"/>
                    </a:cubicBezTo>
                    <a:cubicBezTo>
                      <a:pt x="16541" y="9125"/>
                      <a:pt x="16541" y="9014"/>
                      <a:pt x="16297" y="8659"/>
                    </a:cubicBezTo>
                    <a:cubicBezTo>
                      <a:pt x="15543" y="7616"/>
                      <a:pt x="14678" y="6663"/>
                      <a:pt x="13680" y="5864"/>
                    </a:cubicBezTo>
                    <a:cubicBezTo>
                      <a:pt x="12726" y="5066"/>
                      <a:pt x="11684" y="4423"/>
                      <a:pt x="10553" y="3912"/>
                    </a:cubicBezTo>
                    <a:cubicBezTo>
                      <a:pt x="8978" y="3158"/>
                      <a:pt x="7314" y="2559"/>
                      <a:pt x="5629" y="2116"/>
                    </a:cubicBezTo>
                    <a:cubicBezTo>
                      <a:pt x="5008" y="1961"/>
                      <a:pt x="4387" y="1850"/>
                      <a:pt x="3766" y="1805"/>
                    </a:cubicBezTo>
                    <a:cubicBezTo>
                      <a:pt x="3611" y="1783"/>
                      <a:pt x="3455" y="1739"/>
                      <a:pt x="3322" y="1628"/>
                    </a:cubicBezTo>
                    <a:cubicBezTo>
                      <a:pt x="2546" y="1140"/>
                      <a:pt x="1747" y="696"/>
                      <a:pt x="971" y="231"/>
                    </a:cubicBezTo>
                    <a:cubicBezTo>
                      <a:pt x="794" y="120"/>
                      <a:pt x="594" y="53"/>
                      <a:pt x="395" y="9"/>
                    </a:cubicBezTo>
                    <a:cubicBezTo>
                      <a:pt x="361" y="3"/>
                      <a:pt x="33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24"/>
              <p:cNvSpPr/>
              <p:nvPr/>
            </p:nvSpPr>
            <p:spPr>
              <a:xfrm rot="690462">
                <a:off x="8091584" y="1529217"/>
                <a:ext cx="378201" cy="147975"/>
              </a:xfrm>
              <a:custGeom>
                <a:avLst/>
                <a:gdLst/>
                <a:ahLst/>
                <a:cxnLst/>
                <a:rect l="l" t="t" r="r" b="b"/>
                <a:pathLst>
                  <a:path w="15128" h="5919" extrusionOk="0">
                    <a:moveTo>
                      <a:pt x="1332" y="1"/>
                    </a:moveTo>
                    <a:cubicBezTo>
                      <a:pt x="1243" y="1"/>
                      <a:pt x="1154" y="7"/>
                      <a:pt x="1066" y="18"/>
                    </a:cubicBezTo>
                    <a:cubicBezTo>
                      <a:pt x="822" y="40"/>
                      <a:pt x="622" y="217"/>
                      <a:pt x="600" y="461"/>
                    </a:cubicBezTo>
                    <a:cubicBezTo>
                      <a:pt x="578" y="594"/>
                      <a:pt x="600" y="705"/>
                      <a:pt x="666" y="794"/>
                    </a:cubicBezTo>
                    <a:cubicBezTo>
                      <a:pt x="822" y="1149"/>
                      <a:pt x="1043" y="1459"/>
                      <a:pt x="1287" y="1770"/>
                    </a:cubicBezTo>
                    <a:cubicBezTo>
                      <a:pt x="1443" y="1969"/>
                      <a:pt x="1443" y="1969"/>
                      <a:pt x="1110" y="2191"/>
                    </a:cubicBezTo>
                    <a:cubicBezTo>
                      <a:pt x="822" y="2369"/>
                      <a:pt x="533" y="2568"/>
                      <a:pt x="267" y="2768"/>
                    </a:cubicBezTo>
                    <a:cubicBezTo>
                      <a:pt x="134" y="2901"/>
                      <a:pt x="1" y="3034"/>
                      <a:pt x="1" y="3189"/>
                    </a:cubicBezTo>
                    <a:cubicBezTo>
                      <a:pt x="1" y="3311"/>
                      <a:pt x="94" y="3414"/>
                      <a:pt x="262" y="3414"/>
                    </a:cubicBezTo>
                    <a:cubicBezTo>
                      <a:pt x="278" y="3414"/>
                      <a:pt x="294" y="3413"/>
                      <a:pt x="311" y="3411"/>
                    </a:cubicBezTo>
                    <a:cubicBezTo>
                      <a:pt x="578" y="3367"/>
                      <a:pt x="844" y="3300"/>
                      <a:pt x="1088" y="3189"/>
                    </a:cubicBezTo>
                    <a:cubicBezTo>
                      <a:pt x="1687" y="2945"/>
                      <a:pt x="2285" y="2657"/>
                      <a:pt x="2840" y="2346"/>
                    </a:cubicBezTo>
                    <a:cubicBezTo>
                      <a:pt x="3062" y="2213"/>
                      <a:pt x="3173" y="2152"/>
                      <a:pt x="3250" y="2152"/>
                    </a:cubicBezTo>
                    <a:cubicBezTo>
                      <a:pt x="3328" y="2152"/>
                      <a:pt x="3372" y="2213"/>
                      <a:pt x="3461" y="2324"/>
                    </a:cubicBezTo>
                    <a:cubicBezTo>
                      <a:pt x="3971" y="2967"/>
                      <a:pt x="4570" y="3566"/>
                      <a:pt x="5213" y="4099"/>
                    </a:cubicBezTo>
                    <a:cubicBezTo>
                      <a:pt x="6170" y="4826"/>
                      <a:pt x="7341" y="5239"/>
                      <a:pt x="8799" y="5239"/>
                    </a:cubicBezTo>
                    <a:cubicBezTo>
                      <a:pt x="9031" y="5239"/>
                      <a:pt x="9269" y="5229"/>
                      <a:pt x="9516" y="5208"/>
                    </a:cubicBezTo>
                    <a:cubicBezTo>
                      <a:pt x="9579" y="5208"/>
                      <a:pt x="9643" y="5193"/>
                      <a:pt x="9694" y="5193"/>
                    </a:cubicBezTo>
                    <a:cubicBezTo>
                      <a:pt x="9732" y="5193"/>
                      <a:pt x="9763" y="5201"/>
                      <a:pt x="9782" y="5230"/>
                    </a:cubicBezTo>
                    <a:cubicBezTo>
                      <a:pt x="9627" y="5385"/>
                      <a:pt x="9494" y="5562"/>
                      <a:pt x="9427" y="5762"/>
                    </a:cubicBezTo>
                    <a:cubicBezTo>
                      <a:pt x="9398" y="5864"/>
                      <a:pt x="9436" y="5918"/>
                      <a:pt x="9516" y="5918"/>
                    </a:cubicBezTo>
                    <a:cubicBezTo>
                      <a:pt x="9557" y="5918"/>
                      <a:pt x="9610" y="5903"/>
                      <a:pt x="9671" y="5873"/>
                    </a:cubicBezTo>
                    <a:cubicBezTo>
                      <a:pt x="9915" y="5740"/>
                      <a:pt x="10159" y="5562"/>
                      <a:pt x="10359" y="5363"/>
                    </a:cubicBezTo>
                    <a:cubicBezTo>
                      <a:pt x="10558" y="5141"/>
                      <a:pt x="10824" y="5008"/>
                      <a:pt x="11113" y="4964"/>
                    </a:cubicBezTo>
                    <a:cubicBezTo>
                      <a:pt x="12000" y="4742"/>
                      <a:pt x="12887" y="4453"/>
                      <a:pt x="13730" y="4099"/>
                    </a:cubicBezTo>
                    <a:cubicBezTo>
                      <a:pt x="14129" y="3921"/>
                      <a:pt x="14484" y="3699"/>
                      <a:pt x="14795" y="3389"/>
                    </a:cubicBezTo>
                    <a:cubicBezTo>
                      <a:pt x="15105" y="3078"/>
                      <a:pt x="15127" y="2967"/>
                      <a:pt x="14994" y="2723"/>
                    </a:cubicBezTo>
                    <a:cubicBezTo>
                      <a:pt x="14528" y="1992"/>
                      <a:pt x="13885" y="1415"/>
                      <a:pt x="13109" y="1016"/>
                    </a:cubicBezTo>
                    <a:cubicBezTo>
                      <a:pt x="12310" y="572"/>
                      <a:pt x="11401" y="306"/>
                      <a:pt x="10492" y="239"/>
                    </a:cubicBezTo>
                    <a:cubicBezTo>
                      <a:pt x="9672" y="156"/>
                      <a:pt x="8846" y="111"/>
                      <a:pt x="8021" y="111"/>
                    </a:cubicBezTo>
                    <a:cubicBezTo>
                      <a:pt x="7305" y="111"/>
                      <a:pt x="6589" y="145"/>
                      <a:pt x="5878" y="217"/>
                    </a:cubicBezTo>
                    <a:cubicBezTo>
                      <a:pt x="5257" y="284"/>
                      <a:pt x="4636" y="395"/>
                      <a:pt x="4038" y="550"/>
                    </a:cubicBezTo>
                    <a:cubicBezTo>
                      <a:pt x="3978" y="570"/>
                      <a:pt x="3913" y="581"/>
                      <a:pt x="3851" y="581"/>
                    </a:cubicBezTo>
                    <a:cubicBezTo>
                      <a:pt x="3774" y="581"/>
                      <a:pt x="3699" y="564"/>
                      <a:pt x="3638" y="528"/>
                    </a:cubicBezTo>
                    <a:cubicBezTo>
                      <a:pt x="2973" y="328"/>
                      <a:pt x="2285" y="173"/>
                      <a:pt x="1598" y="18"/>
                    </a:cubicBezTo>
                    <a:cubicBezTo>
                      <a:pt x="1509" y="7"/>
                      <a:pt x="1420" y="1"/>
                      <a:pt x="13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4"/>
              <p:cNvSpPr/>
              <p:nvPr/>
            </p:nvSpPr>
            <p:spPr>
              <a:xfrm rot="690462">
                <a:off x="8467784" y="1651116"/>
                <a:ext cx="517351" cy="169425"/>
              </a:xfrm>
              <a:custGeom>
                <a:avLst/>
                <a:gdLst/>
                <a:ahLst/>
                <a:cxnLst/>
                <a:rect l="l" t="t" r="r" b="b"/>
                <a:pathLst>
                  <a:path w="20694" h="6777" extrusionOk="0">
                    <a:moveTo>
                      <a:pt x="14387" y="1"/>
                    </a:moveTo>
                    <a:cubicBezTo>
                      <a:pt x="13709" y="1"/>
                      <a:pt x="13029" y="53"/>
                      <a:pt x="12354" y="160"/>
                    </a:cubicBezTo>
                    <a:cubicBezTo>
                      <a:pt x="10380" y="448"/>
                      <a:pt x="8451" y="936"/>
                      <a:pt x="6565" y="1601"/>
                    </a:cubicBezTo>
                    <a:cubicBezTo>
                      <a:pt x="5878" y="1845"/>
                      <a:pt x="5212" y="2156"/>
                      <a:pt x="4569" y="2533"/>
                    </a:cubicBezTo>
                    <a:cubicBezTo>
                      <a:pt x="4414" y="2644"/>
                      <a:pt x="4236" y="2666"/>
                      <a:pt x="4037" y="2666"/>
                    </a:cubicBezTo>
                    <a:cubicBezTo>
                      <a:pt x="3900" y="2663"/>
                      <a:pt x="3764" y="2661"/>
                      <a:pt x="3628" y="2661"/>
                    </a:cubicBezTo>
                    <a:cubicBezTo>
                      <a:pt x="2766" y="2661"/>
                      <a:pt x="1904" y="2716"/>
                      <a:pt x="1043" y="2755"/>
                    </a:cubicBezTo>
                    <a:cubicBezTo>
                      <a:pt x="821" y="2777"/>
                      <a:pt x="599" y="2821"/>
                      <a:pt x="377" y="2910"/>
                    </a:cubicBezTo>
                    <a:cubicBezTo>
                      <a:pt x="89" y="2976"/>
                      <a:pt x="0" y="3331"/>
                      <a:pt x="200" y="3531"/>
                    </a:cubicBezTo>
                    <a:cubicBezTo>
                      <a:pt x="289" y="3686"/>
                      <a:pt x="422" y="3797"/>
                      <a:pt x="577" y="3863"/>
                    </a:cubicBezTo>
                    <a:cubicBezTo>
                      <a:pt x="1109" y="4196"/>
                      <a:pt x="1641" y="4462"/>
                      <a:pt x="2218" y="4706"/>
                    </a:cubicBezTo>
                    <a:cubicBezTo>
                      <a:pt x="2617" y="4862"/>
                      <a:pt x="2595" y="4862"/>
                      <a:pt x="2396" y="5194"/>
                    </a:cubicBezTo>
                    <a:cubicBezTo>
                      <a:pt x="2196" y="5483"/>
                      <a:pt x="2041" y="5771"/>
                      <a:pt x="1908" y="6081"/>
                    </a:cubicBezTo>
                    <a:cubicBezTo>
                      <a:pt x="1797" y="6237"/>
                      <a:pt x="1819" y="6458"/>
                      <a:pt x="1930" y="6592"/>
                    </a:cubicBezTo>
                    <a:cubicBezTo>
                      <a:pt x="2040" y="6717"/>
                      <a:pt x="2194" y="6776"/>
                      <a:pt x="2346" y="6776"/>
                    </a:cubicBezTo>
                    <a:cubicBezTo>
                      <a:pt x="2409" y="6776"/>
                      <a:pt x="2470" y="6766"/>
                      <a:pt x="2529" y="6747"/>
                    </a:cubicBezTo>
                    <a:cubicBezTo>
                      <a:pt x="2817" y="6636"/>
                      <a:pt x="3083" y="6458"/>
                      <a:pt x="3305" y="6259"/>
                    </a:cubicBezTo>
                    <a:cubicBezTo>
                      <a:pt x="3837" y="5815"/>
                      <a:pt x="4303" y="5327"/>
                      <a:pt x="4724" y="4795"/>
                    </a:cubicBezTo>
                    <a:cubicBezTo>
                      <a:pt x="4906" y="4561"/>
                      <a:pt x="4982" y="4464"/>
                      <a:pt x="5102" y="4464"/>
                    </a:cubicBezTo>
                    <a:cubicBezTo>
                      <a:pt x="5187" y="4464"/>
                      <a:pt x="5295" y="4513"/>
                      <a:pt x="5478" y="4595"/>
                    </a:cubicBezTo>
                    <a:cubicBezTo>
                      <a:pt x="6721" y="5106"/>
                      <a:pt x="7985" y="5549"/>
                      <a:pt x="9271" y="5904"/>
                    </a:cubicBezTo>
                    <a:cubicBezTo>
                      <a:pt x="10234" y="6167"/>
                      <a:pt x="11224" y="6301"/>
                      <a:pt x="12213" y="6301"/>
                    </a:cubicBezTo>
                    <a:cubicBezTo>
                      <a:pt x="13388" y="6301"/>
                      <a:pt x="14561" y="6112"/>
                      <a:pt x="15681" y="5727"/>
                    </a:cubicBezTo>
                    <a:cubicBezTo>
                      <a:pt x="15742" y="5711"/>
                      <a:pt x="15802" y="5676"/>
                      <a:pt x="15877" y="5676"/>
                    </a:cubicBezTo>
                    <a:cubicBezTo>
                      <a:pt x="15912" y="5676"/>
                      <a:pt x="15949" y="5683"/>
                      <a:pt x="15991" y="5704"/>
                    </a:cubicBezTo>
                    <a:cubicBezTo>
                      <a:pt x="15925" y="5904"/>
                      <a:pt x="15947" y="6148"/>
                      <a:pt x="16036" y="6348"/>
                    </a:cubicBezTo>
                    <a:cubicBezTo>
                      <a:pt x="16062" y="6451"/>
                      <a:pt x="16155" y="6509"/>
                      <a:pt x="16251" y="6509"/>
                    </a:cubicBezTo>
                    <a:cubicBezTo>
                      <a:pt x="16319" y="6509"/>
                      <a:pt x="16389" y="6479"/>
                      <a:pt x="16435" y="6414"/>
                    </a:cubicBezTo>
                    <a:cubicBezTo>
                      <a:pt x="16612" y="6170"/>
                      <a:pt x="16746" y="5904"/>
                      <a:pt x="16812" y="5638"/>
                    </a:cubicBezTo>
                    <a:cubicBezTo>
                      <a:pt x="16901" y="5327"/>
                      <a:pt x="17123" y="5083"/>
                      <a:pt x="17411" y="4972"/>
                    </a:cubicBezTo>
                    <a:cubicBezTo>
                      <a:pt x="18320" y="4485"/>
                      <a:pt x="19141" y="3908"/>
                      <a:pt x="19917" y="3220"/>
                    </a:cubicBezTo>
                    <a:cubicBezTo>
                      <a:pt x="20250" y="2932"/>
                      <a:pt x="20494" y="2577"/>
                      <a:pt x="20605" y="2156"/>
                    </a:cubicBezTo>
                    <a:cubicBezTo>
                      <a:pt x="20693" y="1712"/>
                      <a:pt x="20649" y="1601"/>
                      <a:pt x="20250" y="1379"/>
                    </a:cubicBezTo>
                    <a:cubicBezTo>
                      <a:pt x="18408" y="467"/>
                      <a:pt x="16404" y="1"/>
                      <a:pt x="143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4"/>
              <p:cNvSpPr/>
              <p:nvPr/>
            </p:nvSpPr>
            <p:spPr>
              <a:xfrm rot="690462">
                <a:off x="7729348" y="1477919"/>
                <a:ext cx="487776" cy="331326"/>
              </a:xfrm>
              <a:custGeom>
                <a:avLst/>
                <a:gdLst/>
                <a:ahLst/>
                <a:cxnLst/>
                <a:rect l="l" t="t" r="r" b="b"/>
                <a:pathLst>
                  <a:path w="19511" h="13253" extrusionOk="0">
                    <a:moveTo>
                      <a:pt x="314" y="0"/>
                    </a:moveTo>
                    <a:cubicBezTo>
                      <a:pt x="97" y="0"/>
                      <a:pt x="1" y="157"/>
                      <a:pt x="37" y="446"/>
                    </a:cubicBezTo>
                    <a:cubicBezTo>
                      <a:pt x="81" y="623"/>
                      <a:pt x="148" y="801"/>
                      <a:pt x="259" y="978"/>
                    </a:cubicBezTo>
                    <a:cubicBezTo>
                      <a:pt x="591" y="1577"/>
                      <a:pt x="968" y="2154"/>
                      <a:pt x="1390" y="2731"/>
                    </a:cubicBezTo>
                    <a:cubicBezTo>
                      <a:pt x="1678" y="3108"/>
                      <a:pt x="1678" y="3108"/>
                      <a:pt x="1345" y="3263"/>
                    </a:cubicBezTo>
                    <a:cubicBezTo>
                      <a:pt x="1035" y="3374"/>
                      <a:pt x="769" y="3529"/>
                      <a:pt x="503" y="3706"/>
                    </a:cubicBezTo>
                    <a:cubicBezTo>
                      <a:pt x="347" y="3795"/>
                      <a:pt x="259" y="3995"/>
                      <a:pt x="325" y="4172"/>
                    </a:cubicBezTo>
                    <a:cubicBezTo>
                      <a:pt x="392" y="4416"/>
                      <a:pt x="569" y="4594"/>
                      <a:pt x="791" y="4660"/>
                    </a:cubicBezTo>
                    <a:cubicBezTo>
                      <a:pt x="1018" y="4725"/>
                      <a:pt x="1245" y="4766"/>
                      <a:pt x="1473" y="4766"/>
                    </a:cubicBezTo>
                    <a:cubicBezTo>
                      <a:pt x="1556" y="4766"/>
                      <a:pt x="1639" y="4761"/>
                      <a:pt x="1722" y="4749"/>
                    </a:cubicBezTo>
                    <a:cubicBezTo>
                      <a:pt x="2366" y="4727"/>
                      <a:pt x="3009" y="4594"/>
                      <a:pt x="3630" y="4394"/>
                    </a:cubicBezTo>
                    <a:cubicBezTo>
                      <a:pt x="3795" y="4347"/>
                      <a:pt x="3898" y="4316"/>
                      <a:pt x="3978" y="4316"/>
                    </a:cubicBezTo>
                    <a:cubicBezTo>
                      <a:pt x="4124" y="4316"/>
                      <a:pt x="4191" y="4418"/>
                      <a:pt x="4406" y="4704"/>
                    </a:cubicBezTo>
                    <a:cubicBezTo>
                      <a:pt x="5315" y="5947"/>
                      <a:pt x="6269" y="7122"/>
                      <a:pt x="7312" y="8253"/>
                    </a:cubicBezTo>
                    <a:cubicBezTo>
                      <a:pt x="8908" y="10050"/>
                      <a:pt x="10949" y="11403"/>
                      <a:pt x="13211" y="12179"/>
                    </a:cubicBezTo>
                    <a:cubicBezTo>
                      <a:pt x="13322" y="12201"/>
                      <a:pt x="13433" y="12201"/>
                      <a:pt x="13544" y="12356"/>
                    </a:cubicBezTo>
                    <a:cubicBezTo>
                      <a:pt x="13366" y="12512"/>
                      <a:pt x="13278" y="12711"/>
                      <a:pt x="13278" y="12933"/>
                    </a:cubicBezTo>
                    <a:cubicBezTo>
                      <a:pt x="13278" y="13126"/>
                      <a:pt x="13395" y="13252"/>
                      <a:pt x="13558" y="13252"/>
                    </a:cubicBezTo>
                    <a:cubicBezTo>
                      <a:pt x="13582" y="13252"/>
                      <a:pt x="13607" y="13249"/>
                      <a:pt x="13633" y="13244"/>
                    </a:cubicBezTo>
                    <a:cubicBezTo>
                      <a:pt x="13877" y="13155"/>
                      <a:pt x="14121" y="13022"/>
                      <a:pt x="14320" y="12822"/>
                    </a:cubicBezTo>
                    <a:cubicBezTo>
                      <a:pt x="14487" y="12672"/>
                      <a:pt x="14703" y="12598"/>
                      <a:pt x="14922" y="12598"/>
                    </a:cubicBezTo>
                    <a:cubicBezTo>
                      <a:pt x="14995" y="12598"/>
                      <a:pt x="15069" y="12606"/>
                      <a:pt x="15141" y="12622"/>
                    </a:cubicBezTo>
                    <a:cubicBezTo>
                      <a:pt x="15741" y="12718"/>
                      <a:pt x="16358" y="12763"/>
                      <a:pt x="16981" y="12763"/>
                    </a:cubicBezTo>
                    <a:cubicBezTo>
                      <a:pt x="17371" y="12763"/>
                      <a:pt x="17764" y="12745"/>
                      <a:pt x="18157" y="12711"/>
                    </a:cubicBezTo>
                    <a:cubicBezTo>
                      <a:pt x="18556" y="12689"/>
                      <a:pt x="18956" y="12512"/>
                      <a:pt x="19222" y="12223"/>
                    </a:cubicBezTo>
                    <a:cubicBezTo>
                      <a:pt x="19510" y="11913"/>
                      <a:pt x="19510" y="11758"/>
                      <a:pt x="19222" y="11336"/>
                    </a:cubicBezTo>
                    <a:cubicBezTo>
                      <a:pt x="18379" y="10028"/>
                      <a:pt x="17359" y="8830"/>
                      <a:pt x="16205" y="7810"/>
                    </a:cubicBezTo>
                    <a:cubicBezTo>
                      <a:pt x="15096" y="6789"/>
                      <a:pt x="13877" y="5947"/>
                      <a:pt x="12546" y="5281"/>
                    </a:cubicBezTo>
                    <a:cubicBezTo>
                      <a:pt x="10661" y="4283"/>
                      <a:pt x="8709" y="3462"/>
                      <a:pt x="6668" y="2841"/>
                    </a:cubicBezTo>
                    <a:cubicBezTo>
                      <a:pt x="5959" y="2620"/>
                      <a:pt x="5205" y="2442"/>
                      <a:pt x="4450" y="2376"/>
                    </a:cubicBezTo>
                    <a:cubicBezTo>
                      <a:pt x="4273" y="2331"/>
                      <a:pt x="4073" y="2265"/>
                      <a:pt x="3940" y="2132"/>
                    </a:cubicBezTo>
                    <a:cubicBezTo>
                      <a:pt x="3031" y="1488"/>
                      <a:pt x="2099" y="912"/>
                      <a:pt x="1168" y="313"/>
                    </a:cubicBezTo>
                    <a:cubicBezTo>
                      <a:pt x="946" y="180"/>
                      <a:pt x="724" y="69"/>
                      <a:pt x="480" y="25"/>
                    </a:cubicBezTo>
                    <a:cubicBezTo>
                      <a:pt x="419" y="8"/>
                      <a:pt x="363" y="0"/>
                      <a:pt x="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 rot="690462">
                <a:off x="8586021" y="1849621"/>
                <a:ext cx="426976" cy="247051"/>
              </a:xfrm>
              <a:custGeom>
                <a:avLst/>
                <a:gdLst/>
                <a:ahLst/>
                <a:cxnLst/>
                <a:rect l="l" t="t" r="r" b="b"/>
                <a:pathLst>
                  <a:path w="17079" h="9882" extrusionOk="0">
                    <a:moveTo>
                      <a:pt x="13654" y="1"/>
                    </a:moveTo>
                    <a:cubicBezTo>
                      <a:pt x="12572" y="1"/>
                      <a:pt x="11513" y="243"/>
                      <a:pt x="10535" y="668"/>
                    </a:cubicBezTo>
                    <a:cubicBezTo>
                      <a:pt x="8805" y="1355"/>
                      <a:pt x="7164" y="2220"/>
                      <a:pt x="5612" y="3240"/>
                    </a:cubicBezTo>
                    <a:cubicBezTo>
                      <a:pt x="4968" y="3662"/>
                      <a:pt x="4392" y="4128"/>
                      <a:pt x="3837" y="4660"/>
                    </a:cubicBezTo>
                    <a:cubicBezTo>
                      <a:pt x="3704" y="4771"/>
                      <a:pt x="3549" y="4859"/>
                      <a:pt x="3394" y="4882"/>
                    </a:cubicBezTo>
                    <a:cubicBezTo>
                      <a:pt x="2573" y="5015"/>
                      <a:pt x="1752" y="5259"/>
                      <a:pt x="932" y="5480"/>
                    </a:cubicBezTo>
                    <a:cubicBezTo>
                      <a:pt x="732" y="5525"/>
                      <a:pt x="533" y="5614"/>
                      <a:pt x="355" y="5747"/>
                    </a:cubicBezTo>
                    <a:cubicBezTo>
                      <a:pt x="111" y="5902"/>
                      <a:pt x="0" y="6212"/>
                      <a:pt x="111" y="6501"/>
                    </a:cubicBezTo>
                    <a:cubicBezTo>
                      <a:pt x="156" y="6634"/>
                      <a:pt x="244" y="6745"/>
                      <a:pt x="355" y="6811"/>
                    </a:cubicBezTo>
                    <a:cubicBezTo>
                      <a:pt x="732" y="7100"/>
                      <a:pt x="1131" y="7321"/>
                      <a:pt x="1575" y="7499"/>
                    </a:cubicBezTo>
                    <a:cubicBezTo>
                      <a:pt x="1841" y="7632"/>
                      <a:pt x="1841" y="7632"/>
                      <a:pt x="1619" y="8053"/>
                    </a:cubicBezTo>
                    <a:cubicBezTo>
                      <a:pt x="1420" y="8408"/>
                      <a:pt x="1242" y="8763"/>
                      <a:pt x="1065" y="9140"/>
                    </a:cubicBezTo>
                    <a:cubicBezTo>
                      <a:pt x="976" y="9318"/>
                      <a:pt x="954" y="9539"/>
                      <a:pt x="1021" y="9739"/>
                    </a:cubicBezTo>
                    <a:cubicBezTo>
                      <a:pt x="1082" y="9838"/>
                      <a:pt x="1158" y="9882"/>
                      <a:pt x="1248" y="9882"/>
                    </a:cubicBezTo>
                    <a:cubicBezTo>
                      <a:pt x="1319" y="9882"/>
                      <a:pt x="1398" y="9854"/>
                      <a:pt x="1486" y="9805"/>
                    </a:cubicBezTo>
                    <a:cubicBezTo>
                      <a:pt x="1752" y="9606"/>
                      <a:pt x="1996" y="9384"/>
                      <a:pt x="2196" y="9118"/>
                    </a:cubicBezTo>
                    <a:cubicBezTo>
                      <a:pt x="2706" y="8519"/>
                      <a:pt x="3172" y="7876"/>
                      <a:pt x="3593" y="7210"/>
                    </a:cubicBezTo>
                    <a:cubicBezTo>
                      <a:pt x="3793" y="6883"/>
                      <a:pt x="3864" y="6775"/>
                      <a:pt x="3978" y="6775"/>
                    </a:cubicBezTo>
                    <a:cubicBezTo>
                      <a:pt x="4041" y="6775"/>
                      <a:pt x="4118" y="6808"/>
                      <a:pt x="4237" y="6856"/>
                    </a:cubicBezTo>
                    <a:cubicBezTo>
                      <a:pt x="5146" y="7255"/>
                      <a:pt x="6122" y="7565"/>
                      <a:pt x="7098" y="7743"/>
                    </a:cubicBezTo>
                    <a:cubicBezTo>
                      <a:pt x="7467" y="7812"/>
                      <a:pt x="7840" y="7847"/>
                      <a:pt x="8218" y="7847"/>
                    </a:cubicBezTo>
                    <a:cubicBezTo>
                      <a:pt x="9543" y="7847"/>
                      <a:pt x="10922" y="7415"/>
                      <a:pt x="12354" y="6501"/>
                    </a:cubicBezTo>
                    <a:cubicBezTo>
                      <a:pt x="12426" y="6465"/>
                      <a:pt x="12498" y="6400"/>
                      <a:pt x="12569" y="6400"/>
                    </a:cubicBezTo>
                    <a:cubicBezTo>
                      <a:pt x="12586" y="6400"/>
                      <a:pt x="12603" y="6404"/>
                      <a:pt x="12620" y="6412"/>
                    </a:cubicBezTo>
                    <a:cubicBezTo>
                      <a:pt x="12532" y="6656"/>
                      <a:pt x="12509" y="6900"/>
                      <a:pt x="12554" y="7166"/>
                    </a:cubicBezTo>
                    <a:cubicBezTo>
                      <a:pt x="12576" y="7266"/>
                      <a:pt x="12620" y="7316"/>
                      <a:pt x="12676" y="7316"/>
                    </a:cubicBezTo>
                    <a:cubicBezTo>
                      <a:pt x="12731" y="7316"/>
                      <a:pt x="12798" y="7266"/>
                      <a:pt x="12864" y="7166"/>
                    </a:cubicBezTo>
                    <a:cubicBezTo>
                      <a:pt x="13064" y="6856"/>
                      <a:pt x="13197" y="6545"/>
                      <a:pt x="13308" y="6212"/>
                    </a:cubicBezTo>
                    <a:cubicBezTo>
                      <a:pt x="13419" y="5858"/>
                      <a:pt x="13618" y="5569"/>
                      <a:pt x="13884" y="5347"/>
                    </a:cubicBezTo>
                    <a:cubicBezTo>
                      <a:pt x="14727" y="4615"/>
                      <a:pt x="15504" y="3817"/>
                      <a:pt x="16191" y="2930"/>
                    </a:cubicBezTo>
                    <a:cubicBezTo>
                      <a:pt x="16524" y="2553"/>
                      <a:pt x="16790" y="2087"/>
                      <a:pt x="16923" y="1599"/>
                    </a:cubicBezTo>
                    <a:cubicBezTo>
                      <a:pt x="17078" y="1089"/>
                      <a:pt x="17056" y="934"/>
                      <a:pt x="16768" y="778"/>
                    </a:cubicBezTo>
                    <a:cubicBezTo>
                      <a:pt x="15893" y="267"/>
                      <a:pt x="14917" y="1"/>
                      <a:pt x="13916" y="1"/>
                    </a:cubicBezTo>
                    <a:cubicBezTo>
                      <a:pt x="13876" y="1"/>
                      <a:pt x="13836" y="1"/>
                      <a:pt x="13796" y="2"/>
                    </a:cubicBezTo>
                    <a:cubicBezTo>
                      <a:pt x="13748" y="1"/>
                      <a:pt x="13701" y="1"/>
                      <a:pt x="136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 rot="690462">
                <a:off x="8440420" y="1219501"/>
                <a:ext cx="517901" cy="169450"/>
              </a:xfrm>
              <a:custGeom>
                <a:avLst/>
                <a:gdLst/>
                <a:ahLst/>
                <a:cxnLst/>
                <a:rect l="l" t="t" r="r" b="b"/>
                <a:pathLst>
                  <a:path w="20716" h="6778" extrusionOk="0">
                    <a:moveTo>
                      <a:pt x="14450" y="1"/>
                    </a:moveTo>
                    <a:cubicBezTo>
                      <a:pt x="13750" y="1"/>
                      <a:pt x="13049" y="58"/>
                      <a:pt x="12354" y="172"/>
                    </a:cubicBezTo>
                    <a:cubicBezTo>
                      <a:pt x="10380" y="461"/>
                      <a:pt x="8450" y="949"/>
                      <a:pt x="6587" y="1614"/>
                    </a:cubicBezTo>
                    <a:cubicBezTo>
                      <a:pt x="5878" y="1858"/>
                      <a:pt x="5212" y="2169"/>
                      <a:pt x="4591" y="2546"/>
                    </a:cubicBezTo>
                    <a:cubicBezTo>
                      <a:pt x="4444" y="2619"/>
                      <a:pt x="4297" y="2662"/>
                      <a:pt x="4150" y="2662"/>
                    </a:cubicBezTo>
                    <a:cubicBezTo>
                      <a:pt x="4120" y="2662"/>
                      <a:pt x="4089" y="2660"/>
                      <a:pt x="4059" y="2657"/>
                    </a:cubicBezTo>
                    <a:cubicBezTo>
                      <a:pt x="3951" y="2654"/>
                      <a:pt x="3843" y="2653"/>
                      <a:pt x="3735" y="2653"/>
                    </a:cubicBezTo>
                    <a:cubicBezTo>
                      <a:pt x="2845" y="2653"/>
                      <a:pt x="1955" y="2728"/>
                      <a:pt x="1065" y="2767"/>
                    </a:cubicBezTo>
                    <a:cubicBezTo>
                      <a:pt x="821" y="2767"/>
                      <a:pt x="599" y="2812"/>
                      <a:pt x="399" y="2923"/>
                    </a:cubicBezTo>
                    <a:cubicBezTo>
                      <a:pt x="111" y="2989"/>
                      <a:pt x="0" y="3344"/>
                      <a:pt x="200" y="3544"/>
                    </a:cubicBezTo>
                    <a:cubicBezTo>
                      <a:pt x="311" y="3677"/>
                      <a:pt x="444" y="3788"/>
                      <a:pt x="599" y="3876"/>
                    </a:cubicBezTo>
                    <a:cubicBezTo>
                      <a:pt x="1109" y="4187"/>
                      <a:pt x="1663" y="4475"/>
                      <a:pt x="2240" y="4697"/>
                    </a:cubicBezTo>
                    <a:cubicBezTo>
                      <a:pt x="2617" y="4852"/>
                      <a:pt x="2617" y="4874"/>
                      <a:pt x="2418" y="5207"/>
                    </a:cubicBezTo>
                    <a:cubicBezTo>
                      <a:pt x="2218" y="5473"/>
                      <a:pt x="2041" y="5784"/>
                      <a:pt x="1907" y="6094"/>
                    </a:cubicBezTo>
                    <a:cubicBezTo>
                      <a:pt x="1819" y="6250"/>
                      <a:pt x="1819" y="6449"/>
                      <a:pt x="1952" y="6604"/>
                    </a:cubicBezTo>
                    <a:cubicBezTo>
                      <a:pt x="2044" y="6712"/>
                      <a:pt x="2190" y="6777"/>
                      <a:pt x="2345" y="6777"/>
                    </a:cubicBezTo>
                    <a:cubicBezTo>
                      <a:pt x="2413" y="6777"/>
                      <a:pt x="2483" y="6765"/>
                      <a:pt x="2551" y="6738"/>
                    </a:cubicBezTo>
                    <a:cubicBezTo>
                      <a:pt x="2817" y="6627"/>
                      <a:pt x="3083" y="6471"/>
                      <a:pt x="3327" y="6272"/>
                    </a:cubicBezTo>
                    <a:cubicBezTo>
                      <a:pt x="3837" y="5828"/>
                      <a:pt x="4325" y="5340"/>
                      <a:pt x="4724" y="4808"/>
                    </a:cubicBezTo>
                    <a:cubicBezTo>
                      <a:pt x="4924" y="4568"/>
                      <a:pt x="5004" y="4473"/>
                      <a:pt x="5131" y="4473"/>
                    </a:cubicBezTo>
                    <a:cubicBezTo>
                      <a:pt x="5217" y="4473"/>
                      <a:pt x="5323" y="4515"/>
                      <a:pt x="5500" y="4586"/>
                    </a:cubicBezTo>
                    <a:cubicBezTo>
                      <a:pt x="6720" y="5118"/>
                      <a:pt x="7985" y="5562"/>
                      <a:pt x="9293" y="5917"/>
                    </a:cubicBezTo>
                    <a:cubicBezTo>
                      <a:pt x="10245" y="6177"/>
                      <a:pt x="11220" y="6307"/>
                      <a:pt x="12194" y="6307"/>
                    </a:cubicBezTo>
                    <a:cubicBezTo>
                      <a:pt x="13377" y="6307"/>
                      <a:pt x="14560" y="6116"/>
                      <a:pt x="15703" y="5739"/>
                    </a:cubicBezTo>
                    <a:cubicBezTo>
                      <a:pt x="15765" y="5709"/>
                      <a:pt x="15826" y="5667"/>
                      <a:pt x="15903" y="5667"/>
                    </a:cubicBezTo>
                    <a:cubicBezTo>
                      <a:pt x="15937" y="5667"/>
                      <a:pt x="15973" y="5675"/>
                      <a:pt x="16013" y="5695"/>
                    </a:cubicBezTo>
                    <a:cubicBezTo>
                      <a:pt x="15947" y="5917"/>
                      <a:pt x="15969" y="6139"/>
                      <a:pt x="16058" y="6338"/>
                    </a:cubicBezTo>
                    <a:cubicBezTo>
                      <a:pt x="16083" y="6451"/>
                      <a:pt x="16171" y="6507"/>
                      <a:pt x="16263" y="6507"/>
                    </a:cubicBezTo>
                    <a:cubicBezTo>
                      <a:pt x="16335" y="6507"/>
                      <a:pt x="16409" y="6473"/>
                      <a:pt x="16457" y="6405"/>
                    </a:cubicBezTo>
                    <a:cubicBezTo>
                      <a:pt x="16634" y="6183"/>
                      <a:pt x="16768" y="5917"/>
                      <a:pt x="16834" y="5629"/>
                    </a:cubicBezTo>
                    <a:cubicBezTo>
                      <a:pt x="16923" y="5340"/>
                      <a:pt x="17145" y="5096"/>
                      <a:pt x="17433" y="4963"/>
                    </a:cubicBezTo>
                    <a:cubicBezTo>
                      <a:pt x="18320" y="4497"/>
                      <a:pt x="19163" y="3899"/>
                      <a:pt x="19917" y="3211"/>
                    </a:cubicBezTo>
                    <a:cubicBezTo>
                      <a:pt x="20250" y="2945"/>
                      <a:pt x="20494" y="2568"/>
                      <a:pt x="20605" y="2146"/>
                    </a:cubicBezTo>
                    <a:cubicBezTo>
                      <a:pt x="20715" y="1703"/>
                      <a:pt x="20649" y="1592"/>
                      <a:pt x="20250" y="1370"/>
                    </a:cubicBezTo>
                    <a:cubicBezTo>
                      <a:pt x="18442" y="466"/>
                      <a:pt x="16451" y="1"/>
                      <a:pt x="144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 rot="690462">
                <a:off x="8220443" y="2072503"/>
                <a:ext cx="570601" cy="160475"/>
              </a:xfrm>
              <a:custGeom>
                <a:avLst/>
                <a:gdLst/>
                <a:ahLst/>
                <a:cxnLst/>
                <a:rect l="l" t="t" r="r" b="b"/>
                <a:pathLst>
                  <a:path w="22824" h="6419" extrusionOk="0">
                    <a:moveTo>
                      <a:pt x="14592" y="0"/>
                    </a:moveTo>
                    <a:cubicBezTo>
                      <a:pt x="14216" y="0"/>
                      <a:pt x="13840" y="14"/>
                      <a:pt x="13463" y="42"/>
                    </a:cubicBezTo>
                    <a:cubicBezTo>
                      <a:pt x="11334" y="131"/>
                      <a:pt x="9227" y="419"/>
                      <a:pt x="7164" y="907"/>
                    </a:cubicBezTo>
                    <a:cubicBezTo>
                      <a:pt x="6433" y="1085"/>
                      <a:pt x="5701" y="1329"/>
                      <a:pt x="5013" y="1639"/>
                    </a:cubicBezTo>
                    <a:cubicBezTo>
                      <a:pt x="4880" y="1689"/>
                      <a:pt x="4734" y="1714"/>
                      <a:pt x="4586" y="1714"/>
                    </a:cubicBezTo>
                    <a:cubicBezTo>
                      <a:pt x="4536" y="1714"/>
                      <a:pt x="4486" y="1711"/>
                      <a:pt x="4436" y="1706"/>
                    </a:cubicBezTo>
                    <a:cubicBezTo>
                      <a:pt x="3327" y="1595"/>
                      <a:pt x="2219" y="1595"/>
                      <a:pt x="1110" y="1551"/>
                    </a:cubicBezTo>
                    <a:cubicBezTo>
                      <a:pt x="1066" y="1547"/>
                      <a:pt x="1023" y="1545"/>
                      <a:pt x="980" y="1545"/>
                    </a:cubicBezTo>
                    <a:cubicBezTo>
                      <a:pt x="779" y="1545"/>
                      <a:pt x="578" y="1585"/>
                      <a:pt x="378" y="1639"/>
                    </a:cubicBezTo>
                    <a:cubicBezTo>
                      <a:pt x="45" y="1728"/>
                      <a:pt x="1" y="1950"/>
                      <a:pt x="222" y="2216"/>
                    </a:cubicBezTo>
                    <a:cubicBezTo>
                      <a:pt x="333" y="2371"/>
                      <a:pt x="489" y="2482"/>
                      <a:pt x="666" y="2571"/>
                    </a:cubicBezTo>
                    <a:cubicBezTo>
                      <a:pt x="1265" y="2926"/>
                      <a:pt x="1886" y="3236"/>
                      <a:pt x="2529" y="3502"/>
                    </a:cubicBezTo>
                    <a:cubicBezTo>
                      <a:pt x="2973" y="3680"/>
                      <a:pt x="2973" y="3680"/>
                      <a:pt x="2751" y="3990"/>
                    </a:cubicBezTo>
                    <a:cubicBezTo>
                      <a:pt x="2573" y="4234"/>
                      <a:pt x="2396" y="4523"/>
                      <a:pt x="2263" y="4789"/>
                    </a:cubicBezTo>
                    <a:cubicBezTo>
                      <a:pt x="2174" y="4966"/>
                      <a:pt x="2196" y="5166"/>
                      <a:pt x="2352" y="5299"/>
                    </a:cubicBezTo>
                    <a:cubicBezTo>
                      <a:pt x="2467" y="5431"/>
                      <a:pt x="2644" y="5502"/>
                      <a:pt x="2828" y="5502"/>
                    </a:cubicBezTo>
                    <a:cubicBezTo>
                      <a:pt x="2891" y="5502"/>
                      <a:pt x="2955" y="5493"/>
                      <a:pt x="3017" y="5476"/>
                    </a:cubicBezTo>
                    <a:cubicBezTo>
                      <a:pt x="3305" y="5410"/>
                      <a:pt x="3594" y="5277"/>
                      <a:pt x="3838" y="5099"/>
                    </a:cubicBezTo>
                    <a:cubicBezTo>
                      <a:pt x="4370" y="4722"/>
                      <a:pt x="4880" y="4301"/>
                      <a:pt x="5301" y="3813"/>
                    </a:cubicBezTo>
                    <a:cubicBezTo>
                      <a:pt x="5487" y="3615"/>
                      <a:pt x="5569" y="3527"/>
                      <a:pt x="5694" y="3527"/>
                    </a:cubicBezTo>
                    <a:cubicBezTo>
                      <a:pt x="5793" y="3527"/>
                      <a:pt x="5919" y="3582"/>
                      <a:pt x="6144" y="3680"/>
                    </a:cubicBezTo>
                    <a:cubicBezTo>
                      <a:pt x="7542" y="4279"/>
                      <a:pt x="8961" y="4811"/>
                      <a:pt x="10425" y="5255"/>
                    </a:cubicBezTo>
                    <a:cubicBezTo>
                      <a:pt x="11805" y="5697"/>
                      <a:pt x="13243" y="5920"/>
                      <a:pt x="14688" y="5920"/>
                    </a:cubicBezTo>
                    <a:cubicBezTo>
                      <a:pt x="15634" y="5920"/>
                      <a:pt x="16583" y="5825"/>
                      <a:pt x="17522" y="5632"/>
                    </a:cubicBezTo>
                    <a:cubicBezTo>
                      <a:pt x="17578" y="5598"/>
                      <a:pt x="17639" y="5582"/>
                      <a:pt x="17702" y="5582"/>
                    </a:cubicBezTo>
                    <a:cubicBezTo>
                      <a:pt x="17766" y="5582"/>
                      <a:pt x="17833" y="5598"/>
                      <a:pt x="17899" y="5632"/>
                    </a:cubicBezTo>
                    <a:cubicBezTo>
                      <a:pt x="17855" y="5831"/>
                      <a:pt x="17877" y="6053"/>
                      <a:pt x="17988" y="6253"/>
                    </a:cubicBezTo>
                    <a:cubicBezTo>
                      <a:pt x="18028" y="6360"/>
                      <a:pt x="18134" y="6419"/>
                      <a:pt x="18240" y="6419"/>
                    </a:cubicBezTo>
                    <a:cubicBezTo>
                      <a:pt x="18309" y="6419"/>
                      <a:pt x="18379" y="6394"/>
                      <a:pt x="18432" y="6341"/>
                    </a:cubicBezTo>
                    <a:cubicBezTo>
                      <a:pt x="18631" y="6142"/>
                      <a:pt x="18764" y="5898"/>
                      <a:pt x="18831" y="5632"/>
                    </a:cubicBezTo>
                    <a:cubicBezTo>
                      <a:pt x="18897" y="5343"/>
                      <a:pt x="19119" y="5121"/>
                      <a:pt x="19407" y="5033"/>
                    </a:cubicBezTo>
                    <a:cubicBezTo>
                      <a:pt x="20361" y="4678"/>
                      <a:pt x="21248" y="4190"/>
                      <a:pt x="22047" y="3591"/>
                    </a:cubicBezTo>
                    <a:cubicBezTo>
                      <a:pt x="22402" y="3369"/>
                      <a:pt x="22646" y="3014"/>
                      <a:pt x="22757" y="2615"/>
                    </a:cubicBezTo>
                    <a:cubicBezTo>
                      <a:pt x="22823" y="2216"/>
                      <a:pt x="22757" y="2083"/>
                      <a:pt x="22291" y="1861"/>
                    </a:cubicBezTo>
                    <a:cubicBezTo>
                      <a:pt x="20916" y="1151"/>
                      <a:pt x="19430" y="663"/>
                      <a:pt x="17899" y="353"/>
                    </a:cubicBezTo>
                    <a:cubicBezTo>
                      <a:pt x="16806" y="121"/>
                      <a:pt x="15701" y="0"/>
                      <a:pt x="145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 rot="690462">
                <a:off x="8753003" y="1379551"/>
                <a:ext cx="427551" cy="247476"/>
              </a:xfrm>
              <a:custGeom>
                <a:avLst/>
                <a:gdLst/>
                <a:ahLst/>
                <a:cxnLst/>
                <a:rect l="l" t="t" r="r" b="b"/>
                <a:pathLst>
                  <a:path w="17102" h="9899" extrusionOk="0">
                    <a:moveTo>
                      <a:pt x="13796" y="0"/>
                    </a:moveTo>
                    <a:cubicBezTo>
                      <a:pt x="12687" y="0"/>
                      <a:pt x="11578" y="222"/>
                      <a:pt x="10558" y="688"/>
                    </a:cubicBezTo>
                    <a:cubicBezTo>
                      <a:pt x="8828" y="1376"/>
                      <a:pt x="7165" y="2241"/>
                      <a:pt x="5612" y="3261"/>
                    </a:cubicBezTo>
                    <a:cubicBezTo>
                      <a:pt x="4991" y="3682"/>
                      <a:pt x="4392" y="4148"/>
                      <a:pt x="3838" y="4680"/>
                    </a:cubicBezTo>
                    <a:cubicBezTo>
                      <a:pt x="3705" y="4791"/>
                      <a:pt x="3550" y="4858"/>
                      <a:pt x="3394" y="4880"/>
                    </a:cubicBezTo>
                    <a:cubicBezTo>
                      <a:pt x="2574" y="5013"/>
                      <a:pt x="1753" y="5279"/>
                      <a:pt x="932" y="5479"/>
                    </a:cubicBezTo>
                    <a:cubicBezTo>
                      <a:pt x="733" y="5545"/>
                      <a:pt x="533" y="5634"/>
                      <a:pt x="378" y="5767"/>
                    </a:cubicBezTo>
                    <a:cubicBezTo>
                      <a:pt x="112" y="5922"/>
                      <a:pt x="1" y="6233"/>
                      <a:pt x="112" y="6521"/>
                    </a:cubicBezTo>
                    <a:cubicBezTo>
                      <a:pt x="156" y="6654"/>
                      <a:pt x="245" y="6765"/>
                      <a:pt x="378" y="6832"/>
                    </a:cubicBezTo>
                    <a:cubicBezTo>
                      <a:pt x="755" y="7098"/>
                      <a:pt x="1154" y="7342"/>
                      <a:pt x="1576" y="7519"/>
                    </a:cubicBezTo>
                    <a:cubicBezTo>
                      <a:pt x="1864" y="7630"/>
                      <a:pt x="1864" y="7630"/>
                      <a:pt x="1642" y="8074"/>
                    </a:cubicBezTo>
                    <a:cubicBezTo>
                      <a:pt x="1420" y="8429"/>
                      <a:pt x="1243" y="8783"/>
                      <a:pt x="1088" y="9161"/>
                    </a:cubicBezTo>
                    <a:cubicBezTo>
                      <a:pt x="977" y="9338"/>
                      <a:pt x="955" y="9560"/>
                      <a:pt x="1021" y="9759"/>
                    </a:cubicBezTo>
                    <a:cubicBezTo>
                      <a:pt x="1081" y="9854"/>
                      <a:pt x="1159" y="9899"/>
                      <a:pt x="1246" y="9899"/>
                    </a:cubicBezTo>
                    <a:cubicBezTo>
                      <a:pt x="1322" y="9899"/>
                      <a:pt x="1405" y="9865"/>
                      <a:pt x="1487" y="9804"/>
                    </a:cubicBezTo>
                    <a:cubicBezTo>
                      <a:pt x="1753" y="9626"/>
                      <a:pt x="1997" y="9404"/>
                      <a:pt x="2197" y="9138"/>
                    </a:cubicBezTo>
                    <a:cubicBezTo>
                      <a:pt x="2707" y="8539"/>
                      <a:pt x="3173" y="7896"/>
                      <a:pt x="3594" y="7231"/>
                    </a:cubicBezTo>
                    <a:cubicBezTo>
                      <a:pt x="3794" y="6902"/>
                      <a:pt x="3865" y="6785"/>
                      <a:pt x="3980" y="6785"/>
                    </a:cubicBezTo>
                    <a:cubicBezTo>
                      <a:pt x="4043" y="6785"/>
                      <a:pt x="4119" y="6821"/>
                      <a:pt x="4237" y="6876"/>
                    </a:cubicBezTo>
                    <a:cubicBezTo>
                      <a:pt x="5169" y="7275"/>
                      <a:pt x="6122" y="7586"/>
                      <a:pt x="7120" y="7763"/>
                    </a:cubicBezTo>
                    <a:cubicBezTo>
                      <a:pt x="7482" y="7831"/>
                      <a:pt x="7846" y="7865"/>
                      <a:pt x="8215" y="7865"/>
                    </a:cubicBezTo>
                    <a:cubicBezTo>
                      <a:pt x="9541" y="7865"/>
                      <a:pt x="10914" y="7424"/>
                      <a:pt x="12355" y="6521"/>
                    </a:cubicBezTo>
                    <a:cubicBezTo>
                      <a:pt x="12429" y="6484"/>
                      <a:pt x="12503" y="6400"/>
                      <a:pt x="12591" y="6400"/>
                    </a:cubicBezTo>
                    <a:cubicBezTo>
                      <a:pt x="12608" y="6400"/>
                      <a:pt x="12625" y="6403"/>
                      <a:pt x="12643" y="6410"/>
                    </a:cubicBezTo>
                    <a:cubicBezTo>
                      <a:pt x="12554" y="6654"/>
                      <a:pt x="12532" y="6920"/>
                      <a:pt x="12554" y="7164"/>
                    </a:cubicBezTo>
                    <a:cubicBezTo>
                      <a:pt x="12577" y="7264"/>
                      <a:pt x="12621" y="7314"/>
                      <a:pt x="12676" y="7314"/>
                    </a:cubicBezTo>
                    <a:cubicBezTo>
                      <a:pt x="12732" y="7314"/>
                      <a:pt x="12798" y="7264"/>
                      <a:pt x="12865" y="7164"/>
                    </a:cubicBezTo>
                    <a:cubicBezTo>
                      <a:pt x="13064" y="6876"/>
                      <a:pt x="13220" y="6543"/>
                      <a:pt x="13331" y="6211"/>
                    </a:cubicBezTo>
                    <a:cubicBezTo>
                      <a:pt x="13419" y="5878"/>
                      <a:pt x="13619" y="5590"/>
                      <a:pt x="13907" y="5346"/>
                    </a:cubicBezTo>
                    <a:cubicBezTo>
                      <a:pt x="14750" y="4614"/>
                      <a:pt x="15504" y="3815"/>
                      <a:pt x="16214" y="2950"/>
                    </a:cubicBezTo>
                    <a:cubicBezTo>
                      <a:pt x="16547" y="2551"/>
                      <a:pt x="16791" y="2107"/>
                      <a:pt x="16946" y="1620"/>
                    </a:cubicBezTo>
                    <a:cubicBezTo>
                      <a:pt x="17101" y="1087"/>
                      <a:pt x="17079" y="954"/>
                      <a:pt x="16768" y="777"/>
                    </a:cubicBezTo>
                    <a:cubicBezTo>
                      <a:pt x="15859" y="267"/>
                      <a:pt x="14839" y="0"/>
                      <a:pt x="137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 rot="690462">
                <a:off x="7964329" y="2001104"/>
                <a:ext cx="407026" cy="418026"/>
              </a:xfrm>
              <a:custGeom>
                <a:avLst/>
                <a:gdLst/>
                <a:ahLst/>
                <a:cxnLst/>
                <a:rect l="l" t="t" r="r" b="b"/>
                <a:pathLst>
                  <a:path w="16281" h="16721" extrusionOk="0">
                    <a:moveTo>
                      <a:pt x="992" y="1"/>
                    </a:moveTo>
                    <a:cubicBezTo>
                      <a:pt x="838" y="1"/>
                      <a:pt x="742" y="125"/>
                      <a:pt x="710" y="358"/>
                    </a:cubicBezTo>
                    <a:cubicBezTo>
                      <a:pt x="688" y="558"/>
                      <a:pt x="710" y="735"/>
                      <a:pt x="755" y="913"/>
                    </a:cubicBezTo>
                    <a:cubicBezTo>
                      <a:pt x="932" y="1578"/>
                      <a:pt x="1154" y="2244"/>
                      <a:pt x="1398" y="2887"/>
                    </a:cubicBezTo>
                    <a:cubicBezTo>
                      <a:pt x="1575" y="3330"/>
                      <a:pt x="1553" y="3330"/>
                      <a:pt x="1198" y="3375"/>
                    </a:cubicBezTo>
                    <a:cubicBezTo>
                      <a:pt x="888" y="3419"/>
                      <a:pt x="600" y="3486"/>
                      <a:pt x="289" y="3596"/>
                    </a:cubicBezTo>
                    <a:cubicBezTo>
                      <a:pt x="112" y="3641"/>
                      <a:pt x="1" y="3796"/>
                      <a:pt x="1" y="3996"/>
                    </a:cubicBezTo>
                    <a:cubicBezTo>
                      <a:pt x="1" y="4217"/>
                      <a:pt x="134" y="4461"/>
                      <a:pt x="333" y="4572"/>
                    </a:cubicBezTo>
                    <a:cubicBezTo>
                      <a:pt x="600" y="4728"/>
                      <a:pt x="888" y="4839"/>
                      <a:pt x="1176" y="4905"/>
                    </a:cubicBezTo>
                    <a:cubicBezTo>
                      <a:pt x="1696" y="5017"/>
                      <a:pt x="2232" y="5066"/>
                      <a:pt x="2771" y="5066"/>
                    </a:cubicBezTo>
                    <a:cubicBezTo>
                      <a:pt x="2875" y="5066"/>
                      <a:pt x="2979" y="5064"/>
                      <a:pt x="3084" y="5060"/>
                    </a:cubicBezTo>
                    <a:cubicBezTo>
                      <a:pt x="3168" y="5056"/>
                      <a:pt x="3237" y="5053"/>
                      <a:pt x="3294" y="5053"/>
                    </a:cubicBezTo>
                    <a:cubicBezTo>
                      <a:pt x="3571" y="5053"/>
                      <a:pt x="3584" y="5126"/>
                      <a:pt x="3749" y="5548"/>
                    </a:cubicBezTo>
                    <a:cubicBezTo>
                      <a:pt x="4281" y="6946"/>
                      <a:pt x="4902" y="8321"/>
                      <a:pt x="5590" y="9651"/>
                    </a:cubicBezTo>
                    <a:cubicBezTo>
                      <a:pt x="6654" y="11781"/>
                      <a:pt x="8229" y="13577"/>
                      <a:pt x="10203" y="14908"/>
                    </a:cubicBezTo>
                    <a:cubicBezTo>
                      <a:pt x="10292" y="14974"/>
                      <a:pt x="10403" y="14997"/>
                      <a:pt x="10447" y="15152"/>
                    </a:cubicBezTo>
                    <a:cubicBezTo>
                      <a:pt x="10270" y="15263"/>
                      <a:pt x="10114" y="15440"/>
                      <a:pt x="10070" y="15640"/>
                    </a:cubicBezTo>
                    <a:cubicBezTo>
                      <a:pt x="10004" y="15839"/>
                      <a:pt x="10114" y="16017"/>
                      <a:pt x="10314" y="16017"/>
                    </a:cubicBezTo>
                    <a:cubicBezTo>
                      <a:pt x="10580" y="16017"/>
                      <a:pt x="10846" y="15950"/>
                      <a:pt x="11068" y="15795"/>
                    </a:cubicBezTo>
                    <a:cubicBezTo>
                      <a:pt x="11196" y="15731"/>
                      <a:pt x="11334" y="15698"/>
                      <a:pt x="11473" y="15698"/>
                    </a:cubicBezTo>
                    <a:cubicBezTo>
                      <a:pt x="11623" y="15698"/>
                      <a:pt x="11773" y="15737"/>
                      <a:pt x="11911" y="15817"/>
                    </a:cubicBezTo>
                    <a:cubicBezTo>
                      <a:pt x="12798" y="16216"/>
                      <a:pt x="13752" y="16505"/>
                      <a:pt x="14750" y="16682"/>
                    </a:cubicBezTo>
                    <a:cubicBezTo>
                      <a:pt x="14860" y="16708"/>
                      <a:pt x="14974" y="16721"/>
                      <a:pt x="15089" y="16721"/>
                    </a:cubicBezTo>
                    <a:cubicBezTo>
                      <a:pt x="15367" y="16721"/>
                      <a:pt x="15652" y="16646"/>
                      <a:pt x="15903" y="16505"/>
                    </a:cubicBezTo>
                    <a:cubicBezTo>
                      <a:pt x="16236" y="16283"/>
                      <a:pt x="16280" y="16150"/>
                      <a:pt x="16125" y="15662"/>
                    </a:cubicBezTo>
                    <a:cubicBezTo>
                      <a:pt x="15659" y="14220"/>
                      <a:pt x="14994" y="12823"/>
                      <a:pt x="14173" y="11537"/>
                    </a:cubicBezTo>
                    <a:cubicBezTo>
                      <a:pt x="13375" y="10295"/>
                      <a:pt x="12421" y="9186"/>
                      <a:pt x="11356" y="8210"/>
                    </a:cubicBezTo>
                    <a:cubicBezTo>
                      <a:pt x="9804" y="6790"/>
                      <a:pt x="8163" y="5504"/>
                      <a:pt x="6388" y="4373"/>
                    </a:cubicBezTo>
                    <a:cubicBezTo>
                      <a:pt x="5767" y="3951"/>
                      <a:pt x="5102" y="3619"/>
                      <a:pt x="4392" y="3330"/>
                    </a:cubicBezTo>
                    <a:cubicBezTo>
                      <a:pt x="4215" y="3264"/>
                      <a:pt x="4060" y="3131"/>
                      <a:pt x="3971" y="2975"/>
                    </a:cubicBezTo>
                    <a:cubicBezTo>
                      <a:pt x="3283" y="2110"/>
                      <a:pt x="2529" y="1334"/>
                      <a:pt x="1797" y="536"/>
                    </a:cubicBezTo>
                    <a:cubicBezTo>
                      <a:pt x="1642" y="358"/>
                      <a:pt x="1442" y="203"/>
                      <a:pt x="1221" y="70"/>
                    </a:cubicBezTo>
                    <a:cubicBezTo>
                      <a:pt x="1134" y="24"/>
                      <a:pt x="1058" y="1"/>
                      <a:pt x="9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 rot="690462">
                <a:off x="8445421" y="931245"/>
                <a:ext cx="633801" cy="189950"/>
              </a:xfrm>
              <a:custGeom>
                <a:avLst/>
                <a:gdLst/>
                <a:ahLst/>
                <a:cxnLst/>
                <a:rect l="l" t="t" r="r" b="b"/>
                <a:pathLst>
                  <a:path w="25352" h="7598" extrusionOk="0">
                    <a:moveTo>
                      <a:pt x="17090" y="1"/>
                    </a:moveTo>
                    <a:cubicBezTo>
                      <a:pt x="16407" y="1"/>
                      <a:pt x="15723" y="42"/>
                      <a:pt x="15039" y="125"/>
                    </a:cubicBezTo>
                    <a:cubicBezTo>
                      <a:pt x="12643" y="391"/>
                      <a:pt x="10292" y="879"/>
                      <a:pt x="8008" y="1589"/>
                    </a:cubicBezTo>
                    <a:cubicBezTo>
                      <a:pt x="7165" y="1855"/>
                      <a:pt x="6344" y="2187"/>
                      <a:pt x="5568" y="2609"/>
                    </a:cubicBezTo>
                    <a:cubicBezTo>
                      <a:pt x="5430" y="2695"/>
                      <a:pt x="5266" y="2727"/>
                      <a:pt x="5096" y="2727"/>
                    </a:cubicBezTo>
                    <a:cubicBezTo>
                      <a:pt x="5047" y="2727"/>
                      <a:pt x="4997" y="2725"/>
                      <a:pt x="4947" y="2720"/>
                    </a:cubicBezTo>
                    <a:cubicBezTo>
                      <a:pt x="4533" y="2705"/>
                      <a:pt x="4121" y="2700"/>
                      <a:pt x="3711" y="2700"/>
                    </a:cubicBezTo>
                    <a:cubicBezTo>
                      <a:pt x="2892" y="2700"/>
                      <a:pt x="2078" y="2720"/>
                      <a:pt x="1265" y="2720"/>
                    </a:cubicBezTo>
                    <a:cubicBezTo>
                      <a:pt x="977" y="2720"/>
                      <a:pt x="689" y="2786"/>
                      <a:pt x="445" y="2875"/>
                    </a:cubicBezTo>
                    <a:cubicBezTo>
                      <a:pt x="68" y="3030"/>
                      <a:pt x="1" y="3274"/>
                      <a:pt x="223" y="3607"/>
                    </a:cubicBezTo>
                    <a:cubicBezTo>
                      <a:pt x="356" y="3762"/>
                      <a:pt x="533" y="3917"/>
                      <a:pt x="711" y="4006"/>
                    </a:cubicBezTo>
                    <a:cubicBezTo>
                      <a:pt x="1376" y="4383"/>
                      <a:pt x="2064" y="4738"/>
                      <a:pt x="2773" y="5026"/>
                    </a:cubicBezTo>
                    <a:cubicBezTo>
                      <a:pt x="3239" y="5226"/>
                      <a:pt x="3239" y="5226"/>
                      <a:pt x="2995" y="5603"/>
                    </a:cubicBezTo>
                    <a:cubicBezTo>
                      <a:pt x="2751" y="5914"/>
                      <a:pt x="2574" y="6268"/>
                      <a:pt x="2419" y="6623"/>
                    </a:cubicBezTo>
                    <a:cubicBezTo>
                      <a:pt x="2308" y="6801"/>
                      <a:pt x="2330" y="7045"/>
                      <a:pt x="2485" y="7222"/>
                    </a:cubicBezTo>
                    <a:cubicBezTo>
                      <a:pt x="2611" y="7364"/>
                      <a:pt x="2792" y="7438"/>
                      <a:pt x="2982" y="7438"/>
                    </a:cubicBezTo>
                    <a:cubicBezTo>
                      <a:pt x="3060" y="7438"/>
                      <a:pt x="3139" y="7425"/>
                      <a:pt x="3217" y="7400"/>
                    </a:cubicBezTo>
                    <a:cubicBezTo>
                      <a:pt x="3550" y="7289"/>
                      <a:pt x="3882" y="7111"/>
                      <a:pt x="4149" y="6867"/>
                    </a:cubicBezTo>
                    <a:cubicBezTo>
                      <a:pt x="4770" y="6379"/>
                      <a:pt x="5324" y="5847"/>
                      <a:pt x="5812" y="5226"/>
                    </a:cubicBezTo>
                    <a:cubicBezTo>
                      <a:pt x="6033" y="4966"/>
                      <a:pt x="6124" y="4859"/>
                      <a:pt x="6274" y="4859"/>
                    </a:cubicBezTo>
                    <a:cubicBezTo>
                      <a:pt x="6379" y="4859"/>
                      <a:pt x="6514" y="4912"/>
                      <a:pt x="6743" y="5004"/>
                    </a:cubicBezTo>
                    <a:cubicBezTo>
                      <a:pt x="8274" y="5670"/>
                      <a:pt x="9849" y="6224"/>
                      <a:pt x="11468" y="6668"/>
                    </a:cubicBezTo>
                    <a:cubicBezTo>
                      <a:pt x="12752" y="7048"/>
                      <a:pt x="14082" y="7236"/>
                      <a:pt x="15415" y="7236"/>
                    </a:cubicBezTo>
                    <a:cubicBezTo>
                      <a:pt x="16727" y="7236"/>
                      <a:pt x="18042" y="7053"/>
                      <a:pt x="19319" y="6690"/>
                    </a:cubicBezTo>
                    <a:cubicBezTo>
                      <a:pt x="19412" y="6659"/>
                      <a:pt x="19494" y="6617"/>
                      <a:pt x="19595" y="6617"/>
                    </a:cubicBezTo>
                    <a:cubicBezTo>
                      <a:pt x="19639" y="6617"/>
                      <a:pt x="19687" y="6625"/>
                      <a:pt x="19741" y="6646"/>
                    </a:cubicBezTo>
                    <a:cubicBezTo>
                      <a:pt x="19674" y="6912"/>
                      <a:pt x="19696" y="7178"/>
                      <a:pt x="19807" y="7400"/>
                    </a:cubicBezTo>
                    <a:cubicBezTo>
                      <a:pt x="19872" y="7529"/>
                      <a:pt x="19974" y="7598"/>
                      <a:pt x="20079" y="7598"/>
                    </a:cubicBezTo>
                    <a:cubicBezTo>
                      <a:pt x="20154" y="7598"/>
                      <a:pt x="20230" y="7562"/>
                      <a:pt x="20295" y="7488"/>
                    </a:cubicBezTo>
                    <a:cubicBezTo>
                      <a:pt x="20517" y="7244"/>
                      <a:pt x="20672" y="6934"/>
                      <a:pt x="20761" y="6601"/>
                    </a:cubicBezTo>
                    <a:cubicBezTo>
                      <a:pt x="20849" y="6268"/>
                      <a:pt x="21116" y="5980"/>
                      <a:pt x="21448" y="5869"/>
                    </a:cubicBezTo>
                    <a:cubicBezTo>
                      <a:pt x="22513" y="5337"/>
                      <a:pt x="23511" y="4694"/>
                      <a:pt x="24443" y="3917"/>
                    </a:cubicBezTo>
                    <a:cubicBezTo>
                      <a:pt x="24842" y="3629"/>
                      <a:pt x="25130" y="3186"/>
                      <a:pt x="25241" y="2720"/>
                    </a:cubicBezTo>
                    <a:cubicBezTo>
                      <a:pt x="25352" y="2210"/>
                      <a:pt x="25263" y="2054"/>
                      <a:pt x="24775" y="1810"/>
                    </a:cubicBezTo>
                    <a:cubicBezTo>
                      <a:pt x="23245" y="1034"/>
                      <a:pt x="21626" y="524"/>
                      <a:pt x="19940" y="236"/>
                    </a:cubicBezTo>
                    <a:cubicBezTo>
                      <a:pt x="18996" y="81"/>
                      <a:pt x="18045" y="1"/>
                      <a:pt x="170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4"/>
              <p:cNvSpPr/>
              <p:nvPr/>
            </p:nvSpPr>
            <p:spPr>
              <a:xfrm rot="690462">
                <a:off x="8388636" y="2341669"/>
                <a:ext cx="638651" cy="329226"/>
              </a:xfrm>
              <a:custGeom>
                <a:avLst/>
                <a:gdLst/>
                <a:ahLst/>
                <a:cxnLst/>
                <a:rect l="l" t="t" r="r" b="b"/>
                <a:pathLst>
                  <a:path w="25546" h="13169" extrusionOk="0">
                    <a:moveTo>
                      <a:pt x="489" y="0"/>
                    </a:moveTo>
                    <a:cubicBezTo>
                      <a:pt x="116" y="0"/>
                      <a:pt x="1" y="200"/>
                      <a:pt x="106" y="601"/>
                    </a:cubicBezTo>
                    <a:cubicBezTo>
                      <a:pt x="173" y="822"/>
                      <a:pt x="306" y="1000"/>
                      <a:pt x="461" y="1177"/>
                    </a:cubicBezTo>
                    <a:cubicBezTo>
                      <a:pt x="971" y="1843"/>
                      <a:pt x="1548" y="2464"/>
                      <a:pt x="2169" y="3062"/>
                    </a:cubicBezTo>
                    <a:cubicBezTo>
                      <a:pt x="2568" y="3440"/>
                      <a:pt x="2568" y="3440"/>
                      <a:pt x="2191" y="3706"/>
                    </a:cubicBezTo>
                    <a:cubicBezTo>
                      <a:pt x="1858" y="3905"/>
                      <a:pt x="1570" y="4127"/>
                      <a:pt x="1282" y="4393"/>
                    </a:cubicBezTo>
                    <a:cubicBezTo>
                      <a:pt x="1104" y="4526"/>
                      <a:pt x="1060" y="4770"/>
                      <a:pt x="1171" y="4992"/>
                    </a:cubicBezTo>
                    <a:cubicBezTo>
                      <a:pt x="1282" y="5258"/>
                      <a:pt x="1526" y="5436"/>
                      <a:pt x="1836" y="5480"/>
                    </a:cubicBezTo>
                    <a:cubicBezTo>
                      <a:pt x="1955" y="5495"/>
                      <a:pt x="2075" y="5502"/>
                      <a:pt x="2198" y="5502"/>
                    </a:cubicBezTo>
                    <a:cubicBezTo>
                      <a:pt x="2443" y="5502"/>
                      <a:pt x="2694" y="5473"/>
                      <a:pt x="2945" y="5414"/>
                    </a:cubicBezTo>
                    <a:cubicBezTo>
                      <a:pt x="3699" y="5236"/>
                      <a:pt x="4453" y="4970"/>
                      <a:pt x="5163" y="4615"/>
                    </a:cubicBezTo>
                    <a:cubicBezTo>
                      <a:pt x="5380" y="4492"/>
                      <a:pt x="5505" y="4426"/>
                      <a:pt x="5614" y="4426"/>
                    </a:cubicBezTo>
                    <a:cubicBezTo>
                      <a:pt x="5762" y="4426"/>
                      <a:pt x="5881" y="4547"/>
                      <a:pt x="6161" y="4815"/>
                    </a:cubicBezTo>
                    <a:cubicBezTo>
                      <a:pt x="7470" y="6101"/>
                      <a:pt x="8845" y="7321"/>
                      <a:pt x="10287" y="8452"/>
                    </a:cubicBezTo>
                    <a:cubicBezTo>
                      <a:pt x="12704" y="10315"/>
                      <a:pt x="15299" y="11535"/>
                      <a:pt x="18116" y="11956"/>
                    </a:cubicBezTo>
                    <a:cubicBezTo>
                      <a:pt x="18249" y="11956"/>
                      <a:pt x="18404" y="12001"/>
                      <a:pt x="18515" y="12089"/>
                    </a:cubicBezTo>
                    <a:cubicBezTo>
                      <a:pt x="18360" y="12311"/>
                      <a:pt x="18293" y="12577"/>
                      <a:pt x="18338" y="12844"/>
                    </a:cubicBezTo>
                    <a:cubicBezTo>
                      <a:pt x="18372" y="13033"/>
                      <a:pt x="18500" y="13168"/>
                      <a:pt x="18658" y="13168"/>
                    </a:cubicBezTo>
                    <a:cubicBezTo>
                      <a:pt x="18705" y="13168"/>
                      <a:pt x="18753" y="13157"/>
                      <a:pt x="18803" y="13132"/>
                    </a:cubicBezTo>
                    <a:cubicBezTo>
                      <a:pt x="19092" y="12999"/>
                      <a:pt x="19358" y="12777"/>
                      <a:pt x="19558" y="12511"/>
                    </a:cubicBezTo>
                    <a:cubicBezTo>
                      <a:pt x="19735" y="12255"/>
                      <a:pt x="20034" y="12104"/>
                      <a:pt x="20347" y="12104"/>
                    </a:cubicBezTo>
                    <a:cubicBezTo>
                      <a:pt x="20386" y="12104"/>
                      <a:pt x="20427" y="12107"/>
                      <a:pt x="20467" y="12112"/>
                    </a:cubicBezTo>
                    <a:cubicBezTo>
                      <a:pt x="21687" y="12089"/>
                      <a:pt x="22907" y="11934"/>
                      <a:pt x="24082" y="11602"/>
                    </a:cubicBezTo>
                    <a:cubicBezTo>
                      <a:pt x="24570" y="11513"/>
                      <a:pt x="24991" y="11224"/>
                      <a:pt x="25280" y="10825"/>
                    </a:cubicBezTo>
                    <a:cubicBezTo>
                      <a:pt x="25546" y="10404"/>
                      <a:pt x="25524" y="10226"/>
                      <a:pt x="25102" y="9761"/>
                    </a:cubicBezTo>
                    <a:cubicBezTo>
                      <a:pt x="23838" y="8386"/>
                      <a:pt x="22396" y="7166"/>
                      <a:pt x="20800" y="6168"/>
                    </a:cubicBezTo>
                    <a:cubicBezTo>
                      <a:pt x="19314" y="5192"/>
                      <a:pt x="17672" y="4415"/>
                      <a:pt x="15964" y="3883"/>
                    </a:cubicBezTo>
                    <a:cubicBezTo>
                      <a:pt x="13525" y="3085"/>
                      <a:pt x="11019" y="2486"/>
                      <a:pt x="8490" y="2131"/>
                    </a:cubicBezTo>
                    <a:cubicBezTo>
                      <a:pt x="7856" y="2038"/>
                      <a:pt x="7211" y="1999"/>
                      <a:pt x="6571" y="1999"/>
                    </a:cubicBezTo>
                    <a:cubicBezTo>
                      <a:pt x="6293" y="1999"/>
                      <a:pt x="6015" y="2007"/>
                      <a:pt x="5740" y="2020"/>
                    </a:cubicBezTo>
                    <a:cubicBezTo>
                      <a:pt x="5496" y="2020"/>
                      <a:pt x="5274" y="1954"/>
                      <a:pt x="5074" y="1843"/>
                    </a:cubicBezTo>
                    <a:cubicBezTo>
                      <a:pt x="3855" y="1244"/>
                      <a:pt x="2635" y="756"/>
                      <a:pt x="1415" y="224"/>
                    </a:cubicBezTo>
                    <a:cubicBezTo>
                      <a:pt x="1127" y="113"/>
                      <a:pt x="838" y="24"/>
                      <a:pt x="550" y="2"/>
                    </a:cubicBezTo>
                    <a:cubicBezTo>
                      <a:pt x="529" y="1"/>
                      <a:pt x="508" y="0"/>
                      <a:pt x="4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4"/>
              <p:cNvSpPr/>
              <p:nvPr/>
            </p:nvSpPr>
            <p:spPr>
              <a:xfrm rot="690462">
                <a:off x="8870917" y="2039586"/>
                <a:ext cx="427526" cy="247851"/>
              </a:xfrm>
              <a:custGeom>
                <a:avLst/>
                <a:gdLst/>
                <a:ahLst/>
                <a:cxnLst/>
                <a:rect l="l" t="t" r="r" b="b"/>
                <a:pathLst>
                  <a:path w="17101" h="9914" extrusionOk="0">
                    <a:moveTo>
                      <a:pt x="13796" y="1"/>
                    </a:moveTo>
                    <a:cubicBezTo>
                      <a:pt x="12687" y="1"/>
                      <a:pt x="11578" y="223"/>
                      <a:pt x="10558" y="689"/>
                    </a:cubicBezTo>
                    <a:cubicBezTo>
                      <a:pt x="8828" y="1376"/>
                      <a:pt x="7165" y="2241"/>
                      <a:pt x="5612" y="3261"/>
                    </a:cubicBezTo>
                    <a:cubicBezTo>
                      <a:pt x="4991" y="3683"/>
                      <a:pt x="4392" y="4149"/>
                      <a:pt x="3838" y="4681"/>
                    </a:cubicBezTo>
                    <a:cubicBezTo>
                      <a:pt x="3727" y="4792"/>
                      <a:pt x="3572" y="4858"/>
                      <a:pt x="3394" y="4880"/>
                    </a:cubicBezTo>
                    <a:cubicBezTo>
                      <a:pt x="2596" y="5036"/>
                      <a:pt x="1753" y="5280"/>
                      <a:pt x="932" y="5479"/>
                    </a:cubicBezTo>
                    <a:cubicBezTo>
                      <a:pt x="733" y="5546"/>
                      <a:pt x="533" y="5635"/>
                      <a:pt x="378" y="5768"/>
                    </a:cubicBezTo>
                    <a:cubicBezTo>
                      <a:pt x="112" y="5923"/>
                      <a:pt x="1" y="6233"/>
                      <a:pt x="112" y="6522"/>
                    </a:cubicBezTo>
                    <a:cubicBezTo>
                      <a:pt x="156" y="6655"/>
                      <a:pt x="267" y="6766"/>
                      <a:pt x="378" y="6854"/>
                    </a:cubicBezTo>
                    <a:cubicBezTo>
                      <a:pt x="755" y="7121"/>
                      <a:pt x="1154" y="7365"/>
                      <a:pt x="1576" y="7542"/>
                    </a:cubicBezTo>
                    <a:cubicBezTo>
                      <a:pt x="1864" y="7653"/>
                      <a:pt x="1864" y="7653"/>
                      <a:pt x="1642" y="8096"/>
                    </a:cubicBezTo>
                    <a:cubicBezTo>
                      <a:pt x="1442" y="8451"/>
                      <a:pt x="1243" y="8806"/>
                      <a:pt x="1088" y="9183"/>
                    </a:cubicBezTo>
                    <a:cubicBezTo>
                      <a:pt x="977" y="9361"/>
                      <a:pt x="955" y="9582"/>
                      <a:pt x="1043" y="9782"/>
                    </a:cubicBezTo>
                    <a:cubicBezTo>
                      <a:pt x="1093" y="9869"/>
                      <a:pt x="1170" y="9914"/>
                      <a:pt x="1259" y="9914"/>
                    </a:cubicBezTo>
                    <a:cubicBezTo>
                      <a:pt x="1330" y="9914"/>
                      <a:pt x="1408" y="9885"/>
                      <a:pt x="1487" y="9826"/>
                    </a:cubicBezTo>
                    <a:cubicBezTo>
                      <a:pt x="1753" y="9649"/>
                      <a:pt x="1997" y="9427"/>
                      <a:pt x="2219" y="9161"/>
                    </a:cubicBezTo>
                    <a:cubicBezTo>
                      <a:pt x="2707" y="8562"/>
                      <a:pt x="3172" y="7919"/>
                      <a:pt x="3594" y="7254"/>
                    </a:cubicBezTo>
                    <a:cubicBezTo>
                      <a:pt x="3808" y="6925"/>
                      <a:pt x="3884" y="6808"/>
                      <a:pt x="4001" y="6808"/>
                    </a:cubicBezTo>
                    <a:cubicBezTo>
                      <a:pt x="4065" y="6808"/>
                      <a:pt x="4141" y="6844"/>
                      <a:pt x="4259" y="6899"/>
                    </a:cubicBezTo>
                    <a:cubicBezTo>
                      <a:pt x="5169" y="7298"/>
                      <a:pt x="6144" y="7586"/>
                      <a:pt x="7120" y="7786"/>
                    </a:cubicBezTo>
                    <a:cubicBezTo>
                      <a:pt x="7482" y="7853"/>
                      <a:pt x="7847" y="7887"/>
                      <a:pt x="8217" y="7887"/>
                    </a:cubicBezTo>
                    <a:cubicBezTo>
                      <a:pt x="9549" y="7887"/>
                      <a:pt x="10936" y="7447"/>
                      <a:pt x="12377" y="6544"/>
                    </a:cubicBezTo>
                    <a:cubicBezTo>
                      <a:pt x="12429" y="6492"/>
                      <a:pt x="12495" y="6412"/>
                      <a:pt x="12574" y="6412"/>
                    </a:cubicBezTo>
                    <a:cubicBezTo>
                      <a:pt x="12596" y="6412"/>
                      <a:pt x="12619" y="6419"/>
                      <a:pt x="12643" y="6433"/>
                    </a:cubicBezTo>
                    <a:cubicBezTo>
                      <a:pt x="12554" y="6655"/>
                      <a:pt x="12532" y="6921"/>
                      <a:pt x="12554" y="7165"/>
                    </a:cubicBezTo>
                    <a:cubicBezTo>
                      <a:pt x="12577" y="7267"/>
                      <a:pt x="12623" y="7323"/>
                      <a:pt x="12684" y="7323"/>
                    </a:cubicBezTo>
                    <a:cubicBezTo>
                      <a:pt x="12741" y="7323"/>
                      <a:pt x="12811" y="7273"/>
                      <a:pt x="12887" y="7165"/>
                    </a:cubicBezTo>
                    <a:cubicBezTo>
                      <a:pt x="13064" y="6877"/>
                      <a:pt x="13220" y="6544"/>
                      <a:pt x="13331" y="6211"/>
                    </a:cubicBezTo>
                    <a:cubicBezTo>
                      <a:pt x="13419" y="5878"/>
                      <a:pt x="13641" y="5590"/>
                      <a:pt x="13907" y="5368"/>
                    </a:cubicBezTo>
                    <a:cubicBezTo>
                      <a:pt x="14750" y="4636"/>
                      <a:pt x="15526" y="3816"/>
                      <a:pt x="16214" y="2951"/>
                    </a:cubicBezTo>
                    <a:cubicBezTo>
                      <a:pt x="16547" y="2552"/>
                      <a:pt x="16791" y="2108"/>
                      <a:pt x="16946" y="1620"/>
                    </a:cubicBezTo>
                    <a:cubicBezTo>
                      <a:pt x="17101" y="1088"/>
                      <a:pt x="17079" y="955"/>
                      <a:pt x="16791" y="777"/>
                    </a:cubicBezTo>
                    <a:cubicBezTo>
                      <a:pt x="15881" y="267"/>
                      <a:pt x="14839" y="1"/>
                      <a:pt x="137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 rot="690462">
                <a:off x="9012422" y="1180906"/>
                <a:ext cx="502951" cy="223650"/>
              </a:xfrm>
              <a:custGeom>
                <a:avLst/>
                <a:gdLst/>
                <a:ahLst/>
                <a:cxnLst/>
                <a:rect l="l" t="t" r="r" b="b"/>
                <a:pathLst>
                  <a:path w="20118" h="8946" extrusionOk="0">
                    <a:moveTo>
                      <a:pt x="15864" y="1"/>
                    </a:moveTo>
                    <a:cubicBezTo>
                      <a:pt x="14427" y="1"/>
                      <a:pt x="12993" y="240"/>
                      <a:pt x="11622" y="713"/>
                    </a:cubicBezTo>
                    <a:cubicBezTo>
                      <a:pt x="9737" y="1334"/>
                      <a:pt x="7919" y="2132"/>
                      <a:pt x="6189" y="3108"/>
                    </a:cubicBezTo>
                    <a:cubicBezTo>
                      <a:pt x="5523" y="3463"/>
                      <a:pt x="4924" y="3885"/>
                      <a:pt x="4370" y="4373"/>
                    </a:cubicBezTo>
                    <a:cubicBezTo>
                      <a:pt x="4215" y="4483"/>
                      <a:pt x="4059" y="4550"/>
                      <a:pt x="3882" y="4572"/>
                    </a:cubicBezTo>
                    <a:cubicBezTo>
                      <a:pt x="2884" y="4727"/>
                      <a:pt x="1908" y="4971"/>
                      <a:pt x="932" y="5193"/>
                    </a:cubicBezTo>
                    <a:cubicBezTo>
                      <a:pt x="710" y="5238"/>
                      <a:pt x="488" y="5326"/>
                      <a:pt x="311" y="5459"/>
                    </a:cubicBezTo>
                    <a:cubicBezTo>
                      <a:pt x="23" y="5570"/>
                      <a:pt x="1" y="5947"/>
                      <a:pt x="222" y="6103"/>
                    </a:cubicBezTo>
                    <a:cubicBezTo>
                      <a:pt x="355" y="6236"/>
                      <a:pt x="488" y="6324"/>
                      <a:pt x="666" y="6369"/>
                    </a:cubicBezTo>
                    <a:cubicBezTo>
                      <a:pt x="1243" y="6591"/>
                      <a:pt x="1819" y="6768"/>
                      <a:pt x="2418" y="6901"/>
                    </a:cubicBezTo>
                    <a:cubicBezTo>
                      <a:pt x="2839" y="6990"/>
                      <a:pt x="2817" y="7012"/>
                      <a:pt x="2684" y="7367"/>
                    </a:cubicBezTo>
                    <a:cubicBezTo>
                      <a:pt x="2529" y="7677"/>
                      <a:pt x="2418" y="7988"/>
                      <a:pt x="2329" y="8321"/>
                    </a:cubicBezTo>
                    <a:cubicBezTo>
                      <a:pt x="2263" y="8498"/>
                      <a:pt x="2329" y="8698"/>
                      <a:pt x="2462" y="8831"/>
                    </a:cubicBezTo>
                    <a:cubicBezTo>
                      <a:pt x="2563" y="8906"/>
                      <a:pt x="2685" y="8946"/>
                      <a:pt x="2809" y="8946"/>
                    </a:cubicBezTo>
                    <a:cubicBezTo>
                      <a:pt x="2903" y="8946"/>
                      <a:pt x="2997" y="8923"/>
                      <a:pt x="3083" y="8875"/>
                    </a:cubicBezTo>
                    <a:cubicBezTo>
                      <a:pt x="3327" y="8698"/>
                      <a:pt x="3571" y="8498"/>
                      <a:pt x="3771" y="8254"/>
                    </a:cubicBezTo>
                    <a:cubicBezTo>
                      <a:pt x="4192" y="7744"/>
                      <a:pt x="4592" y="7167"/>
                      <a:pt x="4902" y="6591"/>
                    </a:cubicBezTo>
                    <a:cubicBezTo>
                      <a:pt x="5066" y="6277"/>
                      <a:pt x="5120" y="6175"/>
                      <a:pt x="5279" y="6175"/>
                    </a:cubicBezTo>
                    <a:cubicBezTo>
                      <a:pt x="5357" y="6175"/>
                      <a:pt x="5459" y="6199"/>
                      <a:pt x="5612" y="6236"/>
                    </a:cubicBezTo>
                    <a:cubicBezTo>
                      <a:pt x="6920" y="6546"/>
                      <a:pt x="8251" y="6768"/>
                      <a:pt x="9582" y="6901"/>
                    </a:cubicBezTo>
                    <a:cubicBezTo>
                      <a:pt x="9921" y="6932"/>
                      <a:pt x="10261" y="6948"/>
                      <a:pt x="10600" y="6948"/>
                    </a:cubicBezTo>
                    <a:cubicBezTo>
                      <a:pt x="12434" y="6948"/>
                      <a:pt x="14249" y="6494"/>
                      <a:pt x="15859" y="5615"/>
                    </a:cubicBezTo>
                    <a:cubicBezTo>
                      <a:pt x="15930" y="5579"/>
                      <a:pt x="16002" y="5514"/>
                      <a:pt x="16098" y="5514"/>
                    </a:cubicBezTo>
                    <a:cubicBezTo>
                      <a:pt x="16120" y="5514"/>
                      <a:pt x="16144" y="5517"/>
                      <a:pt x="16169" y="5526"/>
                    </a:cubicBezTo>
                    <a:cubicBezTo>
                      <a:pt x="16147" y="5748"/>
                      <a:pt x="16191" y="5969"/>
                      <a:pt x="16324" y="6147"/>
                    </a:cubicBezTo>
                    <a:cubicBezTo>
                      <a:pt x="16358" y="6236"/>
                      <a:pt x="16441" y="6280"/>
                      <a:pt x="16524" y="6280"/>
                    </a:cubicBezTo>
                    <a:cubicBezTo>
                      <a:pt x="16607" y="6280"/>
                      <a:pt x="16690" y="6236"/>
                      <a:pt x="16724" y="6147"/>
                    </a:cubicBezTo>
                    <a:cubicBezTo>
                      <a:pt x="16879" y="5903"/>
                      <a:pt x="16968" y="5615"/>
                      <a:pt x="16990" y="5326"/>
                    </a:cubicBezTo>
                    <a:cubicBezTo>
                      <a:pt x="17012" y="5016"/>
                      <a:pt x="17189" y="4750"/>
                      <a:pt x="17433" y="4572"/>
                    </a:cubicBezTo>
                    <a:cubicBezTo>
                      <a:pt x="18232" y="3951"/>
                      <a:pt x="18964" y="3219"/>
                      <a:pt x="19585" y="2421"/>
                    </a:cubicBezTo>
                    <a:cubicBezTo>
                      <a:pt x="19873" y="2088"/>
                      <a:pt x="20051" y="1689"/>
                      <a:pt x="20095" y="1245"/>
                    </a:cubicBezTo>
                    <a:cubicBezTo>
                      <a:pt x="20117" y="802"/>
                      <a:pt x="20028" y="691"/>
                      <a:pt x="19607" y="558"/>
                    </a:cubicBezTo>
                    <a:cubicBezTo>
                      <a:pt x="18384" y="185"/>
                      <a:pt x="17123" y="1"/>
                      <a:pt x="158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 rot="690462">
                <a:off x="4622110" y="366859"/>
                <a:ext cx="345451" cy="233375"/>
              </a:xfrm>
              <a:custGeom>
                <a:avLst/>
                <a:gdLst/>
                <a:ahLst/>
                <a:cxnLst/>
                <a:rect l="l" t="t" r="r" b="b"/>
                <a:pathLst>
                  <a:path w="13818" h="9335" extrusionOk="0">
                    <a:moveTo>
                      <a:pt x="12872" y="1"/>
                    </a:moveTo>
                    <a:cubicBezTo>
                      <a:pt x="10954" y="1"/>
                      <a:pt x="9090" y="575"/>
                      <a:pt x="7497" y="1651"/>
                    </a:cubicBezTo>
                    <a:cubicBezTo>
                      <a:pt x="6255" y="2472"/>
                      <a:pt x="5079" y="3403"/>
                      <a:pt x="4015" y="4446"/>
                    </a:cubicBezTo>
                    <a:cubicBezTo>
                      <a:pt x="3615" y="4823"/>
                      <a:pt x="3238" y="5244"/>
                      <a:pt x="2928" y="5710"/>
                    </a:cubicBezTo>
                    <a:cubicBezTo>
                      <a:pt x="2861" y="5821"/>
                      <a:pt x="2728" y="5909"/>
                      <a:pt x="2617" y="5954"/>
                    </a:cubicBezTo>
                    <a:cubicBezTo>
                      <a:pt x="1930" y="6242"/>
                      <a:pt x="1264" y="6619"/>
                      <a:pt x="599" y="6952"/>
                    </a:cubicBezTo>
                    <a:cubicBezTo>
                      <a:pt x="444" y="7041"/>
                      <a:pt x="288" y="7151"/>
                      <a:pt x="178" y="7285"/>
                    </a:cubicBezTo>
                    <a:cubicBezTo>
                      <a:pt x="0" y="7418"/>
                      <a:pt x="44" y="7684"/>
                      <a:pt x="244" y="7772"/>
                    </a:cubicBezTo>
                    <a:cubicBezTo>
                      <a:pt x="355" y="7839"/>
                      <a:pt x="488" y="7861"/>
                      <a:pt x="621" y="7861"/>
                    </a:cubicBezTo>
                    <a:cubicBezTo>
                      <a:pt x="954" y="7911"/>
                      <a:pt x="1299" y="7936"/>
                      <a:pt x="1647" y="7936"/>
                    </a:cubicBezTo>
                    <a:cubicBezTo>
                      <a:pt x="1763" y="7936"/>
                      <a:pt x="1880" y="7933"/>
                      <a:pt x="1996" y="7928"/>
                    </a:cubicBezTo>
                    <a:cubicBezTo>
                      <a:pt x="2307" y="7928"/>
                      <a:pt x="2307" y="7928"/>
                      <a:pt x="2285" y="8194"/>
                    </a:cubicBezTo>
                    <a:cubicBezTo>
                      <a:pt x="2240" y="8460"/>
                      <a:pt x="2218" y="8704"/>
                      <a:pt x="2218" y="8970"/>
                    </a:cubicBezTo>
                    <a:cubicBezTo>
                      <a:pt x="2218" y="9103"/>
                      <a:pt x="2262" y="9236"/>
                      <a:pt x="2395" y="9303"/>
                    </a:cubicBezTo>
                    <a:cubicBezTo>
                      <a:pt x="2445" y="9324"/>
                      <a:pt x="2497" y="9334"/>
                      <a:pt x="2549" y="9334"/>
                    </a:cubicBezTo>
                    <a:cubicBezTo>
                      <a:pt x="2660" y="9334"/>
                      <a:pt x="2771" y="9290"/>
                      <a:pt x="2861" y="9214"/>
                    </a:cubicBezTo>
                    <a:cubicBezTo>
                      <a:pt x="3017" y="9037"/>
                      <a:pt x="3150" y="8859"/>
                      <a:pt x="3238" y="8637"/>
                    </a:cubicBezTo>
                    <a:cubicBezTo>
                      <a:pt x="3460" y="8172"/>
                      <a:pt x="3638" y="7706"/>
                      <a:pt x="3748" y="7196"/>
                    </a:cubicBezTo>
                    <a:cubicBezTo>
                      <a:pt x="3837" y="6819"/>
                      <a:pt x="3837" y="6819"/>
                      <a:pt x="4192" y="6819"/>
                    </a:cubicBezTo>
                    <a:cubicBezTo>
                      <a:pt x="5212" y="6797"/>
                      <a:pt x="6210" y="6708"/>
                      <a:pt x="7208" y="6530"/>
                    </a:cubicBezTo>
                    <a:cubicBezTo>
                      <a:pt x="8827" y="6264"/>
                      <a:pt x="10336" y="5532"/>
                      <a:pt x="11533" y="4401"/>
                    </a:cubicBezTo>
                    <a:cubicBezTo>
                      <a:pt x="11593" y="4362"/>
                      <a:pt x="11617" y="4287"/>
                      <a:pt x="11716" y="4287"/>
                    </a:cubicBezTo>
                    <a:cubicBezTo>
                      <a:pt x="11728" y="4287"/>
                      <a:pt x="11741" y="4288"/>
                      <a:pt x="11755" y="4290"/>
                    </a:cubicBezTo>
                    <a:cubicBezTo>
                      <a:pt x="11777" y="4446"/>
                      <a:pt x="11844" y="4601"/>
                      <a:pt x="11977" y="4712"/>
                    </a:cubicBezTo>
                    <a:cubicBezTo>
                      <a:pt x="12010" y="4754"/>
                      <a:pt x="12057" y="4773"/>
                      <a:pt x="12102" y="4773"/>
                    </a:cubicBezTo>
                    <a:cubicBezTo>
                      <a:pt x="12177" y="4773"/>
                      <a:pt x="12251" y="4720"/>
                      <a:pt x="12265" y="4623"/>
                    </a:cubicBezTo>
                    <a:cubicBezTo>
                      <a:pt x="12332" y="4423"/>
                      <a:pt x="12332" y="4202"/>
                      <a:pt x="12287" y="3980"/>
                    </a:cubicBezTo>
                    <a:cubicBezTo>
                      <a:pt x="12265" y="3758"/>
                      <a:pt x="12332" y="3514"/>
                      <a:pt x="12487" y="3337"/>
                    </a:cubicBezTo>
                    <a:cubicBezTo>
                      <a:pt x="12953" y="2738"/>
                      <a:pt x="13330" y="2072"/>
                      <a:pt x="13640" y="1363"/>
                    </a:cubicBezTo>
                    <a:cubicBezTo>
                      <a:pt x="13773" y="1074"/>
                      <a:pt x="13818" y="742"/>
                      <a:pt x="13773" y="409"/>
                    </a:cubicBezTo>
                    <a:cubicBezTo>
                      <a:pt x="13707" y="76"/>
                      <a:pt x="13618" y="10"/>
                      <a:pt x="13286" y="10"/>
                    </a:cubicBezTo>
                    <a:cubicBezTo>
                      <a:pt x="13147" y="4"/>
                      <a:pt x="13009" y="1"/>
                      <a:pt x="12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 rot="690462">
                <a:off x="4721716" y="133834"/>
                <a:ext cx="394826" cy="219100"/>
              </a:xfrm>
              <a:custGeom>
                <a:avLst/>
                <a:gdLst/>
                <a:ahLst/>
                <a:cxnLst/>
                <a:rect l="l" t="t" r="r" b="b"/>
                <a:pathLst>
                  <a:path w="15793" h="8764" extrusionOk="0">
                    <a:moveTo>
                      <a:pt x="14918" y="1"/>
                    </a:moveTo>
                    <a:cubicBezTo>
                      <a:pt x="13830" y="1"/>
                      <a:pt x="12761" y="133"/>
                      <a:pt x="11711" y="380"/>
                    </a:cubicBezTo>
                    <a:cubicBezTo>
                      <a:pt x="10602" y="646"/>
                      <a:pt x="9560" y="1045"/>
                      <a:pt x="8584" y="1578"/>
                    </a:cubicBezTo>
                    <a:cubicBezTo>
                      <a:pt x="7165" y="2332"/>
                      <a:pt x="5834" y="3219"/>
                      <a:pt x="4570" y="4217"/>
                    </a:cubicBezTo>
                    <a:cubicBezTo>
                      <a:pt x="4126" y="4550"/>
                      <a:pt x="3705" y="4949"/>
                      <a:pt x="3328" y="5393"/>
                    </a:cubicBezTo>
                    <a:cubicBezTo>
                      <a:pt x="3239" y="5504"/>
                      <a:pt x="3106" y="5570"/>
                      <a:pt x="2973" y="5614"/>
                    </a:cubicBezTo>
                    <a:cubicBezTo>
                      <a:pt x="2174" y="5903"/>
                      <a:pt x="1420" y="6235"/>
                      <a:pt x="666" y="6568"/>
                    </a:cubicBezTo>
                    <a:cubicBezTo>
                      <a:pt x="489" y="6635"/>
                      <a:pt x="333" y="6746"/>
                      <a:pt x="178" y="6856"/>
                    </a:cubicBezTo>
                    <a:cubicBezTo>
                      <a:pt x="1" y="7034"/>
                      <a:pt x="23" y="7189"/>
                      <a:pt x="267" y="7322"/>
                    </a:cubicBezTo>
                    <a:cubicBezTo>
                      <a:pt x="400" y="7367"/>
                      <a:pt x="533" y="7411"/>
                      <a:pt x="688" y="7411"/>
                    </a:cubicBezTo>
                    <a:cubicBezTo>
                      <a:pt x="1062" y="7443"/>
                      <a:pt x="1447" y="7464"/>
                      <a:pt x="1836" y="7464"/>
                    </a:cubicBezTo>
                    <a:cubicBezTo>
                      <a:pt x="1978" y="7464"/>
                      <a:pt x="2120" y="7461"/>
                      <a:pt x="2263" y="7455"/>
                    </a:cubicBezTo>
                    <a:cubicBezTo>
                      <a:pt x="2326" y="7451"/>
                      <a:pt x="2378" y="7449"/>
                      <a:pt x="2421" y="7449"/>
                    </a:cubicBezTo>
                    <a:cubicBezTo>
                      <a:pt x="2616" y="7449"/>
                      <a:pt x="2610" y="7503"/>
                      <a:pt x="2573" y="7721"/>
                    </a:cubicBezTo>
                    <a:cubicBezTo>
                      <a:pt x="2507" y="7943"/>
                      <a:pt x="2485" y="8187"/>
                      <a:pt x="2485" y="8409"/>
                    </a:cubicBezTo>
                    <a:cubicBezTo>
                      <a:pt x="2485" y="8564"/>
                      <a:pt x="2573" y="8697"/>
                      <a:pt x="2707" y="8742"/>
                    </a:cubicBezTo>
                    <a:cubicBezTo>
                      <a:pt x="2763" y="8756"/>
                      <a:pt x="2819" y="8763"/>
                      <a:pt x="2874" y="8763"/>
                    </a:cubicBezTo>
                    <a:cubicBezTo>
                      <a:pt x="2994" y="8763"/>
                      <a:pt x="3111" y="8729"/>
                      <a:pt x="3217" y="8653"/>
                    </a:cubicBezTo>
                    <a:cubicBezTo>
                      <a:pt x="3394" y="8498"/>
                      <a:pt x="3549" y="8320"/>
                      <a:pt x="3660" y="8098"/>
                    </a:cubicBezTo>
                    <a:cubicBezTo>
                      <a:pt x="3904" y="7699"/>
                      <a:pt x="4104" y="7234"/>
                      <a:pt x="4259" y="6768"/>
                    </a:cubicBezTo>
                    <a:cubicBezTo>
                      <a:pt x="4348" y="6413"/>
                      <a:pt x="4348" y="6435"/>
                      <a:pt x="4769" y="6413"/>
                    </a:cubicBezTo>
                    <a:cubicBezTo>
                      <a:pt x="5923" y="6391"/>
                      <a:pt x="7054" y="6280"/>
                      <a:pt x="8207" y="6125"/>
                    </a:cubicBezTo>
                    <a:cubicBezTo>
                      <a:pt x="9981" y="5881"/>
                      <a:pt x="11689" y="5193"/>
                      <a:pt x="13153" y="4106"/>
                    </a:cubicBezTo>
                    <a:cubicBezTo>
                      <a:pt x="13220" y="4062"/>
                      <a:pt x="13264" y="3973"/>
                      <a:pt x="13397" y="3973"/>
                    </a:cubicBezTo>
                    <a:cubicBezTo>
                      <a:pt x="13419" y="4151"/>
                      <a:pt x="13508" y="4284"/>
                      <a:pt x="13641" y="4395"/>
                    </a:cubicBezTo>
                    <a:cubicBezTo>
                      <a:pt x="13680" y="4426"/>
                      <a:pt x="13728" y="4441"/>
                      <a:pt x="13775" y="4441"/>
                    </a:cubicBezTo>
                    <a:cubicBezTo>
                      <a:pt x="13861" y="4441"/>
                      <a:pt x="13945" y="4392"/>
                      <a:pt x="13974" y="4306"/>
                    </a:cubicBezTo>
                    <a:cubicBezTo>
                      <a:pt x="14040" y="4106"/>
                      <a:pt x="14062" y="3884"/>
                      <a:pt x="14018" y="3685"/>
                    </a:cubicBezTo>
                    <a:cubicBezTo>
                      <a:pt x="13974" y="3463"/>
                      <a:pt x="14062" y="3241"/>
                      <a:pt x="14240" y="3108"/>
                    </a:cubicBezTo>
                    <a:cubicBezTo>
                      <a:pt x="14750" y="2554"/>
                      <a:pt x="15193" y="1933"/>
                      <a:pt x="15571" y="1267"/>
                    </a:cubicBezTo>
                    <a:cubicBezTo>
                      <a:pt x="15726" y="1001"/>
                      <a:pt x="15792" y="691"/>
                      <a:pt x="15726" y="380"/>
                    </a:cubicBezTo>
                    <a:cubicBezTo>
                      <a:pt x="15637" y="92"/>
                      <a:pt x="15571" y="25"/>
                      <a:pt x="15171" y="3"/>
                    </a:cubicBezTo>
                    <a:cubicBezTo>
                      <a:pt x="15087" y="1"/>
                      <a:pt x="15003" y="1"/>
                      <a:pt x="149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 rot="2029222">
                <a:off x="3809445" y="294009"/>
                <a:ext cx="255079" cy="277729"/>
              </a:xfrm>
              <a:custGeom>
                <a:avLst/>
                <a:gdLst/>
                <a:ahLst/>
                <a:cxnLst/>
                <a:rect l="l" t="t" r="r" b="b"/>
                <a:pathLst>
                  <a:path w="10203" h="11109" extrusionOk="0">
                    <a:moveTo>
                      <a:pt x="9392" y="1"/>
                    </a:moveTo>
                    <a:cubicBezTo>
                      <a:pt x="8741" y="1"/>
                      <a:pt x="8088" y="139"/>
                      <a:pt x="7497" y="416"/>
                    </a:cubicBezTo>
                    <a:cubicBezTo>
                      <a:pt x="6743" y="749"/>
                      <a:pt x="6055" y="1259"/>
                      <a:pt x="5479" y="1902"/>
                    </a:cubicBezTo>
                    <a:cubicBezTo>
                      <a:pt x="4525" y="2901"/>
                      <a:pt x="3660" y="4010"/>
                      <a:pt x="2928" y="5207"/>
                    </a:cubicBezTo>
                    <a:cubicBezTo>
                      <a:pt x="2617" y="5695"/>
                      <a:pt x="2374" y="6205"/>
                      <a:pt x="2152" y="6715"/>
                    </a:cubicBezTo>
                    <a:cubicBezTo>
                      <a:pt x="2107" y="6848"/>
                      <a:pt x="2019" y="6937"/>
                      <a:pt x="1908" y="7004"/>
                    </a:cubicBezTo>
                    <a:cubicBezTo>
                      <a:pt x="1398" y="7359"/>
                      <a:pt x="910" y="7780"/>
                      <a:pt x="422" y="8179"/>
                    </a:cubicBezTo>
                    <a:cubicBezTo>
                      <a:pt x="289" y="8290"/>
                      <a:pt x="200" y="8401"/>
                      <a:pt x="111" y="8556"/>
                    </a:cubicBezTo>
                    <a:cubicBezTo>
                      <a:pt x="0" y="8734"/>
                      <a:pt x="23" y="9000"/>
                      <a:pt x="178" y="9155"/>
                    </a:cubicBezTo>
                    <a:cubicBezTo>
                      <a:pt x="266" y="9222"/>
                      <a:pt x="355" y="9266"/>
                      <a:pt x="466" y="9288"/>
                    </a:cubicBezTo>
                    <a:cubicBezTo>
                      <a:pt x="799" y="9355"/>
                      <a:pt x="1154" y="9377"/>
                      <a:pt x="1509" y="9377"/>
                    </a:cubicBezTo>
                    <a:cubicBezTo>
                      <a:pt x="1730" y="9377"/>
                      <a:pt x="1730" y="9377"/>
                      <a:pt x="1708" y="9732"/>
                    </a:cubicBezTo>
                    <a:cubicBezTo>
                      <a:pt x="1686" y="10042"/>
                      <a:pt x="1664" y="10353"/>
                      <a:pt x="1686" y="10641"/>
                    </a:cubicBezTo>
                    <a:cubicBezTo>
                      <a:pt x="1686" y="10819"/>
                      <a:pt x="1708" y="10996"/>
                      <a:pt x="1819" y="11063"/>
                    </a:cubicBezTo>
                    <a:cubicBezTo>
                      <a:pt x="1866" y="11094"/>
                      <a:pt x="1911" y="11109"/>
                      <a:pt x="1952" y="11109"/>
                    </a:cubicBezTo>
                    <a:cubicBezTo>
                      <a:pt x="2028" y="11109"/>
                      <a:pt x="2094" y="11060"/>
                      <a:pt x="2152" y="10974"/>
                    </a:cubicBezTo>
                    <a:cubicBezTo>
                      <a:pt x="2285" y="10752"/>
                      <a:pt x="2374" y="10530"/>
                      <a:pt x="2440" y="10286"/>
                    </a:cubicBezTo>
                    <a:cubicBezTo>
                      <a:pt x="2595" y="9710"/>
                      <a:pt x="2706" y="9133"/>
                      <a:pt x="2795" y="8534"/>
                    </a:cubicBezTo>
                    <a:cubicBezTo>
                      <a:pt x="2839" y="8091"/>
                      <a:pt x="2839" y="8091"/>
                      <a:pt x="3128" y="8091"/>
                    </a:cubicBezTo>
                    <a:cubicBezTo>
                      <a:pt x="3882" y="8091"/>
                      <a:pt x="4636" y="7980"/>
                      <a:pt x="5368" y="7802"/>
                    </a:cubicBezTo>
                    <a:cubicBezTo>
                      <a:pt x="6588" y="7492"/>
                      <a:pt x="7674" y="6693"/>
                      <a:pt x="8562" y="5318"/>
                    </a:cubicBezTo>
                    <a:cubicBezTo>
                      <a:pt x="8606" y="5252"/>
                      <a:pt x="8628" y="5163"/>
                      <a:pt x="8717" y="5163"/>
                    </a:cubicBezTo>
                    <a:cubicBezTo>
                      <a:pt x="8739" y="5362"/>
                      <a:pt x="8783" y="5540"/>
                      <a:pt x="8894" y="5695"/>
                    </a:cubicBezTo>
                    <a:cubicBezTo>
                      <a:pt x="8929" y="5748"/>
                      <a:pt x="8964" y="5773"/>
                      <a:pt x="8996" y="5773"/>
                    </a:cubicBezTo>
                    <a:cubicBezTo>
                      <a:pt x="9046" y="5773"/>
                      <a:pt x="9089" y="5714"/>
                      <a:pt x="9116" y="5606"/>
                    </a:cubicBezTo>
                    <a:cubicBezTo>
                      <a:pt x="9138" y="5340"/>
                      <a:pt x="9138" y="5074"/>
                      <a:pt x="9116" y="4808"/>
                    </a:cubicBezTo>
                    <a:cubicBezTo>
                      <a:pt x="9072" y="4542"/>
                      <a:pt x="9116" y="4276"/>
                      <a:pt x="9249" y="4032"/>
                    </a:cubicBezTo>
                    <a:cubicBezTo>
                      <a:pt x="9582" y="3278"/>
                      <a:pt x="9870" y="2479"/>
                      <a:pt x="10070" y="1659"/>
                    </a:cubicBezTo>
                    <a:cubicBezTo>
                      <a:pt x="10181" y="1304"/>
                      <a:pt x="10203" y="904"/>
                      <a:pt x="10158" y="527"/>
                    </a:cubicBezTo>
                    <a:cubicBezTo>
                      <a:pt x="10092" y="128"/>
                      <a:pt x="10025" y="39"/>
                      <a:pt x="9781" y="17"/>
                    </a:cubicBezTo>
                    <a:cubicBezTo>
                      <a:pt x="9652" y="6"/>
                      <a:pt x="9522" y="1"/>
                      <a:pt x="9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 rot="690462">
                <a:off x="5062894" y="-16435"/>
                <a:ext cx="345451" cy="233375"/>
              </a:xfrm>
              <a:custGeom>
                <a:avLst/>
                <a:gdLst/>
                <a:ahLst/>
                <a:cxnLst/>
                <a:rect l="l" t="t" r="r" b="b"/>
                <a:pathLst>
                  <a:path w="13818" h="9335" extrusionOk="0">
                    <a:moveTo>
                      <a:pt x="12849" y="0"/>
                    </a:moveTo>
                    <a:cubicBezTo>
                      <a:pt x="11958" y="0"/>
                      <a:pt x="11083" y="120"/>
                      <a:pt x="10225" y="387"/>
                    </a:cubicBezTo>
                    <a:cubicBezTo>
                      <a:pt x="9249" y="653"/>
                      <a:pt x="8339" y="1074"/>
                      <a:pt x="7497" y="1651"/>
                    </a:cubicBezTo>
                    <a:cubicBezTo>
                      <a:pt x="6255" y="2472"/>
                      <a:pt x="5079" y="3403"/>
                      <a:pt x="4014" y="4446"/>
                    </a:cubicBezTo>
                    <a:cubicBezTo>
                      <a:pt x="3615" y="4823"/>
                      <a:pt x="3238" y="5244"/>
                      <a:pt x="2928" y="5710"/>
                    </a:cubicBezTo>
                    <a:cubicBezTo>
                      <a:pt x="2861" y="5821"/>
                      <a:pt x="2728" y="5910"/>
                      <a:pt x="2617" y="5954"/>
                    </a:cubicBezTo>
                    <a:cubicBezTo>
                      <a:pt x="1930" y="6242"/>
                      <a:pt x="1264" y="6619"/>
                      <a:pt x="599" y="6952"/>
                    </a:cubicBezTo>
                    <a:cubicBezTo>
                      <a:pt x="444" y="7041"/>
                      <a:pt x="288" y="7152"/>
                      <a:pt x="177" y="7285"/>
                    </a:cubicBezTo>
                    <a:cubicBezTo>
                      <a:pt x="0" y="7418"/>
                      <a:pt x="44" y="7684"/>
                      <a:pt x="244" y="7773"/>
                    </a:cubicBezTo>
                    <a:cubicBezTo>
                      <a:pt x="355" y="7817"/>
                      <a:pt x="488" y="7861"/>
                      <a:pt x="621" y="7861"/>
                    </a:cubicBezTo>
                    <a:cubicBezTo>
                      <a:pt x="954" y="7911"/>
                      <a:pt x="1299" y="7936"/>
                      <a:pt x="1647" y="7936"/>
                    </a:cubicBezTo>
                    <a:cubicBezTo>
                      <a:pt x="1763" y="7936"/>
                      <a:pt x="1880" y="7933"/>
                      <a:pt x="1996" y="7928"/>
                    </a:cubicBezTo>
                    <a:cubicBezTo>
                      <a:pt x="2307" y="7928"/>
                      <a:pt x="2307" y="7928"/>
                      <a:pt x="2284" y="8194"/>
                    </a:cubicBezTo>
                    <a:cubicBezTo>
                      <a:pt x="2240" y="8460"/>
                      <a:pt x="2218" y="8704"/>
                      <a:pt x="2218" y="8970"/>
                    </a:cubicBezTo>
                    <a:cubicBezTo>
                      <a:pt x="2218" y="9103"/>
                      <a:pt x="2262" y="9236"/>
                      <a:pt x="2395" y="9303"/>
                    </a:cubicBezTo>
                    <a:cubicBezTo>
                      <a:pt x="2445" y="9324"/>
                      <a:pt x="2497" y="9334"/>
                      <a:pt x="2549" y="9334"/>
                    </a:cubicBezTo>
                    <a:cubicBezTo>
                      <a:pt x="2660" y="9334"/>
                      <a:pt x="2771" y="9290"/>
                      <a:pt x="2861" y="9214"/>
                    </a:cubicBezTo>
                    <a:cubicBezTo>
                      <a:pt x="3016" y="9037"/>
                      <a:pt x="3149" y="8837"/>
                      <a:pt x="3238" y="8638"/>
                    </a:cubicBezTo>
                    <a:cubicBezTo>
                      <a:pt x="3460" y="8172"/>
                      <a:pt x="3637" y="7684"/>
                      <a:pt x="3748" y="7196"/>
                    </a:cubicBezTo>
                    <a:cubicBezTo>
                      <a:pt x="3837" y="6819"/>
                      <a:pt x="3837" y="6819"/>
                      <a:pt x="4214" y="6819"/>
                    </a:cubicBezTo>
                    <a:cubicBezTo>
                      <a:pt x="5212" y="6797"/>
                      <a:pt x="6210" y="6686"/>
                      <a:pt x="7208" y="6531"/>
                    </a:cubicBezTo>
                    <a:cubicBezTo>
                      <a:pt x="8827" y="6264"/>
                      <a:pt x="10336" y="5532"/>
                      <a:pt x="11533" y="4401"/>
                    </a:cubicBezTo>
                    <a:cubicBezTo>
                      <a:pt x="11578" y="4357"/>
                      <a:pt x="11622" y="4268"/>
                      <a:pt x="11733" y="4268"/>
                    </a:cubicBezTo>
                    <a:cubicBezTo>
                      <a:pt x="11755" y="4446"/>
                      <a:pt x="11844" y="4601"/>
                      <a:pt x="11977" y="4712"/>
                    </a:cubicBezTo>
                    <a:cubicBezTo>
                      <a:pt x="12010" y="4754"/>
                      <a:pt x="12056" y="4773"/>
                      <a:pt x="12102" y="4773"/>
                    </a:cubicBezTo>
                    <a:cubicBezTo>
                      <a:pt x="12177" y="4773"/>
                      <a:pt x="12251" y="4720"/>
                      <a:pt x="12265" y="4623"/>
                    </a:cubicBezTo>
                    <a:cubicBezTo>
                      <a:pt x="12310" y="4424"/>
                      <a:pt x="12332" y="4180"/>
                      <a:pt x="12287" y="3980"/>
                    </a:cubicBezTo>
                    <a:cubicBezTo>
                      <a:pt x="12265" y="3736"/>
                      <a:pt x="12332" y="3514"/>
                      <a:pt x="12487" y="3337"/>
                    </a:cubicBezTo>
                    <a:cubicBezTo>
                      <a:pt x="12931" y="2716"/>
                      <a:pt x="13330" y="2073"/>
                      <a:pt x="13640" y="1363"/>
                    </a:cubicBezTo>
                    <a:cubicBezTo>
                      <a:pt x="13773" y="1074"/>
                      <a:pt x="13818" y="742"/>
                      <a:pt x="13773" y="409"/>
                    </a:cubicBezTo>
                    <a:cubicBezTo>
                      <a:pt x="13685" y="76"/>
                      <a:pt x="13618" y="10"/>
                      <a:pt x="13285" y="10"/>
                    </a:cubicBezTo>
                    <a:cubicBezTo>
                      <a:pt x="13139" y="4"/>
                      <a:pt x="12994" y="0"/>
                      <a:pt x="128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 rot="690462">
                <a:off x="5131847" y="285749"/>
                <a:ext cx="395926" cy="216725"/>
              </a:xfrm>
              <a:custGeom>
                <a:avLst/>
                <a:gdLst/>
                <a:ahLst/>
                <a:cxnLst/>
                <a:rect l="l" t="t" r="r" b="b"/>
                <a:pathLst>
                  <a:path w="15837" h="8669" extrusionOk="0">
                    <a:moveTo>
                      <a:pt x="14734" y="0"/>
                    </a:moveTo>
                    <a:cubicBezTo>
                      <a:pt x="13727" y="0"/>
                      <a:pt x="12725" y="114"/>
                      <a:pt x="11755" y="342"/>
                    </a:cubicBezTo>
                    <a:cubicBezTo>
                      <a:pt x="10646" y="609"/>
                      <a:pt x="9604" y="1008"/>
                      <a:pt x="8628" y="1540"/>
                    </a:cubicBezTo>
                    <a:cubicBezTo>
                      <a:pt x="7209" y="2272"/>
                      <a:pt x="5856" y="3137"/>
                      <a:pt x="4591" y="4113"/>
                    </a:cubicBezTo>
                    <a:cubicBezTo>
                      <a:pt x="4148" y="4468"/>
                      <a:pt x="3726" y="4845"/>
                      <a:pt x="3349" y="5288"/>
                    </a:cubicBezTo>
                    <a:cubicBezTo>
                      <a:pt x="3239" y="5399"/>
                      <a:pt x="3128" y="5466"/>
                      <a:pt x="2972" y="5510"/>
                    </a:cubicBezTo>
                    <a:cubicBezTo>
                      <a:pt x="2174" y="5776"/>
                      <a:pt x="1420" y="6131"/>
                      <a:pt x="666" y="6442"/>
                    </a:cubicBezTo>
                    <a:cubicBezTo>
                      <a:pt x="488" y="6508"/>
                      <a:pt x="333" y="6597"/>
                      <a:pt x="178" y="6730"/>
                    </a:cubicBezTo>
                    <a:cubicBezTo>
                      <a:pt x="0" y="6908"/>
                      <a:pt x="23" y="7063"/>
                      <a:pt x="266" y="7174"/>
                    </a:cubicBezTo>
                    <a:cubicBezTo>
                      <a:pt x="400" y="7240"/>
                      <a:pt x="533" y="7262"/>
                      <a:pt x="666" y="7285"/>
                    </a:cubicBezTo>
                    <a:cubicBezTo>
                      <a:pt x="1055" y="7317"/>
                      <a:pt x="1445" y="7338"/>
                      <a:pt x="1826" y="7338"/>
                    </a:cubicBezTo>
                    <a:cubicBezTo>
                      <a:pt x="1965" y="7338"/>
                      <a:pt x="2104" y="7335"/>
                      <a:pt x="2240" y="7329"/>
                    </a:cubicBezTo>
                    <a:cubicBezTo>
                      <a:pt x="2617" y="7329"/>
                      <a:pt x="2595" y="7329"/>
                      <a:pt x="2551" y="7617"/>
                    </a:cubicBezTo>
                    <a:cubicBezTo>
                      <a:pt x="2507" y="7839"/>
                      <a:pt x="2462" y="8083"/>
                      <a:pt x="2462" y="8305"/>
                    </a:cubicBezTo>
                    <a:cubicBezTo>
                      <a:pt x="2462" y="8460"/>
                      <a:pt x="2551" y="8593"/>
                      <a:pt x="2684" y="8637"/>
                    </a:cubicBezTo>
                    <a:cubicBezTo>
                      <a:pt x="2741" y="8659"/>
                      <a:pt x="2798" y="8669"/>
                      <a:pt x="2854" y="8669"/>
                    </a:cubicBezTo>
                    <a:cubicBezTo>
                      <a:pt x="2973" y="8669"/>
                      <a:pt x="3089" y="8624"/>
                      <a:pt x="3194" y="8549"/>
                    </a:cubicBezTo>
                    <a:cubicBezTo>
                      <a:pt x="3372" y="8394"/>
                      <a:pt x="3527" y="8216"/>
                      <a:pt x="3638" y="8016"/>
                    </a:cubicBezTo>
                    <a:cubicBezTo>
                      <a:pt x="3904" y="7595"/>
                      <a:pt x="4103" y="7151"/>
                      <a:pt x="4237" y="6686"/>
                    </a:cubicBezTo>
                    <a:cubicBezTo>
                      <a:pt x="4347" y="6331"/>
                      <a:pt x="4347" y="6331"/>
                      <a:pt x="4769" y="6331"/>
                    </a:cubicBezTo>
                    <a:cubicBezTo>
                      <a:pt x="5922" y="6309"/>
                      <a:pt x="7053" y="6220"/>
                      <a:pt x="8207" y="6065"/>
                    </a:cubicBezTo>
                    <a:cubicBezTo>
                      <a:pt x="10003" y="5843"/>
                      <a:pt x="11711" y="5178"/>
                      <a:pt x="13175" y="4113"/>
                    </a:cubicBezTo>
                    <a:cubicBezTo>
                      <a:pt x="13219" y="4024"/>
                      <a:pt x="13308" y="3958"/>
                      <a:pt x="13419" y="3958"/>
                    </a:cubicBezTo>
                    <a:cubicBezTo>
                      <a:pt x="13441" y="4113"/>
                      <a:pt x="13530" y="4268"/>
                      <a:pt x="13663" y="4357"/>
                    </a:cubicBezTo>
                    <a:cubicBezTo>
                      <a:pt x="13716" y="4392"/>
                      <a:pt x="13773" y="4410"/>
                      <a:pt x="13825" y="4410"/>
                    </a:cubicBezTo>
                    <a:cubicBezTo>
                      <a:pt x="13902" y="4410"/>
                      <a:pt x="13969" y="4370"/>
                      <a:pt x="13995" y="4290"/>
                    </a:cubicBezTo>
                    <a:cubicBezTo>
                      <a:pt x="14062" y="4091"/>
                      <a:pt x="14084" y="3891"/>
                      <a:pt x="14040" y="3669"/>
                    </a:cubicBezTo>
                    <a:cubicBezTo>
                      <a:pt x="14018" y="3448"/>
                      <a:pt x="14106" y="3226"/>
                      <a:pt x="14262" y="3093"/>
                    </a:cubicBezTo>
                    <a:cubicBezTo>
                      <a:pt x="14794" y="2538"/>
                      <a:pt x="15237" y="1917"/>
                      <a:pt x="15615" y="1252"/>
                    </a:cubicBezTo>
                    <a:cubicBezTo>
                      <a:pt x="15770" y="1008"/>
                      <a:pt x="15836" y="697"/>
                      <a:pt x="15792" y="387"/>
                    </a:cubicBezTo>
                    <a:cubicBezTo>
                      <a:pt x="15703" y="76"/>
                      <a:pt x="15615" y="10"/>
                      <a:pt x="15237" y="10"/>
                    </a:cubicBezTo>
                    <a:cubicBezTo>
                      <a:pt x="15070" y="3"/>
                      <a:pt x="14902" y="0"/>
                      <a:pt x="147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4"/>
              <p:cNvSpPr/>
              <p:nvPr/>
            </p:nvSpPr>
            <p:spPr>
              <a:xfrm rot="690462">
                <a:off x="5025894" y="187527"/>
                <a:ext cx="255651" cy="278001"/>
              </a:xfrm>
              <a:custGeom>
                <a:avLst/>
                <a:gdLst/>
                <a:ahLst/>
                <a:cxnLst/>
                <a:rect l="l" t="t" r="r" b="b"/>
                <a:pathLst>
                  <a:path w="10226" h="11120" extrusionOk="0">
                    <a:moveTo>
                      <a:pt x="9416" y="0"/>
                    </a:moveTo>
                    <a:cubicBezTo>
                      <a:pt x="8771" y="0"/>
                      <a:pt x="8133" y="139"/>
                      <a:pt x="7542" y="416"/>
                    </a:cubicBezTo>
                    <a:cubicBezTo>
                      <a:pt x="6766" y="771"/>
                      <a:pt x="6078" y="1281"/>
                      <a:pt x="5524" y="1902"/>
                    </a:cubicBezTo>
                    <a:cubicBezTo>
                      <a:pt x="4548" y="2922"/>
                      <a:pt x="3683" y="4031"/>
                      <a:pt x="2951" y="5207"/>
                    </a:cubicBezTo>
                    <a:cubicBezTo>
                      <a:pt x="2640" y="5695"/>
                      <a:pt x="2374" y="6205"/>
                      <a:pt x="2152" y="6737"/>
                    </a:cubicBezTo>
                    <a:cubicBezTo>
                      <a:pt x="2108" y="6848"/>
                      <a:pt x="2041" y="6937"/>
                      <a:pt x="1930" y="7003"/>
                    </a:cubicBezTo>
                    <a:cubicBezTo>
                      <a:pt x="1420" y="7358"/>
                      <a:pt x="932" y="7780"/>
                      <a:pt x="444" y="8179"/>
                    </a:cubicBezTo>
                    <a:cubicBezTo>
                      <a:pt x="311" y="8290"/>
                      <a:pt x="200" y="8423"/>
                      <a:pt x="134" y="8556"/>
                    </a:cubicBezTo>
                    <a:cubicBezTo>
                      <a:pt x="1" y="8755"/>
                      <a:pt x="45" y="8999"/>
                      <a:pt x="200" y="9155"/>
                    </a:cubicBezTo>
                    <a:cubicBezTo>
                      <a:pt x="267" y="9221"/>
                      <a:pt x="378" y="9288"/>
                      <a:pt x="467" y="9288"/>
                    </a:cubicBezTo>
                    <a:cubicBezTo>
                      <a:pt x="759" y="9343"/>
                      <a:pt x="1051" y="9382"/>
                      <a:pt x="1330" y="9382"/>
                    </a:cubicBezTo>
                    <a:cubicBezTo>
                      <a:pt x="1391" y="9382"/>
                      <a:pt x="1450" y="9380"/>
                      <a:pt x="1509" y="9377"/>
                    </a:cubicBezTo>
                    <a:cubicBezTo>
                      <a:pt x="1753" y="9377"/>
                      <a:pt x="1753" y="9377"/>
                      <a:pt x="1731" y="9731"/>
                    </a:cubicBezTo>
                    <a:cubicBezTo>
                      <a:pt x="1686" y="10042"/>
                      <a:pt x="1686" y="10352"/>
                      <a:pt x="1686" y="10663"/>
                    </a:cubicBezTo>
                    <a:cubicBezTo>
                      <a:pt x="1686" y="10840"/>
                      <a:pt x="1731" y="10996"/>
                      <a:pt x="1842" y="11084"/>
                    </a:cubicBezTo>
                    <a:cubicBezTo>
                      <a:pt x="1880" y="11107"/>
                      <a:pt x="1921" y="11120"/>
                      <a:pt x="1962" y="11120"/>
                    </a:cubicBezTo>
                    <a:cubicBezTo>
                      <a:pt x="2039" y="11120"/>
                      <a:pt x="2116" y="11075"/>
                      <a:pt x="2174" y="10973"/>
                    </a:cubicBezTo>
                    <a:cubicBezTo>
                      <a:pt x="2308" y="10752"/>
                      <a:pt x="2396" y="10530"/>
                      <a:pt x="2441" y="10286"/>
                    </a:cubicBezTo>
                    <a:cubicBezTo>
                      <a:pt x="2618" y="9709"/>
                      <a:pt x="2729" y="9133"/>
                      <a:pt x="2795" y="8556"/>
                    </a:cubicBezTo>
                    <a:cubicBezTo>
                      <a:pt x="2862" y="8090"/>
                      <a:pt x="2862" y="8112"/>
                      <a:pt x="3128" y="8090"/>
                    </a:cubicBezTo>
                    <a:cubicBezTo>
                      <a:pt x="3882" y="8090"/>
                      <a:pt x="4636" y="8001"/>
                      <a:pt x="5368" y="7824"/>
                    </a:cubicBezTo>
                    <a:cubicBezTo>
                      <a:pt x="6610" y="7513"/>
                      <a:pt x="7675" y="6693"/>
                      <a:pt x="8584" y="5318"/>
                    </a:cubicBezTo>
                    <a:cubicBezTo>
                      <a:pt x="8629" y="5273"/>
                      <a:pt x="8651" y="5162"/>
                      <a:pt x="8739" y="5162"/>
                    </a:cubicBezTo>
                    <a:cubicBezTo>
                      <a:pt x="8762" y="5362"/>
                      <a:pt x="8806" y="5539"/>
                      <a:pt x="8917" y="5717"/>
                    </a:cubicBezTo>
                    <a:cubicBezTo>
                      <a:pt x="8949" y="5758"/>
                      <a:pt x="8982" y="5777"/>
                      <a:pt x="9012" y="5777"/>
                    </a:cubicBezTo>
                    <a:cubicBezTo>
                      <a:pt x="9065" y="5777"/>
                      <a:pt x="9111" y="5718"/>
                      <a:pt x="9139" y="5606"/>
                    </a:cubicBezTo>
                    <a:cubicBezTo>
                      <a:pt x="9183" y="5340"/>
                      <a:pt x="9183" y="5074"/>
                      <a:pt x="9139" y="4808"/>
                    </a:cubicBezTo>
                    <a:cubicBezTo>
                      <a:pt x="9094" y="4564"/>
                      <a:pt x="9139" y="4275"/>
                      <a:pt x="9272" y="4053"/>
                    </a:cubicBezTo>
                    <a:cubicBezTo>
                      <a:pt x="9604" y="3277"/>
                      <a:pt x="9893" y="2479"/>
                      <a:pt x="10092" y="1680"/>
                    </a:cubicBezTo>
                    <a:cubicBezTo>
                      <a:pt x="10203" y="1303"/>
                      <a:pt x="10226" y="904"/>
                      <a:pt x="10181" y="527"/>
                    </a:cubicBezTo>
                    <a:cubicBezTo>
                      <a:pt x="10115" y="128"/>
                      <a:pt x="10070" y="39"/>
                      <a:pt x="9804" y="17"/>
                    </a:cubicBezTo>
                    <a:cubicBezTo>
                      <a:pt x="9675" y="6"/>
                      <a:pt x="9545" y="0"/>
                      <a:pt x="94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4"/>
              <p:cNvSpPr/>
              <p:nvPr/>
            </p:nvSpPr>
            <p:spPr>
              <a:xfrm rot="690462">
                <a:off x="5411588" y="184235"/>
                <a:ext cx="285576" cy="158150"/>
              </a:xfrm>
              <a:custGeom>
                <a:avLst/>
                <a:gdLst/>
                <a:ahLst/>
                <a:cxnLst/>
                <a:rect l="l" t="t" r="r" b="b"/>
                <a:pathLst>
                  <a:path w="11423" h="6326" extrusionOk="0">
                    <a:moveTo>
                      <a:pt x="10723" y="1"/>
                    </a:moveTo>
                    <a:cubicBezTo>
                      <a:pt x="9947" y="1"/>
                      <a:pt x="9190" y="93"/>
                      <a:pt x="8451" y="292"/>
                    </a:cubicBezTo>
                    <a:cubicBezTo>
                      <a:pt x="7674" y="470"/>
                      <a:pt x="6920" y="758"/>
                      <a:pt x="6210" y="1157"/>
                    </a:cubicBezTo>
                    <a:cubicBezTo>
                      <a:pt x="5190" y="1690"/>
                      <a:pt x="4214" y="2311"/>
                      <a:pt x="3305" y="3043"/>
                    </a:cubicBezTo>
                    <a:cubicBezTo>
                      <a:pt x="2994" y="3287"/>
                      <a:pt x="2684" y="3575"/>
                      <a:pt x="2418" y="3885"/>
                    </a:cubicBezTo>
                    <a:cubicBezTo>
                      <a:pt x="2351" y="3974"/>
                      <a:pt x="2262" y="4041"/>
                      <a:pt x="2152" y="4063"/>
                    </a:cubicBezTo>
                    <a:cubicBezTo>
                      <a:pt x="1575" y="4262"/>
                      <a:pt x="1043" y="4506"/>
                      <a:pt x="488" y="4750"/>
                    </a:cubicBezTo>
                    <a:cubicBezTo>
                      <a:pt x="355" y="4795"/>
                      <a:pt x="244" y="4861"/>
                      <a:pt x="155" y="4950"/>
                    </a:cubicBezTo>
                    <a:cubicBezTo>
                      <a:pt x="0" y="5083"/>
                      <a:pt x="22" y="5194"/>
                      <a:pt x="200" y="5283"/>
                    </a:cubicBezTo>
                    <a:cubicBezTo>
                      <a:pt x="289" y="5327"/>
                      <a:pt x="399" y="5349"/>
                      <a:pt x="488" y="5349"/>
                    </a:cubicBezTo>
                    <a:cubicBezTo>
                      <a:pt x="722" y="5375"/>
                      <a:pt x="948" y="5386"/>
                      <a:pt x="1171" y="5386"/>
                    </a:cubicBezTo>
                    <a:cubicBezTo>
                      <a:pt x="1329" y="5386"/>
                      <a:pt x="1485" y="5381"/>
                      <a:pt x="1641" y="5371"/>
                    </a:cubicBezTo>
                    <a:cubicBezTo>
                      <a:pt x="1885" y="5371"/>
                      <a:pt x="1885" y="5371"/>
                      <a:pt x="1863" y="5571"/>
                    </a:cubicBezTo>
                    <a:cubicBezTo>
                      <a:pt x="1819" y="5726"/>
                      <a:pt x="1797" y="5904"/>
                      <a:pt x="1797" y="6081"/>
                    </a:cubicBezTo>
                    <a:cubicBezTo>
                      <a:pt x="1797" y="6170"/>
                      <a:pt x="1863" y="6281"/>
                      <a:pt x="1952" y="6303"/>
                    </a:cubicBezTo>
                    <a:cubicBezTo>
                      <a:pt x="1996" y="6318"/>
                      <a:pt x="2041" y="6325"/>
                      <a:pt x="2084" y="6325"/>
                    </a:cubicBezTo>
                    <a:cubicBezTo>
                      <a:pt x="2171" y="6325"/>
                      <a:pt x="2255" y="6296"/>
                      <a:pt x="2329" y="6236"/>
                    </a:cubicBezTo>
                    <a:cubicBezTo>
                      <a:pt x="2462" y="6126"/>
                      <a:pt x="2573" y="5992"/>
                      <a:pt x="2640" y="5859"/>
                    </a:cubicBezTo>
                    <a:cubicBezTo>
                      <a:pt x="2839" y="5549"/>
                      <a:pt x="2972" y="5216"/>
                      <a:pt x="3083" y="4884"/>
                    </a:cubicBezTo>
                    <a:cubicBezTo>
                      <a:pt x="3150" y="4640"/>
                      <a:pt x="3150" y="4640"/>
                      <a:pt x="3460" y="4640"/>
                    </a:cubicBezTo>
                    <a:cubicBezTo>
                      <a:pt x="4281" y="4595"/>
                      <a:pt x="5101" y="4529"/>
                      <a:pt x="5922" y="4418"/>
                    </a:cubicBezTo>
                    <a:cubicBezTo>
                      <a:pt x="7231" y="4240"/>
                      <a:pt x="8451" y="3752"/>
                      <a:pt x="9493" y="2976"/>
                    </a:cubicBezTo>
                    <a:cubicBezTo>
                      <a:pt x="9559" y="2932"/>
                      <a:pt x="9582" y="2887"/>
                      <a:pt x="9670" y="2887"/>
                    </a:cubicBezTo>
                    <a:cubicBezTo>
                      <a:pt x="9715" y="2998"/>
                      <a:pt x="9781" y="3109"/>
                      <a:pt x="9870" y="3176"/>
                    </a:cubicBezTo>
                    <a:cubicBezTo>
                      <a:pt x="9900" y="3190"/>
                      <a:pt x="9932" y="3198"/>
                      <a:pt x="9963" y="3198"/>
                    </a:cubicBezTo>
                    <a:cubicBezTo>
                      <a:pt x="10025" y="3198"/>
                      <a:pt x="10084" y="3168"/>
                      <a:pt x="10114" y="3109"/>
                    </a:cubicBezTo>
                    <a:cubicBezTo>
                      <a:pt x="10158" y="2976"/>
                      <a:pt x="10158" y="2821"/>
                      <a:pt x="10136" y="2666"/>
                    </a:cubicBezTo>
                    <a:cubicBezTo>
                      <a:pt x="10114" y="2510"/>
                      <a:pt x="10158" y="2355"/>
                      <a:pt x="10291" y="2244"/>
                    </a:cubicBezTo>
                    <a:cubicBezTo>
                      <a:pt x="10668" y="1845"/>
                      <a:pt x="11001" y="1401"/>
                      <a:pt x="11245" y="913"/>
                    </a:cubicBezTo>
                    <a:cubicBezTo>
                      <a:pt x="11378" y="736"/>
                      <a:pt x="11423" y="492"/>
                      <a:pt x="11378" y="292"/>
                    </a:cubicBezTo>
                    <a:cubicBezTo>
                      <a:pt x="11312" y="71"/>
                      <a:pt x="11245" y="4"/>
                      <a:pt x="10979" y="4"/>
                    </a:cubicBezTo>
                    <a:cubicBezTo>
                      <a:pt x="10893" y="2"/>
                      <a:pt x="10808" y="1"/>
                      <a:pt x="107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4"/>
              <p:cNvSpPr/>
              <p:nvPr/>
            </p:nvSpPr>
            <p:spPr>
              <a:xfrm rot="690462">
                <a:off x="5622040" y="155525"/>
                <a:ext cx="255101" cy="278026"/>
              </a:xfrm>
              <a:custGeom>
                <a:avLst/>
                <a:gdLst/>
                <a:ahLst/>
                <a:cxnLst/>
                <a:rect l="l" t="t" r="r" b="b"/>
                <a:pathLst>
                  <a:path w="10204" h="11121" extrusionOk="0">
                    <a:moveTo>
                      <a:pt x="9392" y="1"/>
                    </a:moveTo>
                    <a:cubicBezTo>
                      <a:pt x="8742" y="1"/>
                      <a:pt x="8089" y="139"/>
                      <a:pt x="7497" y="416"/>
                    </a:cubicBezTo>
                    <a:cubicBezTo>
                      <a:pt x="6743" y="771"/>
                      <a:pt x="6056" y="1259"/>
                      <a:pt x="5479" y="1902"/>
                    </a:cubicBezTo>
                    <a:cubicBezTo>
                      <a:pt x="4525" y="2923"/>
                      <a:pt x="3660" y="4032"/>
                      <a:pt x="2928" y="5207"/>
                    </a:cubicBezTo>
                    <a:cubicBezTo>
                      <a:pt x="2618" y="5695"/>
                      <a:pt x="2352" y="6205"/>
                      <a:pt x="2152" y="6738"/>
                    </a:cubicBezTo>
                    <a:cubicBezTo>
                      <a:pt x="2108" y="6848"/>
                      <a:pt x="2019" y="6937"/>
                      <a:pt x="1908" y="7004"/>
                    </a:cubicBezTo>
                    <a:cubicBezTo>
                      <a:pt x="1398" y="7359"/>
                      <a:pt x="910" y="7780"/>
                      <a:pt x="422" y="8179"/>
                    </a:cubicBezTo>
                    <a:cubicBezTo>
                      <a:pt x="289" y="8290"/>
                      <a:pt x="200" y="8423"/>
                      <a:pt x="112" y="8556"/>
                    </a:cubicBezTo>
                    <a:cubicBezTo>
                      <a:pt x="1" y="8756"/>
                      <a:pt x="23" y="9000"/>
                      <a:pt x="178" y="9155"/>
                    </a:cubicBezTo>
                    <a:cubicBezTo>
                      <a:pt x="267" y="9222"/>
                      <a:pt x="356" y="9288"/>
                      <a:pt x="466" y="9288"/>
                    </a:cubicBezTo>
                    <a:cubicBezTo>
                      <a:pt x="740" y="9343"/>
                      <a:pt x="1029" y="9383"/>
                      <a:pt x="1320" y="9383"/>
                    </a:cubicBezTo>
                    <a:cubicBezTo>
                      <a:pt x="1383" y="9383"/>
                      <a:pt x="1446" y="9381"/>
                      <a:pt x="1509" y="9377"/>
                    </a:cubicBezTo>
                    <a:cubicBezTo>
                      <a:pt x="1731" y="9377"/>
                      <a:pt x="1731" y="9377"/>
                      <a:pt x="1708" y="9732"/>
                    </a:cubicBezTo>
                    <a:cubicBezTo>
                      <a:pt x="1686" y="10042"/>
                      <a:pt x="1664" y="10353"/>
                      <a:pt x="1686" y="10663"/>
                    </a:cubicBezTo>
                    <a:cubicBezTo>
                      <a:pt x="1686" y="10841"/>
                      <a:pt x="1708" y="10996"/>
                      <a:pt x="1819" y="11085"/>
                    </a:cubicBezTo>
                    <a:cubicBezTo>
                      <a:pt x="1858" y="11108"/>
                      <a:pt x="1899" y="11120"/>
                      <a:pt x="1939" y="11120"/>
                    </a:cubicBezTo>
                    <a:cubicBezTo>
                      <a:pt x="2017" y="11120"/>
                      <a:pt x="2094" y="11075"/>
                      <a:pt x="2152" y="10974"/>
                    </a:cubicBezTo>
                    <a:cubicBezTo>
                      <a:pt x="2285" y="10752"/>
                      <a:pt x="2374" y="10530"/>
                      <a:pt x="2440" y="10286"/>
                    </a:cubicBezTo>
                    <a:cubicBezTo>
                      <a:pt x="2596" y="9710"/>
                      <a:pt x="2707" y="9133"/>
                      <a:pt x="2795" y="8556"/>
                    </a:cubicBezTo>
                    <a:cubicBezTo>
                      <a:pt x="2840" y="8091"/>
                      <a:pt x="2840" y="8113"/>
                      <a:pt x="3128" y="8091"/>
                    </a:cubicBezTo>
                    <a:cubicBezTo>
                      <a:pt x="3882" y="8091"/>
                      <a:pt x="4636" y="8002"/>
                      <a:pt x="5368" y="7824"/>
                    </a:cubicBezTo>
                    <a:cubicBezTo>
                      <a:pt x="6588" y="7492"/>
                      <a:pt x="7675" y="6693"/>
                      <a:pt x="8562" y="5318"/>
                    </a:cubicBezTo>
                    <a:cubicBezTo>
                      <a:pt x="8606" y="5274"/>
                      <a:pt x="8628" y="5163"/>
                      <a:pt x="8717" y="5163"/>
                    </a:cubicBezTo>
                    <a:cubicBezTo>
                      <a:pt x="8717" y="5362"/>
                      <a:pt x="8784" y="5540"/>
                      <a:pt x="8895" y="5695"/>
                    </a:cubicBezTo>
                    <a:cubicBezTo>
                      <a:pt x="8930" y="5748"/>
                      <a:pt x="8965" y="5773"/>
                      <a:pt x="8997" y="5773"/>
                    </a:cubicBezTo>
                    <a:cubicBezTo>
                      <a:pt x="9046" y="5773"/>
                      <a:pt x="9089" y="5714"/>
                      <a:pt x="9116" y="5606"/>
                    </a:cubicBezTo>
                    <a:cubicBezTo>
                      <a:pt x="9139" y="5340"/>
                      <a:pt x="9139" y="5074"/>
                      <a:pt x="9116" y="4808"/>
                    </a:cubicBezTo>
                    <a:cubicBezTo>
                      <a:pt x="9072" y="4542"/>
                      <a:pt x="9116" y="4276"/>
                      <a:pt x="9227" y="4054"/>
                    </a:cubicBezTo>
                    <a:cubicBezTo>
                      <a:pt x="9582" y="3278"/>
                      <a:pt x="9870" y="2479"/>
                      <a:pt x="10070" y="1681"/>
                    </a:cubicBezTo>
                    <a:cubicBezTo>
                      <a:pt x="10181" y="1304"/>
                      <a:pt x="10203" y="904"/>
                      <a:pt x="10159" y="527"/>
                    </a:cubicBezTo>
                    <a:cubicBezTo>
                      <a:pt x="10092" y="128"/>
                      <a:pt x="10026" y="39"/>
                      <a:pt x="9782" y="17"/>
                    </a:cubicBezTo>
                    <a:cubicBezTo>
                      <a:pt x="9652" y="6"/>
                      <a:pt x="9522" y="1"/>
                      <a:pt x="9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4"/>
              <p:cNvSpPr/>
              <p:nvPr/>
            </p:nvSpPr>
            <p:spPr>
              <a:xfrm rot="690462">
                <a:off x="5261327" y="-292297"/>
                <a:ext cx="252751" cy="325926"/>
              </a:xfrm>
              <a:custGeom>
                <a:avLst/>
                <a:gdLst/>
                <a:ahLst/>
                <a:cxnLst/>
                <a:rect l="l" t="t" r="r" b="b"/>
                <a:pathLst>
                  <a:path w="10110" h="13037" extrusionOk="0">
                    <a:moveTo>
                      <a:pt x="9399" y="0"/>
                    </a:moveTo>
                    <a:cubicBezTo>
                      <a:pt x="9330" y="0"/>
                      <a:pt x="9248" y="23"/>
                      <a:pt x="9138" y="62"/>
                    </a:cubicBezTo>
                    <a:cubicBezTo>
                      <a:pt x="7208" y="838"/>
                      <a:pt x="5589" y="2191"/>
                      <a:pt x="4502" y="3943"/>
                    </a:cubicBezTo>
                    <a:cubicBezTo>
                      <a:pt x="3682" y="5185"/>
                      <a:pt x="2994" y="6516"/>
                      <a:pt x="2440" y="7913"/>
                    </a:cubicBezTo>
                    <a:cubicBezTo>
                      <a:pt x="2218" y="8424"/>
                      <a:pt x="2063" y="8978"/>
                      <a:pt x="1974" y="9510"/>
                    </a:cubicBezTo>
                    <a:cubicBezTo>
                      <a:pt x="1930" y="9643"/>
                      <a:pt x="1863" y="9776"/>
                      <a:pt x="1774" y="9865"/>
                    </a:cubicBezTo>
                    <a:cubicBezTo>
                      <a:pt x="1264" y="10420"/>
                      <a:pt x="798" y="11041"/>
                      <a:pt x="333" y="11617"/>
                    </a:cubicBezTo>
                    <a:cubicBezTo>
                      <a:pt x="222" y="11750"/>
                      <a:pt x="133" y="11906"/>
                      <a:pt x="89" y="12083"/>
                    </a:cubicBezTo>
                    <a:cubicBezTo>
                      <a:pt x="0" y="12327"/>
                      <a:pt x="89" y="12460"/>
                      <a:pt x="355" y="12505"/>
                    </a:cubicBezTo>
                    <a:cubicBezTo>
                      <a:pt x="466" y="12505"/>
                      <a:pt x="599" y="12482"/>
                      <a:pt x="732" y="12438"/>
                    </a:cubicBezTo>
                    <a:cubicBezTo>
                      <a:pt x="1176" y="12305"/>
                      <a:pt x="1597" y="12127"/>
                      <a:pt x="2018" y="11928"/>
                    </a:cubicBezTo>
                    <a:cubicBezTo>
                      <a:pt x="2126" y="11874"/>
                      <a:pt x="2190" y="11842"/>
                      <a:pt x="2236" y="11842"/>
                    </a:cubicBezTo>
                    <a:cubicBezTo>
                      <a:pt x="2303" y="11842"/>
                      <a:pt x="2329" y="11911"/>
                      <a:pt x="2395" y="12083"/>
                    </a:cubicBezTo>
                    <a:cubicBezTo>
                      <a:pt x="2440" y="12327"/>
                      <a:pt x="2528" y="12571"/>
                      <a:pt x="2639" y="12793"/>
                    </a:cubicBezTo>
                    <a:cubicBezTo>
                      <a:pt x="2706" y="12926"/>
                      <a:pt x="2795" y="13037"/>
                      <a:pt x="2950" y="13037"/>
                    </a:cubicBezTo>
                    <a:cubicBezTo>
                      <a:pt x="3127" y="13037"/>
                      <a:pt x="3260" y="12926"/>
                      <a:pt x="3327" y="12771"/>
                    </a:cubicBezTo>
                    <a:cubicBezTo>
                      <a:pt x="3393" y="12549"/>
                      <a:pt x="3438" y="12305"/>
                      <a:pt x="3438" y="12083"/>
                    </a:cubicBezTo>
                    <a:cubicBezTo>
                      <a:pt x="3460" y="11573"/>
                      <a:pt x="3416" y="11063"/>
                      <a:pt x="3327" y="10553"/>
                    </a:cubicBezTo>
                    <a:cubicBezTo>
                      <a:pt x="3260" y="10176"/>
                      <a:pt x="3260" y="10176"/>
                      <a:pt x="3593" y="10020"/>
                    </a:cubicBezTo>
                    <a:cubicBezTo>
                      <a:pt x="4502" y="9577"/>
                      <a:pt x="5367" y="9089"/>
                      <a:pt x="6232" y="8534"/>
                    </a:cubicBezTo>
                    <a:cubicBezTo>
                      <a:pt x="7608" y="7625"/>
                      <a:pt x="8672" y="6339"/>
                      <a:pt x="9315" y="4808"/>
                    </a:cubicBezTo>
                    <a:cubicBezTo>
                      <a:pt x="9360" y="4742"/>
                      <a:pt x="9360" y="4653"/>
                      <a:pt x="9471" y="4609"/>
                    </a:cubicBezTo>
                    <a:cubicBezTo>
                      <a:pt x="9559" y="4764"/>
                      <a:pt x="9692" y="4875"/>
                      <a:pt x="9848" y="4919"/>
                    </a:cubicBezTo>
                    <a:cubicBezTo>
                      <a:pt x="9875" y="4927"/>
                      <a:pt x="9900" y="4931"/>
                      <a:pt x="9924" y="4931"/>
                    </a:cubicBezTo>
                    <a:cubicBezTo>
                      <a:pt x="10037" y="4931"/>
                      <a:pt x="10110" y="4848"/>
                      <a:pt x="10092" y="4720"/>
                    </a:cubicBezTo>
                    <a:cubicBezTo>
                      <a:pt x="10047" y="4498"/>
                      <a:pt x="9959" y="4298"/>
                      <a:pt x="9848" y="4121"/>
                    </a:cubicBezTo>
                    <a:cubicBezTo>
                      <a:pt x="9715" y="3921"/>
                      <a:pt x="9692" y="3677"/>
                      <a:pt x="9759" y="3455"/>
                    </a:cubicBezTo>
                    <a:cubicBezTo>
                      <a:pt x="9936" y="2701"/>
                      <a:pt x="10003" y="1947"/>
                      <a:pt x="10003" y="1171"/>
                    </a:cubicBezTo>
                    <a:cubicBezTo>
                      <a:pt x="10025" y="838"/>
                      <a:pt x="9936" y="528"/>
                      <a:pt x="9737" y="262"/>
                    </a:cubicBezTo>
                    <a:cubicBezTo>
                      <a:pt x="9608" y="75"/>
                      <a:pt x="9525" y="0"/>
                      <a:pt x="93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4"/>
              <p:cNvSpPr/>
              <p:nvPr/>
            </p:nvSpPr>
            <p:spPr>
              <a:xfrm rot="690462">
                <a:off x="5338051" y="-87635"/>
                <a:ext cx="475226" cy="365126"/>
              </a:xfrm>
              <a:custGeom>
                <a:avLst/>
                <a:gdLst/>
                <a:ahLst/>
                <a:cxnLst/>
                <a:rect l="l" t="t" r="r" b="b"/>
                <a:pathLst>
                  <a:path w="19009" h="14605" extrusionOk="0">
                    <a:moveTo>
                      <a:pt x="18317" y="0"/>
                    </a:moveTo>
                    <a:cubicBezTo>
                      <a:pt x="18237" y="0"/>
                      <a:pt x="18143" y="9"/>
                      <a:pt x="18032" y="23"/>
                    </a:cubicBezTo>
                    <a:cubicBezTo>
                      <a:pt x="16502" y="289"/>
                      <a:pt x="14994" y="755"/>
                      <a:pt x="13596" y="1420"/>
                    </a:cubicBezTo>
                    <a:cubicBezTo>
                      <a:pt x="12243" y="2019"/>
                      <a:pt x="10979" y="2818"/>
                      <a:pt x="9826" y="3771"/>
                    </a:cubicBezTo>
                    <a:cubicBezTo>
                      <a:pt x="8185" y="5102"/>
                      <a:pt x="6654" y="6588"/>
                      <a:pt x="5257" y="8207"/>
                    </a:cubicBezTo>
                    <a:cubicBezTo>
                      <a:pt x="4769" y="8784"/>
                      <a:pt x="4325" y="9405"/>
                      <a:pt x="3948" y="10070"/>
                    </a:cubicBezTo>
                    <a:cubicBezTo>
                      <a:pt x="3837" y="10226"/>
                      <a:pt x="3704" y="10359"/>
                      <a:pt x="3527" y="10447"/>
                    </a:cubicBezTo>
                    <a:cubicBezTo>
                      <a:pt x="2573" y="11002"/>
                      <a:pt x="1664" y="11667"/>
                      <a:pt x="755" y="12288"/>
                    </a:cubicBezTo>
                    <a:cubicBezTo>
                      <a:pt x="555" y="12421"/>
                      <a:pt x="355" y="12577"/>
                      <a:pt x="222" y="12776"/>
                    </a:cubicBezTo>
                    <a:cubicBezTo>
                      <a:pt x="0" y="13064"/>
                      <a:pt x="89" y="13264"/>
                      <a:pt x="422" y="13353"/>
                    </a:cubicBezTo>
                    <a:cubicBezTo>
                      <a:pt x="539" y="13379"/>
                      <a:pt x="648" y="13390"/>
                      <a:pt x="754" y="13390"/>
                    </a:cubicBezTo>
                    <a:cubicBezTo>
                      <a:pt x="829" y="13390"/>
                      <a:pt x="903" y="13384"/>
                      <a:pt x="976" y="13375"/>
                    </a:cubicBezTo>
                    <a:cubicBezTo>
                      <a:pt x="1686" y="13308"/>
                      <a:pt x="2374" y="13175"/>
                      <a:pt x="3061" y="13020"/>
                    </a:cubicBezTo>
                    <a:cubicBezTo>
                      <a:pt x="3222" y="12982"/>
                      <a:pt x="3325" y="12957"/>
                      <a:pt x="3391" y="12957"/>
                    </a:cubicBezTo>
                    <a:cubicBezTo>
                      <a:pt x="3517" y="12957"/>
                      <a:pt x="3512" y="13047"/>
                      <a:pt x="3527" y="13308"/>
                    </a:cubicBezTo>
                    <a:cubicBezTo>
                      <a:pt x="3505" y="13619"/>
                      <a:pt x="3527" y="13929"/>
                      <a:pt x="3593" y="14240"/>
                    </a:cubicBezTo>
                    <a:cubicBezTo>
                      <a:pt x="3638" y="14417"/>
                      <a:pt x="3727" y="14573"/>
                      <a:pt x="3948" y="14595"/>
                    </a:cubicBezTo>
                    <a:cubicBezTo>
                      <a:pt x="3985" y="14601"/>
                      <a:pt x="4021" y="14605"/>
                      <a:pt x="4057" y="14605"/>
                    </a:cubicBezTo>
                    <a:cubicBezTo>
                      <a:pt x="4263" y="14605"/>
                      <a:pt x="4459" y="14502"/>
                      <a:pt x="4592" y="14351"/>
                    </a:cubicBezTo>
                    <a:cubicBezTo>
                      <a:pt x="4791" y="14107"/>
                      <a:pt x="4946" y="13841"/>
                      <a:pt x="5035" y="13552"/>
                    </a:cubicBezTo>
                    <a:cubicBezTo>
                      <a:pt x="5257" y="12931"/>
                      <a:pt x="5412" y="12288"/>
                      <a:pt x="5479" y="11645"/>
                    </a:cubicBezTo>
                    <a:cubicBezTo>
                      <a:pt x="5523" y="11157"/>
                      <a:pt x="5523" y="11179"/>
                      <a:pt x="6078" y="11046"/>
                    </a:cubicBezTo>
                    <a:cubicBezTo>
                      <a:pt x="7541" y="10713"/>
                      <a:pt x="9005" y="10270"/>
                      <a:pt x="10447" y="9782"/>
                    </a:cubicBezTo>
                    <a:cubicBezTo>
                      <a:pt x="12731" y="9006"/>
                      <a:pt x="14772" y="7675"/>
                      <a:pt x="16391" y="5901"/>
                    </a:cubicBezTo>
                    <a:cubicBezTo>
                      <a:pt x="16457" y="5812"/>
                      <a:pt x="16524" y="5701"/>
                      <a:pt x="16701" y="5679"/>
                    </a:cubicBezTo>
                    <a:cubicBezTo>
                      <a:pt x="16768" y="5878"/>
                      <a:pt x="16923" y="6034"/>
                      <a:pt x="17123" y="6145"/>
                    </a:cubicBezTo>
                    <a:cubicBezTo>
                      <a:pt x="17173" y="6161"/>
                      <a:pt x="17221" y="6169"/>
                      <a:pt x="17267" y="6169"/>
                    </a:cubicBezTo>
                    <a:cubicBezTo>
                      <a:pt x="17403" y="6169"/>
                      <a:pt x="17511" y="6095"/>
                      <a:pt x="17544" y="5945"/>
                    </a:cubicBezTo>
                    <a:cubicBezTo>
                      <a:pt x="17589" y="5679"/>
                      <a:pt x="17544" y="5390"/>
                      <a:pt x="17433" y="5146"/>
                    </a:cubicBezTo>
                    <a:cubicBezTo>
                      <a:pt x="17345" y="4858"/>
                      <a:pt x="17389" y="4548"/>
                      <a:pt x="17566" y="4304"/>
                    </a:cubicBezTo>
                    <a:cubicBezTo>
                      <a:pt x="18121" y="3461"/>
                      <a:pt x="18542" y="2529"/>
                      <a:pt x="18853" y="1576"/>
                    </a:cubicBezTo>
                    <a:cubicBezTo>
                      <a:pt x="19008" y="1199"/>
                      <a:pt x="19008" y="777"/>
                      <a:pt x="18853" y="400"/>
                    </a:cubicBezTo>
                    <a:cubicBezTo>
                      <a:pt x="18714" y="105"/>
                      <a:pt x="18602" y="0"/>
                      <a:pt x="183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4"/>
              <p:cNvSpPr/>
              <p:nvPr/>
            </p:nvSpPr>
            <p:spPr>
              <a:xfrm rot="690462">
                <a:off x="5583282" y="-376211"/>
                <a:ext cx="404801" cy="286801"/>
              </a:xfrm>
              <a:custGeom>
                <a:avLst/>
                <a:gdLst/>
                <a:ahLst/>
                <a:cxnLst/>
                <a:rect l="l" t="t" r="r" b="b"/>
                <a:pathLst>
                  <a:path w="16192" h="11472" extrusionOk="0">
                    <a:moveTo>
                      <a:pt x="15615" y="1"/>
                    </a:moveTo>
                    <a:cubicBezTo>
                      <a:pt x="15557" y="1"/>
                      <a:pt x="15491" y="5"/>
                      <a:pt x="15415" y="13"/>
                    </a:cubicBezTo>
                    <a:cubicBezTo>
                      <a:pt x="14129" y="169"/>
                      <a:pt x="12865" y="501"/>
                      <a:pt x="11689" y="989"/>
                    </a:cubicBezTo>
                    <a:cubicBezTo>
                      <a:pt x="10536" y="1433"/>
                      <a:pt x="9449" y="2032"/>
                      <a:pt x="8473" y="2764"/>
                    </a:cubicBezTo>
                    <a:cubicBezTo>
                      <a:pt x="7054" y="3806"/>
                      <a:pt x="5745" y="4982"/>
                      <a:pt x="4525" y="6246"/>
                    </a:cubicBezTo>
                    <a:cubicBezTo>
                      <a:pt x="4104" y="6712"/>
                      <a:pt x="3705" y="7199"/>
                      <a:pt x="3372" y="7732"/>
                    </a:cubicBezTo>
                    <a:cubicBezTo>
                      <a:pt x="3283" y="7865"/>
                      <a:pt x="3150" y="7976"/>
                      <a:pt x="3017" y="8042"/>
                    </a:cubicBezTo>
                    <a:cubicBezTo>
                      <a:pt x="2197" y="8464"/>
                      <a:pt x="1420" y="8952"/>
                      <a:pt x="644" y="9417"/>
                    </a:cubicBezTo>
                    <a:cubicBezTo>
                      <a:pt x="467" y="9528"/>
                      <a:pt x="311" y="9661"/>
                      <a:pt x="178" y="9817"/>
                    </a:cubicBezTo>
                    <a:cubicBezTo>
                      <a:pt x="1" y="10038"/>
                      <a:pt x="67" y="10194"/>
                      <a:pt x="334" y="10305"/>
                    </a:cubicBezTo>
                    <a:cubicBezTo>
                      <a:pt x="425" y="10331"/>
                      <a:pt x="515" y="10341"/>
                      <a:pt x="606" y="10341"/>
                    </a:cubicBezTo>
                    <a:cubicBezTo>
                      <a:pt x="671" y="10341"/>
                      <a:pt x="735" y="10336"/>
                      <a:pt x="799" y="10327"/>
                    </a:cubicBezTo>
                    <a:cubicBezTo>
                      <a:pt x="1376" y="10305"/>
                      <a:pt x="1953" y="10238"/>
                      <a:pt x="2529" y="10127"/>
                    </a:cubicBezTo>
                    <a:cubicBezTo>
                      <a:pt x="2649" y="10106"/>
                      <a:pt x="2730" y="10092"/>
                      <a:pt x="2786" y="10092"/>
                    </a:cubicBezTo>
                    <a:cubicBezTo>
                      <a:pt x="2906" y="10092"/>
                      <a:pt x="2906" y="10159"/>
                      <a:pt x="2906" y="10371"/>
                    </a:cubicBezTo>
                    <a:cubicBezTo>
                      <a:pt x="2884" y="10615"/>
                      <a:pt x="2884" y="10881"/>
                      <a:pt x="2929" y="11147"/>
                    </a:cubicBezTo>
                    <a:cubicBezTo>
                      <a:pt x="2951" y="11280"/>
                      <a:pt x="3017" y="11414"/>
                      <a:pt x="3195" y="11458"/>
                    </a:cubicBezTo>
                    <a:cubicBezTo>
                      <a:pt x="3240" y="11467"/>
                      <a:pt x="3284" y="11471"/>
                      <a:pt x="3327" y="11471"/>
                    </a:cubicBezTo>
                    <a:cubicBezTo>
                      <a:pt x="3495" y="11471"/>
                      <a:pt x="3643" y="11404"/>
                      <a:pt x="3749" y="11280"/>
                    </a:cubicBezTo>
                    <a:cubicBezTo>
                      <a:pt x="3927" y="11081"/>
                      <a:pt x="4060" y="10859"/>
                      <a:pt x="4148" y="10615"/>
                    </a:cubicBezTo>
                    <a:cubicBezTo>
                      <a:pt x="4370" y="10127"/>
                      <a:pt x="4503" y="9617"/>
                      <a:pt x="4592" y="9085"/>
                    </a:cubicBezTo>
                    <a:cubicBezTo>
                      <a:pt x="4659" y="8685"/>
                      <a:pt x="4659" y="8685"/>
                      <a:pt x="5102" y="8597"/>
                    </a:cubicBezTo>
                    <a:cubicBezTo>
                      <a:pt x="6344" y="8397"/>
                      <a:pt x="7564" y="8109"/>
                      <a:pt x="8784" y="7754"/>
                    </a:cubicBezTo>
                    <a:cubicBezTo>
                      <a:pt x="10691" y="7222"/>
                      <a:pt x="12443" y="6201"/>
                      <a:pt x="13841" y="4804"/>
                    </a:cubicBezTo>
                    <a:cubicBezTo>
                      <a:pt x="13907" y="4738"/>
                      <a:pt x="13952" y="4649"/>
                      <a:pt x="14085" y="4627"/>
                    </a:cubicBezTo>
                    <a:cubicBezTo>
                      <a:pt x="14151" y="4804"/>
                      <a:pt x="14262" y="4937"/>
                      <a:pt x="14440" y="5026"/>
                    </a:cubicBezTo>
                    <a:cubicBezTo>
                      <a:pt x="14485" y="5045"/>
                      <a:pt x="14530" y="5055"/>
                      <a:pt x="14573" y="5055"/>
                    </a:cubicBezTo>
                    <a:cubicBezTo>
                      <a:pt x="14676" y="5055"/>
                      <a:pt x="14763" y="4996"/>
                      <a:pt x="14794" y="4871"/>
                    </a:cubicBezTo>
                    <a:cubicBezTo>
                      <a:pt x="14817" y="4649"/>
                      <a:pt x="14817" y="4427"/>
                      <a:pt x="14728" y="4205"/>
                    </a:cubicBezTo>
                    <a:cubicBezTo>
                      <a:pt x="14661" y="3983"/>
                      <a:pt x="14706" y="3717"/>
                      <a:pt x="14883" y="3540"/>
                    </a:cubicBezTo>
                    <a:cubicBezTo>
                      <a:pt x="15349" y="2852"/>
                      <a:pt x="15748" y="2098"/>
                      <a:pt x="16036" y="1322"/>
                    </a:cubicBezTo>
                    <a:cubicBezTo>
                      <a:pt x="16170" y="1011"/>
                      <a:pt x="16192" y="657"/>
                      <a:pt x="16081" y="346"/>
                    </a:cubicBezTo>
                    <a:cubicBezTo>
                      <a:pt x="15972" y="92"/>
                      <a:pt x="15878" y="1"/>
                      <a:pt x="156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4"/>
              <p:cNvSpPr/>
              <p:nvPr/>
            </p:nvSpPr>
            <p:spPr>
              <a:xfrm rot="690462">
                <a:off x="5861844" y="68624"/>
                <a:ext cx="366551" cy="158550"/>
              </a:xfrm>
              <a:custGeom>
                <a:avLst/>
                <a:gdLst/>
                <a:ahLst/>
                <a:cxnLst/>
                <a:rect l="l" t="t" r="r" b="b"/>
                <a:pathLst>
                  <a:path w="14662" h="6342" extrusionOk="0">
                    <a:moveTo>
                      <a:pt x="10962" y="1"/>
                    </a:moveTo>
                    <a:cubicBezTo>
                      <a:pt x="10434" y="1"/>
                      <a:pt x="9904" y="62"/>
                      <a:pt x="9383" y="189"/>
                    </a:cubicBezTo>
                    <a:cubicBezTo>
                      <a:pt x="7897" y="500"/>
                      <a:pt x="6411" y="966"/>
                      <a:pt x="5013" y="1565"/>
                    </a:cubicBezTo>
                    <a:cubicBezTo>
                      <a:pt x="4437" y="1831"/>
                      <a:pt x="3860" y="2119"/>
                      <a:pt x="3350" y="2452"/>
                    </a:cubicBezTo>
                    <a:cubicBezTo>
                      <a:pt x="3240" y="2525"/>
                      <a:pt x="3129" y="2568"/>
                      <a:pt x="3019" y="2568"/>
                    </a:cubicBezTo>
                    <a:cubicBezTo>
                      <a:pt x="2996" y="2568"/>
                      <a:pt x="2973" y="2566"/>
                      <a:pt x="2951" y="2563"/>
                    </a:cubicBezTo>
                    <a:cubicBezTo>
                      <a:pt x="2263" y="2563"/>
                      <a:pt x="1576" y="2651"/>
                      <a:pt x="866" y="2696"/>
                    </a:cubicBezTo>
                    <a:cubicBezTo>
                      <a:pt x="688" y="2718"/>
                      <a:pt x="511" y="2762"/>
                      <a:pt x="356" y="2851"/>
                    </a:cubicBezTo>
                    <a:cubicBezTo>
                      <a:pt x="134" y="2940"/>
                      <a:pt x="1" y="3184"/>
                      <a:pt x="45" y="3428"/>
                    </a:cubicBezTo>
                    <a:cubicBezTo>
                      <a:pt x="67" y="3539"/>
                      <a:pt x="134" y="3649"/>
                      <a:pt x="200" y="3716"/>
                    </a:cubicBezTo>
                    <a:cubicBezTo>
                      <a:pt x="467" y="4004"/>
                      <a:pt x="777" y="4248"/>
                      <a:pt x="1088" y="4448"/>
                    </a:cubicBezTo>
                    <a:cubicBezTo>
                      <a:pt x="1309" y="4603"/>
                      <a:pt x="1309" y="4603"/>
                      <a:pt x="1065" y="4914"/>
                    </a:cubicBezTo>
                    <a:cubicBezTo>
                      <a:pt x="844" y="5158"/>
                      <a:pt x="644" y="5446"/>
                      <a:pt x="444" y="5712"/>
                    </a:cubicBezTo>
                    <a:cubicBezTo>
                      <a:pt x="333" y="5845"/>
                      <a:pt x="289" y="6023"/>
                      <a:pt x="333" y="6200"/>
                    </a:cubicBezTo>
                    <a:cubicBezTo>
                      <a:pt x="364" y="6292"/>
                      <a:pt x="437" y="6341"/>
                      <a:pt x="538" y="6341"/>
                    </a:cubicBezTo>
                    <a:cubicBezTo>
                      <a:pt x="583" y="6341"/>
                      <a:pt x="633" y="6332"/>
                      <a:pt x="688" y="6311"/>
                    </a:cubicBezTo>
                    <a:cubicBezTo>
                      <a:pt x="932" y="6200"/>
                      <a:pt x="1176" y="6045"/>
                      <a:pt x="1376" y="5867"/>
                    </a:cubicBezTo>
                    <a:cubicBezTo>
                      <a:pt x="1864" y="5446"/>
                      <a:pt x="2330" y="5002"/>
                      <a:pt x="2773" y="4514"/>
                    </a:cubicBezTo>
                    <a:cubicBezTo>
                      <a:pt x="2971" y="4291"/>
                      <a:pt x="3051" y="4200"/>
                      <a:pt x="3134" y="4200"/>
                    </a:cubicBezTo>
                    <a:cubicBezTo>
                      <a:pt x="3192" y="4200"/>
                      <a:pt x="3251" y="4243"/>
                      <a:pt x="3350" y="4315"/>
                    </a:cubicBezTo>
                    <a:cubicBezTo>
                      <a:pt x="4060" y="4781"/>
                      <a:pt x="4792" y="5158"/>
                      <a:pt x="5568" y="5446"/>
                    </a:cubicBezTo>
                    <a:cubicBezTo>
                      <a:pt x="6141" y="5660"/>
                      <a:pt x="6745" y="5771"/>
                      <a:pt x="7382" y="5771"/>
                    </a:cubicBezTo>
                    <a:cubicBezTo>
                      <a:pt x="8198" y="5771"/>
                      <a:pt x="9069" y="5588"/>
                      <a:pt x="10004" y="5202"/>
                    </a:cubicBezTo>
                    <a:cubicBezTo>
                      <a:pt x="10088" y="5185"/>
                      <a:pt x="10147" y="5143"/>
                      <a:pt x="10209" y="5143"/>
                    </a:cubicBezTo>
                    <a:cubicBezTo>
                      <a:pt x="10228" y="5143"/>
                      <a:pt x="10248" y="5147"/>
                      <a:pt x="10270" y="5158"/>
                    </a:cubicBezTo>
                    <a:cubicBezTo>
                      <a:pt x="10159" y="5335"/>
                      <a:pt x="10092" y="5557"/>
                      <a:pt x="10092" y="5756"/>
                    </a:cubicBezTo>
                    <a:cubicBezTo>
                      <a:pt x="10092" y="5854"/>
                      <a:pt x="10126" y="5905"/>
                      <a:pt x="10182" y="5905"/>
                    </a:cubicBezTo>
                    <a:cubicBezTo>
                      <a:pt x="10228" y="5905"/>
                      <a:pt x="10289" y="5871"/>
                      <a:pt x="10359" y="5801"/>
                    </a:cubicBezTo>
                    <a:cubicBezTo>
                      <a:pt x="10558" y="5601"/>
                      <a:pt x="10713" y="5357"/>
                      <a:pt x="10846" y="5091"/>
                    </a:cubicBezTo>
                    <a:cubicBezTo>
                      <a:pt x="10980" y="4847"/>
                      <a:pt x="11201" y="4625"/>
                      <a:pt x="11445" y="4492"/>
                    </a:cubicBezTo>
                    <a:cubicBezTo>
                      <a:pt x="12244" y="4004"/>
                      <a:pt x="12976" y="3472"/>
                      <a:pt x="13663" y="2851"/>
                    </a:cubicBezTo>
                    <a:cubicBezTo>
                      <a:pt x="13996" y="2585"/>
                      <a:pt x="14262" y="2252"/>
                      <a:pt x="14462" y="1875"/>
                    </a:cubicBezTo>
                    <a:cubicBezTo>
                      <a:pt x="14661" y="1476"/>
                      <a:pt x="14661" y="1365"/>
                      <a:pt x="14439" y="1188"/>
                    </a:cubicBezTo>
                    <a:cubicBezTo>
                      <a:pt x="13774" y="633"/>
                      <a:pt x="12976" y="256"/>
                      <a:pt x="12133" y="101"/>
                    </a:cubicBezTo>
                    <a:cubicBezTo>
                      <a:pt x="11745" y="35"/>
                      <a:pt x="11354" y="1"/>
                      <a:pt x="109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4"/>
              <p:cNvSpPr/>
              <p:nvPr/>
            </p:nvSpPr>
            <p:spPr>
              <a:xfrm rot="690462">
                <a:off x="5593202" y="-534372"/>
                <a:ext cx="349901" cy="296201"/>
              </a:xfrm>
              <a:custGeom>
                <a:avLst/>
                <a:gdLst/>
                <a:ahLst/>
                <a:cxnLst/>
                <a:rect l="l" t="t" r="r" b="b"/>
                <a:pathLst>
                  <a:path w="13996" h="11848" extrusionOk="0">
                    <a:moveTo>
                      <a:pt x="13460" y="0"/>
                    </a:moveTo>
                    <a:cubicBezTo>
                      <a:pt x="13409" y="0"/>
                      <a:pt x="13352" y="4"/>
                      <a:pt x="13286" y="12"/>
                    </a:cubicBezTo>
                    <a:cubicBezTo>
                      <a:pt x="12155" y="123"/>
                      <a:pt x="11046" y="411"/>
                      <a:pt x="10026" y="899"/>
                    </a:cubicBezTo>
                    <a:cubicBezTo>
                      <a:pt x="9005" y="1343"/>
                      <a:pt x="8074" y="1964"/>
                      <a:pt x="7253" y="2696"/>
                    </a:cubicBezTo>
                    <a:cubicBezTo>
                      <a:pt x="6011" y="3783"/>
                      <a:pt x="4880" y="4980"/>
                      <a:pt x="3882" y="6289"/>
                    </a:cubicBezTo>
                    <a:cubicBezTo>
                      <a:pt x="3505" y="6777"/>
                      <a:pt x="3194" y="7287"/>
                      <a:pt x="2928" y="7841"/>
                    </a:cubicBezTo>
                    <a:cubicBezTo>
                      <a:pt x="2840" y="7975"/>
                      <a:pt x="2729" y="8085"/>
                      <a:pt x="2618" y="8152"/>
                    </a:cubicBezTo>
                    <a:cubicBezTo>
                      <a:pt x="1908" y="8573"/>
                      <a:pt x="1243" y="9084"/>
                      <a:pt x="577" y="9549"/>
                    </a:cubicBezTo>
                    <a:cubicBezTo>
                      <a:pt x="422" y="9682"/>
                      <a:pt x="289" y="9815"/>
                      <a:pt x="178" y="9971"/>
                    </a:cubicBezTo>
                    <a:cubicBezTo>
                      <a:pt x="1" y="10148"/>
                      <a:pt x="89" y="10436"/>
                      <a:pt x="333" y="10481"/>
                    </a:cubicBezTo>
                    <a:cubicBezTo>
                      <a:pt x="433" y="10531"/>
                      <a:pt x="533" y="10556"/>
                      <a:pt x="633" y="10556"/>
                    </a:cubicBezTo>
                    <a:cubicBezTo>
                      <a:pt x="666" y="10556"/>
                      <a:pt x="699" y="10553"/>
                      <a:pt x="733" y="10547"/>
                    </a:cubicBezTo>
                    <a:cubicBezTo>
                      <a:pt x="1243" y="10525"/>
                      <a:pt x="1753" y="10481"/>
                      <a:pt x="2263" y="10392"/>
                    </a:cubicBezTo>
                    <a:cubicBezTo>
                      <a:pt x="2366" y="10372"/>
                      <a:pt x="2437" y="10357"/>
                      <a:pt x="2486" y="10357"/>
                    </a:cubicBezTo>
                    <a:cubicBezTo>
                      <a:pt x="2596" y="10357"/>
                      <a:pt x="2596" y="10428"/>
                      <a:pt x="2596" y="10658"/>
                    </a:cubicBezTo>
                    <a:cubicBezTo>
                      <a:pt x="2596" y="10947"/>
                      <a:pt x="2596" y="11213"/>
                      <a:pt x="2640" y="11501"/>
                    </a:cubicBezTo>
                    <a:cubicBezTo>
                      <a:pt x="2684" y="11656"/>
                      <a:pt x="2729" y="11789"/>
                      <a:pt x="2906" y="11834"/>
                    </a:cubicBezTo>
                    <a:cubicBezTo>
                      <a:pt x="2942" y="11843"/>
                      <a:pt x="2979" y="11847"/>
                      <a:pt x="3016" y="11847"/>
                    </a:cubicBezTo>
                    <a:cubicBezTo>
                      <a:pt x="3160" y="11847"/>
                      <a:pt x="3301" y="11780"/>
                      <a:pt x="3372" y="11656"/>
                    </a:cubicBezTo>
                    <a:cubicBezTo>
                      <a:pt x="3527" y="11457"/>
                      <a:pt x="3638" y="11235"/>
                      <a:pt x="3705" y="10991"/>
                    </a:cubicBezTo>
                    <a:cubicBezTo>
                      <a:pt x="3882" y="10459"/>
                      <a:pt x="3993" y="9904"/>
                      <a:pt x="4037" y="9350"/>
                    </a:cubicBezTo>
                    <a:cubicBezTo>
                      <a:pt x="4082" y="8906"/>
                      <a:pt x="4082" y="8928"/>
                      <a:pt x="4481" y="8840"/>
                    </a:cubicBezTo>
                    <a:cubicBezTo>
                      <a:pt x="5568" y="8662"/>
                      <a:pt x="6654" y="8396"/>
                      <a:pt x="7719" y="8063"/>
                    </a:cubicBezTo>
                    <a:cubicBezTo>
                      <a:pt x="9427" y="7531"/>
                      <a:pt x="10957" y="6489"/>
                      <a:pt x="12088" y="5069"/>
                    </a:cubicBezTo>
                    <a:cubicBezTo>
                      <a:pt x="12155" y="5003"/>
                      <a:pt x="12155" y="4914"/>
                      <a:pt x="12288" y="4892"/>
                    </a:cubicBezTo>
                    <a:cubicBezTo>
                      <a:pt x="12332" y="5069"/>
                      <a:pt x="12443" y="5224"/>
                      <a:pt x="12598" y="5335"/>
                    </a:cubicBezTo>
                    <a:cubicBezTo>
                      <a:pt x="12650" y="5365"/>
                      <a:pt x="12699" y="5380"/>
                      <a:pt x="12743" y="5380"/>
                    </a:cubicBezTo>
                    <a:cubicBezTo>
                      <a:pt x="12830" y="5380"/>
                      <a:pt x="12894" y="5320"/>
                      <a:pt x="12909" y="5202"/>
                    </a:cubicBezTo>
                    <a:cubicBezTo>
                      <a:pt x="12931" y="4958"/>
                      <a:pt x="12909" y="4714"/>
                      <a:pt x="12842" y="4470"/>
                    </a:cubicBezTo>
                    <a:cubicBezTo>
                      <a:pt x="12754" y="4226"/>
                      <a:pt x="12798" y="3982"/>
                      <a:pt x="12931" y="3760"/>
                    </a:cubicBezTo>
                    <a:cubicBezTo>
                      <a:pt x="13353" y="3029"/>
                      <a:pt x="13663" y="2252"/>
                      <a:pt x="13885" y="1432"/>
                    </a:cubicBezTo>
                    <a:cubicBezTo>
                      <a:pt x="13996" y="1099"/>
                      <a:pt x="13996" y="722"/>
                      <a:pt x="13885" y="389"/>
                    </a:cubicBezTo>
                    <a:cubicBezTo>
                      <a:pt x="13775" y="97"/>
                      <a:pt x="13696" y="0"/>
                      <a:pt x="134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4"/>
              <p:cNvSpPr/>
              <p:nvPr/>
            </p:nvSpPr>
            <p:spPr>
              <a:xfrm rot="690462">
                <a:off x="6223820" y="163571"/>
                <a:ext cx="599976" cy="177400"/>
              </a:xfrm>
              <a:custGeom>
                <a:avLst/>
                <a:gdLst/>
                <a:ahLst/>
                <a:cxnLst/>
                <a:rect l="l" t="t" r="r" b="b"/>
                <a:pathLst>
                  <a:path w="23999" h="7096" extrusionOk="0">
                    <a:moveTo>
                      <a:pt x="13559" y="1"/>
                    </a:moveTo>
                    <a:cubicBezTo>
                      <a:pt x="11568" y="1"/>
                      <a:pt x="9579" y="158"/>
                      <a:pt x="7608" y="474"/>
                    </a:cubicBezTo>
                    <a:cubicBezTo>
                      <a:pt x="6832" y="607"/>
                      <a:pt x="6033" y="807"/>
                      <a:pt x="5301" y="1073"/>
                    </a:cubicBezTo>
                    <a:cubicBezTo>
                      <a:pt x="5172" y="1116"/>
                      <a:pt x="5034" y="1140"/>
                      <a:pt x="4899" y="1140"/>
                    </a:cubicBezTo>
                    <a:cubicBezTo>
                      <a:pt x="4824" y="1140"/>
                      <a:pt x="4751" y="1133"/>
                      <a:pt x="4680" y="1117"/>
                    </a:cubicBezTo>
                    <a:cubicBezTo>
                      <a:pt x="3527" y="917"/>
                      <a:pt x="2374" y="829"/>
                      <a:pt x="1220" y="696"/>
                    </a:cubicBezTo>
                    <a:cubicBezTo>
                      <a:pt x="1123" y="688"/>
                      <a:pt x="1025" y="682"/>
                      <a:pt x="929" y="682"/>
                    </a:cubicBezTo>
                    <a:cubicBezTo>
                      <a:pt x="762" y="682"/>
                      <a:pt x="599" y="698"/>
                      <a:pt x="444" y="740"/>
                    </a:cubicBezTo>
                    <a:cubicBezTo>
                      <a:pt x="89" y="829"/>
                      <a:pt x="0" y="1006"/>
                      <a:pt x="222" y="1339"/>
                    </a:cubicBezTo>
                    <a:cubicBezTo>
                      <a:pt x="333" y="1494"/>
                      <a:pt x="488" y="1627"/>
                      <a:pt x="666" y="1738"/>
                    </a:cubicBezTo>
                    <a:cubicBezTo>
                      <a:pt x="1265" y="2159"/>
                      <a:pt x="1908" y="2537"/>
                      <a:pt x="2573" y="2869"/>
                    </a:cubicBezTo>
                    <a:cubicBezTo>
                      <a:pt x="3017" y="3091"/>
                      <a:pt x="3017" y="3091"/>
                      <a:pt x="2773" y="3402"/>
                    </a:cubicBezTo>
                    <a:cubicBezTo>
                      <a:pt x="2551" y="3646"/>
                      <a:pt x="2351" y="3912"/>
                      <a:pt x="2196" y="4200"/>
                    </a:cubicBezTo>
                    <a:cubicBezTo>
                      <a:pt x="2085" y="4377"/>
                      <a:pt x="2085" y="4599"/>
                      <a:pt x="2241" y="4732"/>
                    </a:cubicBezTo>
                    <a:cubicBezTo>
                      <a:pt x="2370" y="4898"/>
                      <a:pt x="2575" y="4987"/>
                      <a:pt x="2794" y="4987"/>
                    </a:cubicBezTo>
                    <a:cubicBezTo>
                      <a:pt x="2838" y="4987"/>
                      <a:pt x="2883" y="4984"/>
                      <a:pt x="2928" y="4976"/>
                    </a:cubicBezTo>
                    <a:cubicBezTo>
                      <a:pt x="3239" y="4910"/>
                      <a:pt x="3549" y="4799"/>
                      <a:pt x="3837" y="4621"/>
                    </a:cubicBezTo>
                    <a:cubicBezTo>
                      <a:pt x="4414" y="4289"/>
                      <a:pt x="4969" y="3867"/>
                      <a:pt x="5457" y="3402"/>
                    </a:cubicBezTo>
                    <a:cubicBezTo>
                      <a:pt x="5659" y="3211"/>
                      <a:pt x="5752" y="3123"/>
                      <a:pt x="5874" y="3123"/>
                    </a:cubicBezTo>
                    <a:cubicBezTo>
                      <a:pt x="5980" y="3123"/>
                      <a:pt x="6107" y="3189"/>
                      <a:pt x="6344" y="3313"/>
                    </a:cubicBezTo>
                    <a:cubicBezTo>
                      <a:pt x="7785" y="4045"/>
                      <a:pt x="9249" y="4710"/>
                      <a:pt x="10735" y="5309"/>
                    </a:cubicBezTo>
                    <a:cubicBezTo>
                      <a:pt x="12492" y="5998"/>
                      <a:pt x="14346" y="6348"/>
                      <a:pt x="16216" y="6348"/>
                    </a:cubicBezTo>
                    <a:cubicBezTo>
                      <a:pt x="16872" y="6348"/>
                      <a:pt x="17531" y="6305"/>
                      <a:pt x="18187" y="6218"/>
                    </a:cubicBezTo>
                    <a:cubicBezTo>
                      <a:pt x="18243" y="6196"/>
                      <a:pt x="18304" y="6185"/>
                      <a:pt x="18368" y="6185"/>
                    </a:cubicBezTo>
                    <a:cubicBezTo>
                      <a:pt x="18431" y="6185"/>
                      <a:pt x="18498" y="6196"/>
                      <a:pt x="18564" y="6218"/>
                    </a:cubicBezTo>
                    <a:cubicBezTo>
                      <a:pt x="18476" y="6440"/>
                      <a:pt x="18498" y="6684"/>
                      <a:pt x="18587" y="6884"/>
                    </a:cubicBezTo>
                    <a:cubicBezTo>
                      <a:pt x="18659" y="7013"/>
                      <a:pt x="18768" y="7096"/>
                      <a:pt x="18878" y="7096"/>
                    </a:cubicBezTo>
                    <a:cubicBezTo>
                      <a:pt x="18938" y="7096"/>
                      <a:pt x="18998" y="7071"/>
                      <a:pt x="19052" y="7017"/>
                    </a:cubicBezTo>
                    <a:cubicBezTo>
                      <a:pt x="19274" y="6817"/>
                      <a:pt x="19429" y="6573"/>
                      <a:pt x="19518" y="6307"/>
                    </a:cubicBezTo>
                    <a:cubicBezTo>
                      <a:pt x="19629" y="6019"/>
                      <a:pt x="19895" y="5797"/>
                      <a:pt x="20184" y="5730"/>
                    </a:cubicBezTo>
                    <a:cubicBezTo>
                      <a:pt x="21204" y="5398"/>
                      <a:pt x="22180" y="4954"/>
                      <a:pt x="23067" y="4377"/>
                    </a:cubicBezTo>
                    <a:cubicBezTo>
                      <a:pt x="23466" y="4178"/>
                      <a:pt x="23754" y="3845"/>
                      <a:pt x="23887" y="3424"/>
                    </a:cubicBezTo>
                    <a:cubicBezTo>
                      <a:pt x="23998" y="3002"/>
                      <a:pt x="23932" y="2847"/>
                      <a:pt x="23466" y="2581"/>
                    </a:cubicBezTo>
                    <a:cubicBezTo>
                      <a:pt x="22047" y="1738"/>
                      <a:pt x="20516" y="1095"/>
                      <a:pt x="18942" y="673"/>
                    </a:cubicBezTo>
                    <a:cubicBezTo>
                      <a:pt x="17433" y="230"/>
                      <a:pt x="15881" y="8"/>
                      <a:pt x="14306" y="8"/>
                    </a:cubicBezTo>
                    <a:cubicBezTo>
                      <a:pt x="14057" y="3"/>
                      <a:pt x="13808" y="1"/>
                      <a:pt x="135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 rot="690462">
                <a:off x="5912032" y="-307031"/>
                <a:ext cx="247326" cy="332901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13316" extrusionOk="0">
                    <a:moveTo>
                      <a:pt x="9340" y="1"/>
                    </a:moveTo>
                    <a:cubicBezTo>
                      <a:pt x="9319" y="1"/>
                      <a:pt x="9296" y="2"/>
                      <a:pt x="9271" y="4"/>
                    </a:cubicBezTo>
                    <a:cubicBezTo>
                      <a:pt x="8406" y="48"/>
                      <a:pt x="7586" y="314"/>
                      <a:pt x="6854" y="780"/>
                    </a:cubicBezTo>
                    <a:cubicBezTo>
                      <a:pt x="6078" y="1290"/>
                      <a:pt x="5412" y="1956"/>
                      <a:pt x="4902" y="2732"/>
                    </a:cubicBezTo>
                    <a:cubicBezTo>
                      <a:pt x="4015" y="3996"/>
                      <a:pt x="3261" y="5327"/>
                      <a:pt x="2640" y="6724"/>
                    </a:cubicBezTo>
                    <a:cubicBezTo>
                      <a:pt x="2374" y="7301"/>
                      <a:pt x="2174" y="7900"/>
                      <a:pt x="2019" y="8499"/>
                    </a:cubicBezTo>
                    <a:cubicBezTo>
                      <a:pt x="1997" y="8654"/>
                      <a:pt x="1908" y="8765"/>
                      <a:pt x="1819" y="8853"/>
                    </a:cubicBezTo>
                    <a:cubicBezTo>
                      <a:pt x="1309" y="9319"/>
                      <a:pt x="843" y="9852"/>
                      <a:pt x="378" y="10384"/>
                    </a:cubicBezTo>
                    <a:cubicBezTo>
                      <a:pt x="244" y="10517"/>
                      <a:pt x="156" y="10672"/>
                      <a:pt x="89" y="10827"/>
                    </a:cubicBezTo>
                    <a:cubicBezTo>
                      <a:pt x="0" y="11049"/>
                      <a:pt x="67" y="11315"/>
                      <a:pt x="267" y="11471"/>
                    </a:cubicBezTo>
                    <a:cubicBezTo>
                      <a:pt x="355" y="11537"/>
                      <a:pt x="466" y="11559"/>
                      <a:pt x="577" y="11559"/>
                    </a:cubicBezTo>
                    <a:cubicBezTo>
                      <a:pt x="715" y="11567"/>
                      <a:pt x="856" y="11573"/>
                      <a:pt x="998" y="11573"/>
                    </a:cubicBezTo>
                    <a:cubicBezTo>
                      <a:pt x="1243" y="11573"/>
                      <a:pt x="1491" y="11557"/>
                      <a:pt x="1730" y="11515"/>
                    </a:cubicBezTo>
                    <a:cubicBezTo>
                      <a:pt x="1796" y="11497"/>
                      <a:pt x="1844" y="11486"/>
                      <a:pt x="1879" y="11486"/>
                    </a:cubicBezTo>
                    <a:cubicBezTo>
                      <a:pt x="1976" y="11486"/>
                      <a:pt x="1980" y="11572"/>
                      <a:pt x="1997" y="11848"/>
                    </a:cubicBezTo>
                    <a:cubicBezTo>
                      <a:pt x="2019" y="12203"/>
                      <a:pt x="2063" y="12535"/>
                      <a:pt x="2107" y="12868"/>
                    </a:cubicBezTo>
                    <a:cubicBezTo>
                      <a:pt x="2152" y="13045"/>
                      <a:pt x="2196" y="13223"/>
                      <a:pt x="2329" y="13289"/>
                    </a:cubicBezTo>
                    <a:cubicBezTo>
                      <a:pt x="2364" y="13307"/>
                      <a:pt x="2400" y="13315"/>
                      <a:pt x="2436" y="13315"/>
                    </a:cubicBezTo>
                    <a:cubicBezTo>
                      <a:pt x="2537" y="13315"/>
                      <a:pt x="2635" y="13249"/>
                      <a:pt x="2684" y="13134"/>
                    </a:cubicBezTo>
                    <a:cubicBezTo>
                      <a:pt x="2795" y="12868"/>
                      <a:pt x="2862" y="12602"/>
                      <a:pt x="2884" y="12336"/>
                    </a:cubicBezTo>
                    <a:cubicBezTo>
                      <a:pt x="2972" y="11692"/>
                      <a:pt x="2995" y="11049"/>
                      <a:pt x="2995" y="10406"/>
                    </a:cubicBezTo>
                    <a:cubicBezTo>
                      <a:pt x="2995" y="9896"/>
                      <a:pt x="2995" y="9896"/>
                      <a:pt x="3283" y="9852"/>
                    </a:cubicBezTo>
                    <a:cubicBezTo>
                      <a:pt x="4104" y="9718"/>
                      <a:pt x="4902" y="9497"/>
                      <a:pt x="5678" y="9186"/>
                    </a:cubicBezTo>
                    <a:cubicBezTo>
                      <a:pt x="6965" y="8654"/>
                      <a:pt x="8007" y="7589"/>
                      <a:pt x="8761" y="5970"/>
                    </a:cubicBezTo>
                    <a:cubicBezTo>
                      <a:pt x="8806" y="5904"/>
                      <a:pt x="8828" y="5793"/>
                      <a:pt x="8917" y="5771"/>
                    </a:cubicBezTo>
                    <a:cubicBezTo>
                      <a:pt x="8961" y="5970"/>
                      <a:pt x="9072" y="6170"/>
                      <a:pt x="9205" y="6325"/>
                    </a:cubicBezTo>
                    <a:cubicBezTo>
                      <a:pt x="9244" y="6365"/>
                      <a:pt x="9281" y="6384"/>
                      <a:pt x="9313" y="6384"/>
                    </a:cubicBezTo>
                    <a:cubicBezTo>
                      <a:pt x="9371" y="6384"/>
                      <a:pt x="9412" y="6320"/>
                      <a:pt x="9427" y="6192"/>
                    </a:cubicBezTo>
                    <a:cubicBezTo>
                      <a:pt x="9427" y="5881"/>
                      <a:pt x="9382" y="5593"/>
                      <a:pt x="9294" y="5327"/>
                    </a:cubicBezTo>
                    <a:cubicBezTo>
                      <a:pt x="9227" y="5039"/>
                      <a:pt x="9227" y="4750"/>
                      <a:pt x="9316" y="4462"/>
                    </a:cubicBezTo>
                    <a:cubicBezTo>
                      <a:pt x="9582" y="3575"/>
                      <a:pt x="9759" y="2665"/>
                      <a:pt x="9848" y="1756"/>
                    </a:cubicBezTo>
                    <a:cubicBezTo>
                      <a:pt x="9892" y="1335"/>
                      <a:pt x="9870" y="913"/>
                      <a:pt x="9759" y="492"/>
                    </a:cubicBezTo>
                    <a:cubicBezTo>
                      <a:pt x="9638" y="109"/>
                      <a:pt x="9554" y="1"/>
                      <a:pt x="93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4"/>
              <p:cNvSpPr/>
              <p:nvPr/>
            </p:nvSpPr>
            <p:spPr>
              <a:xfrm rot="690462">
                <a:off x="4753067" y="689129"/>
                <a:ext cx="404251" cy="286801"/>
              </a:xfrm>
              <a:custGeom>
                <a:avLst/>
                <a:gdLst/>
                <a:ahLst/>
                <a:cxnLst/>
                <a:rect l="l" t="t" r="r" b="b"/>
                <a:pathLst>
                  <a:path w="16170" h="11472" extrusionOk="0">
                    <a:moveTo>
                      <a:pt x="15593" y="1"/>
                    </a:moveTo>
                    <a:cubicBezTo>
                      <a:pt x="15535" y="1"/>
                      <a:pt x="15469" y="5"/>
                      <a:pt x="15393" y="13"/>
                    </a:cubicBezTo>
                    <a:cubicBezTo>
                      <a:pt x="14129" y="169"/>
                      <a:pt x="12865" y="501"/>
                      <a:pt x="11667" y="967"/>
                    </a:cubicBezTo>
                    <a:cubicBezTo>
                      <a:pt x="10536" y="1433"/>
                      <a:pt x="9449" y="2032"/>
                      <a:pt x="8473" y="2786"/>
                    </a:cubicBezTo>
                    <a:cubicBezTo>
                      <a:pt x="7054" y="3806"/>
                      <a:pt x="5745" y="4982"/>
                      <a:pt x="4526" y="6246"/>
                    </a:cubicBezTo>
                    <a:cubicBezTo>
                      <a:pt x="4082" y="6712"/>
                      <a:pt x="3705" y="7199"/>
                      <a:pt x="3372" y="7732"/>
                    </a:cubicBezTo>
                    <a:cubicBezTo>
                      <a:pt x="3283" y="7865"/>
                      <a:pt x="3150" y="7976"/>
                      <a:pt x="2995" y="8042"/>
                    </a:cubicBezTo>
                    <a:cubicBezTo>
                      <a:pt x="2197" y="8464"/>
                      <a:pt x="1420" y="8952"/>
                      <a:pt x="644" y="9417"/>
                    </a:cubicBezTo>
                    <a:cubicBezTo>
                      <a:pt x="467" y="9528"/>
                      <a:pt x="311" y="9661"/>
                      <a:pt x="178" y="9817"/>
                    </a:cubicBezTo>
                    <a:cubicBezTo>
                      <a:pt x="1" y="10038"/>
                      <a:pt x="45" y="10216"/>
                      <a:pt x="334" y="10305"/>
                    </a:cubicBezTo>
                    <a:cubicBezTo>
                      <a:pt x="489" y="10349"/>
                      <a:pt x="644" y="10349"/>
                      <a:pt x="799" y="10349"/>
                    </a:cubicBezTo>
                    <a:cubicBezTo>
                      <a:pt x="1376" y="10305"/>
                      <a:pt x="1953" y="10238"/>
                      <a:pt x="2507" y="10127"/>
                    </a:cubicBezTo>
                    <a:cubicBezTo>
                      <a:pt x="2634" y="10106"/>
                      <a:pt x="2720" y="10092"/>
                      <a:pt x="2779" y="10092"/>
                    </a:cubicBezTo>
                    <a:cubicBezTo>
                      <a:pt x="2906" y="10092"/>
                      <a:pt x="2906" y="10159"/>
                      <a:pt x="2906" y="10371"/>
                    </a:cubicBezTo>
                    <a:cubicBezTo>
                      <a:pt x="2884" y="10637"/>
                      <a:pt x="2884" y="10881"/>
                      <a:pt x="2929" y="11147"/>
                    </a:cubicBezTo>
                    <a:cubicBezTo>
                      <a:pt x="2951" y="11303"/>
                      <a:pt x="3017" y="11436"/>
                      <a:pt x="3195" y="11458"/>
                    </a:cubicBezTo>
                    <a:cubicBezTo>
                      <a:pt x="3236" y="11467"/>
                      <a:pt x="3277" y="11471"/>
                      <a:pt x="3319" y="11471"/>
                    </a:cubicBezTo>
                    <a:cubicBezTo>
                      <a:pt x="3481" y="11471"/>
                      <a:pt x="3643" y="11404"/>
                      <a:pt x="3749" y="11280"/>
                    </a:cubicBezTo>
                    <a:cubicBezTo>
                      <a:pt x="3927" y="11081"/>
                      <a:pt x="4060" y="10859"/>
                      <a:pt x="4148" y="10637"/>
                    </a:cubicBezTo>
                    <a:cubicBezTo>
                      <a:pt x="4348" y="10127"/>
                      <a:pt x="4503" y="9617"/>
                      <a:pt x="4592" y="9085"/>
                    </a:cubicBezTo>
                    <a:cubicBezTo>
                      <a:pt x="4636" y="8685"/>
                      <a:pt x="4636" y="8685"/>
                      <a:pt x="5102" y="8619"/>
                    </a:cubicBezTo>
                    <a:cubicBezTo>
                      <a:pt x="6344" y="8397"/>
                      <a:pt x="7564" y="8109"/>
                      <a:pt x="8784" y="7754"/>
                    </a:cubicBezTo>
                    <a:cubicBezTo>
                      <a:pt x="10691" y="7222"/>
                      <a:pt x="12444" y="6201"/>
                      <a:pt x="13841" y="4782"/>
                    </a:cubicBezTo>
                    <a:cubicBezTo>
                      <a:pt x="13907" y="4738"/>
                      <a:pt x="13952" y="4649"/>
                      <a:pt x="14085" y="4627"/>
                    </a:cubicBezTo>
                    <a:cubicBezTo>
                      <a:pt x="14129" y="4804"/>
                      <a:pt x="14262" y="4937"/>
                      <a:pt x="14417" y="5026"/>
                    </a:cubicBezTo>
                    <a:cubicBezTo>
                      <a:pt x="14471" y="5046"/>
                      <a:pt x="14520" y="5056"/>
                      <a:pt x="14564" y="5056"/>
                    </a:cubicBezTo>
                    <a:cubicBezTo>
                      <a:pt x="14667" y="5056"/>
                      <a:pt x="14741" y="5001"/>
                      <a:pt x="14772" y="4893"/>
                    </a:cubicBezTo>
                    <a:cubicBezTo>
                      <a:pt x="14817" y="4671"/>
                      <a:pt x="14795" y="4427"/>
                      <a:pt x="14706" y="4227"/>
                    </a:cubicBezTo>
                    <a:cubicBezTo>
                      <a:pt x="14639" y="3983"/>
                      <a:pt x="14706" y="3717"/>
                      <a:pt x="14861" y="3540"/>
                    </a:cubicBezTo>
                    <a:cubicBezTo>
                      <a:pt x="15349" y="2852"/>
                      <a:pt x="15726" y="2120"/>
                      <a:pt x="16014" y="1322"/>
                    </a:cubicBezTo>
                    <a:cubicBezTo>
                      <a:pt x="16147" y="1011"/>
                      <a:pt x="16170" y="657"/>
                      <a:pt x="16059" y="346"/>
                    </a:cubicBezTo>
                    <a:cubicBezTo>
                      <a:pt x="15950" y="92"/>
                      <a:pt x="15856" y="1"/>
                      <a:pt x="155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4"/>
              <p:cNvSpPr/>
              <p:nvPr/>
            </p:nvSpPr>
            <p:spPr>
              <a:xfrm rot="690462">
                <a:off x="5223391" y="420061"/>
                <a:ext cx="389826" cy="321051"/>
              </a:xfrm>
              <a:custGeom>
                <a:avLst/>
                <a:gdLst/>
                <a:ahLst/>
                <a:cxnLst/>
                <a:rect l="l" t="t" r="r" b="b"/>
                <a:pathLst>
                  <a:path w="15593" h="12842" extrusionOk="0">
                    <a:moveTo>
                      <a:pt x="15026" y="0"/>
                    </a:moveTo>
                    <a:cubicBezTo>
                      <a:pt x="14946" y="0"/>
                      <a:pt x="14850" y="15"/>
                      <a:pt x="14727" y="41"/>
                    </a:cubicBezTo>
                    <a:cubicBezTo>
                      <a:pt x="13441" y="307"/>
                      <a:pt x="12199" y="750"/>
                      <a:pt x="11023" y="1371"/>
                    </a:cubicBezTo>
                    <a:cubicBezTo>
                      <a:pt x="9892" y="1926"/>
                      <a:pt x="8872" y="2635"/>
                      <a:pt x="7941" y="3500"/>
                    </a:cubicBezTo>
                    <a:cubicBezTo>
                      <a:pt x="6588" y="4676"/>
                      <a:pt x="5346" y="5985"/>
                      <a:pt x="4237" y="7404"/>
                    </a:cubicBezTo>
                    <a:cubicBezTo>
                      <a:pt x="3837" y="7914"/>
                      <a:pt x="3505" y="8446"/>
                      <a:pt x="3216" y="9023"/>
                    </a:cubicBezTo>
                    <a:cubicBezTo>
                      <a:pt x="3128" y="9178"/>
                      <a:pt x="3017" y="9289"/>
                      <a:pt x="2862" y="9378"/>
                    </a:cubicBezTo>
                    <a:cubicBezTo>
                      <a:pt x="2085" y="9888"/>
                      <a:pt x="1353" y="10465"/>
                      <a:pt x="599" y="11019"/>
                    </a:cubicBezTo>
                    <a:cubicBezTo>
                      <a:pt x="422" y="11130"/>
                      <a:pt x="267" y="11285"/>
                      <a:pt x="156" y="11463"/>
                    </a:cubicBezTo>
                    <a:cubicBezTo>
                      <a:pt x="0" y="11707"/>
                      <a:pt x="67" y="11862"/>
                      <a:pt x="355" y="11929"/>
                    </a:cubicBezTo>
                    <a:cubicBezTo>
                      <a:pt x="433" y="11940"/>
                      <a:pt x="516" y="11945"/>
                      <a:pt x="599" y="11945"/>
                    </a:cubicBezTo>
                    <a:cubicBezTo>
                      <a:pt x="682" y="11945"/>
                      <a:pt x="766" y="11940"/>
                      <a:pt x="843" y="11929"/>
                    </a:cubicBezTo>
                    <a:cubicBezTo>
                      <a:pt x="1420" y="11840"/>
                      <a:pt x="1997" y="11707"/>
                      <a:pt x="2573" y="11552"/>
                    </a:cubicBezTo>
                    <a:cubicBezTo>
                      <a:pt x="2704" y="11513"/>
                      <a:pt x="2789" y="11491"/>
                      <a:pt x="2846" y="11491"/>
                    </a:cubicBezTo>
                    <a:cubicBezTo>
                      <a:pt x="2953" y="11491"/>
                      <a:pt x="2958" y="11570"/>
                      <a:pt x="2972" y="11773"/>
                    </a:cubicBezTo>
                    <a:cubicBezTo>
                      <a:pt x="2972" y="12040"/>
                      <a:pt x="3017" y="12306"/>
                      <a:pt x="3083" y="12550"/>
                    </a:cubicBezTo>
                    <a:cubicBezTo>
                      <a:pt x="3128" y="12705"/>
                      <a:pt x="3194" y="12838"/>
                      <a:pt x="3394" y="12838"/>
                    </a:cubicBezTo>
                    <a:cubicBezTo>
                      <a:pt x="3414" y="12840"/>
                      <a:pt x="3434" y="12841"/>
                      <a:pt x="3454" y="12841"/>
                    </a:cubicBezTo>
                    <a:cubicBezTo>
                      <a:pt x="3633" y="12841"/>
                      <a:pt x="3806" y="12753"/>
                      <a:pt x="3926" y="12594"/>
                    </a:cubicBezTo>
                    <a:cubicBezTo>
                      <a:pt x="4081" y="12394"/>
                      <a:pt x="4192" y="12150"/>
                      <a:pt x="4281" y="11906"/>
                    </a:cubicBezTo>
                    <a:cubicBezTo>
                      <a:pt x="4436" y="11374"/>
                      <a:pt x="4525" y="10842"/>
                      <a:pt x="4569" y="10287"/>
                    </a:cubicBezTo>
                    <a:cubicBezTo>
                      <a:pt x="4591" y="9888"/>
                      <a:pt x="4591" y="9888"/>
                      <a:pt x="5035" y="9755"/>
                    </a:cubicBezTo>
                    <a:cubicBezTo>
                      <a:pt x="6277" y="9422"/>
                      <a:pt x="7497" y="9001"/>
                      <a:pt x="8717" y="8535"/>
                    </a:cubicBezTo>
                    <a:cubicBezTo>
                      <a:pt x="10602" y="7803"/>
                      <a:pt x="12288" y="6606"/>
                      <a:pt x="13574" y="5053"/>
                    </a:cubicBezTo>
                    <a:cubicBezTo>
                      <a:pt x="13641" y="4986"/>
                      <a:pt x="13685" y="4876"/>
                      <a:pt x="13818" y="4853"/>
                    </a:cubicBezTo>
                    <a:cubicBezTo>
                      <a:pt x="13885" y="5031"/>
                      <a:pt x="14018" y="5164"/>
                      <a:pt x="14195" y="5230"/>
                    </a:cubicBezTo>
                    <a:cubicBezTo>
                      <a:pt x="14237" y="5241"/>
                      <a:pt x="14278" y="5246"/>
                      <a:pt x="14316" y="5246"/>
                    </a:cubicBezTo>
                    <a:cubicBezTo>
                      <a:pt x="14438" y="5246"/>
                      <a:pt x="14533" y="5189"/>
                      <a:pt x="14550" y="5053"/>
                    </a:cubicBezTo>
                    <a:cubicBezTo>
                      <a:pt x="14572" y="4809"/>
                      <a:pt x="14528" y="4587"/>
                      <a:pt x="14417" y="4365"/>
                    </a:cubicBezTo>
                    <a:cubicBezTo>
                      <a:pt x="14328" y="4144"/>
                      <a:pt x="14373" y="3878"/>
                      <a:pt x="14506" y="3678"/>
                    </a:cubicBezTo>
                    <a:cubicBezTo>
                      <a:pt x="14927" y="2924"/>
                      <a:pt x="15260" y="2148"/>
                      <a:pt x="15482" y="1305"/>
                    </a:cubicBezTo>
                    <a:cubicBezTo>
                      <a:pt x="15592" y="994"/>
                      <a:pt x="15570" y="617"/>
                      <a:pt x="15437" y="307"/>
                    </a:cubicBezTo>
                    <a:cubicBezTo>
                      <a:pt x="15311" y="87"/>
                      <a:pt x="15219" y="0"/>
                      <a:pt x="150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 rot="690462">
                <a:off x="6021966" y="-615505"/>
                <a:ext cx="324951" cy="89225"/>
              </a:xfrm>
              <a:custGeom>
                <a:avLst/>
                <a:gdLst/>
                <a:ahLst/>
                <a:cxnLst/>
                <a:rect l="l" t="t" r="r" b="b"/>
                <a:pathLst>
                  <a:path w="12998" h="3569" extrusionOk="0">
                    <a:moveTo>
                      <a:pt x="8619" y="1"/>
                    </a:moveTo>
                    <a:cubicBezTo>
                      <a:pt x="8282" y="1"/>
                      <a:pt x="7945" y="18"/>
                      <a:pt x="7608" y="54"/>
                    </a:cubicBezTo>
                    <a:cubicBezTo>
                      <a:pt x="6410" y="187"/>
                      <a:pt x="5212" y="409"/>
                      <a:pt x="4059" y="741"/>
                    </a:cubicBezTo>
                    <a:cubicBezTo>
                      <a:pt x="3638" y="852"/>
                      <a:pt x="3238" y="1030"/>
                      <a:pt x="2839" y="1229"/>
                    </a:cubicBezTo>
                    <a:cubicBezTo>
                      <a:pt x="2774" y="1262"/>
                      <a:pt x="2697" y="1282"/>
                      <a:pt x="2617" y="1282"/>
                    </a:cubicBezTo>
                    <a:cubicBezTo>
                      <a:pt x="2588" y="1282"/>
                      <a:pt x="2558" y="1280"/>
                      <a:pt x="2529" y="1274"/>
                    </a:cubicBezTo>
                    <a:cubicBezTo>
                      <a:pt x="2314" y="1266"/>
                      <a:pt x="2102" y="1264"/>
                      <a:pt x="1891" y="1264"/>
                    </a:cubicBezTo>
                    <a:cubicBezTo>
                      <a:pt x="1469" y="1264"/>
                      <a:pt x="1050" y="1274"/>
                      <a:pt x="621" y="1274"/>
                    </a:cubicBezTo>
                    <a:cubicBezTo>
                      <a:pt x="488" y="1274"/>
                      <a:pt x="355" y="1296"/>
                      <a:pt x="222" y="1340"/>
                    </a:cubicBezTo>
                    <a:cubicBezTo>
                      <a:pt x="22" y="1407"/>
                      <a:pt x="0" y="1540"/>
                      <a:pt x="133" y="1695"/>
                    </a:cubicBezTo>
                    <a:cubicBezTo>
                      <a:pt x="222" y="1762"/>
                      <a:pt x="311" y="1828"/>
                      <a:pt x="422" y="1873"/>
                    </a:cubicBezTo>
                    <a:cubicBezTo>
                      <a:pt x="777" y="2050"/>
                      <a:pt x="1131" y="2205"/>
                      <a:pt x="1508" y="2360"/>
                    </a:cubicBezTo>
                    <a:cubicBezTo>
                      <a:pt x="1775" y="2449"/>
                      <a:pt x="1752" y="2449"/>
                      <a:pt x="1642" y="2627"/>
                    </a:cubicBezTo>
                    <a:cubicBezTo>
                      <a:pt x="1553" y="2782"/>
                      <a:pt x="1464" y="2937"/>
                      <a:pt x="1398" y="3092"/>
                    </a:cubicBezTo>
                    <a:cubicBezTo>
                      <a:pt x="1353" y="3181"/>
                      <a:pt x="1375" y="3314"/>
                      <a:pt x="1442" y="3381"/>
                    </a:cubicBezTo>
                    <a:cubicBezTo>
                      <a:pt x="1516" y="3440"/>
                      <a:pt x="1610" y="3469"/>
                      <a:pt x="1703" y="3469"/>
                    </a:cubicBezTo>
                    <a:cubicBezTo>
                      <a:pt x="1750" y="3469"/>
                      <a:pt x="1797" y="3462"/>
                      <a:pt x="1841" y="3447"/>
                    </a:cubicBezTo>
                    <a:cubicBezTo>
                      <a:pt x="1996" y="3403"/>
                      <a:pt x="2174" y="3314"/>
                      <a:pt x="2307" y="3203"/>
                    </a:cubicBezTo>
                    <a:cubicBezTo>
                      <a:pt x="2595" y="2981"/>
                      <a:pt x="2861" y="2737"/>
                      <a:pt x="3105" y="2449"/>
                    </a:cubicBezTo>
                    <a:cubicBezTo>
                      <a:pt x="3209" y="2319"/>
                      <a:pt x="3252" y="2265"/>
                      <a:pt x="3328" y="2265"/>
                    </a:cubicBezTo>
                    <a:cubicBezTo>
                      <a:pt x="3382" y="2265"/>
                      <a:pt x="3452" y="2292"/>
                      <a:pt x="3571" y="2338"/>
                    </a:cubicBezTo>
                    <a:cubicBezTo>
                      <a:pt x="4392" y="2649"/>
                      <a:pt x="5212" y="2915"/>
                      <a:pt x="6055" y="3115"/>
                    </a:cubicBezTo>
                    <a:cubicBezTo>
                      <a:pt x="6721" y="3292"/>
                      <a:pt x="7403" y="3381"/>
                      <a:pt x="8085" y="3381"/>
                    </a:cubicBezTo>
                    <a:cubicBezTo>
                      <a:pt x="8767" y="3381"/>
                      <a:pt x="9449" y="3292"/>
                      <a:pt x="10114" y="3115"/>
                    </a:cubicBezTo>
                    <a:cubicBezTo>
                      <a:pt x="10147" y="3103"/>
                      <a:pt x="10181" y="3098"/>
                      <a:pt x="10211" y="3098"/>
                    </a:cubicBezTo>
                    <a:cubicBezTo>
                      <a:pt x="10242" y="3098"/>
                      <a:pt x="10269" y="3103"/>
                      <a:pt x="10291" y="3115"/>
                    </a:cubicBezTo>
                    <a:cubicBezTo>
                      <a:pt x="10269" y="3248"/>
                      <a:pt x="10291" y="3381"/>
                      <a:pt x="10358" y="3469"/>
                    </a:cubicBezTo>
                    <a:cubicBezTo>
                      <a:pt x="10397" y="3534"/>
                      <a:pt x="10451" y="3569"/>
                      <a:pt x="10506" y="3569"/>
                    </a:cubicBezTo>
                    <a:cubicBezTo>
                      <a:pt x="10546" y="3569"/>
                      <a:pt x="10587" y="3551"/>
                      <a:pt x="10624" y="3514"/>
                    </a:cubicBezTo>
                    <a:cubicBezTo>
                      <a:pt x="10713" y="3403"/>
                      <a:pt x="10779" y="3248"/>
                      <a:pt x="10824" y="3092"/>
                    </a:cubicBezTo>
                    <a:cubicBezTo>
                      <a:pt x="10868" y="2937"/>
                      <a:pt x="10979" y="2804"/>
                      <a:pt x="11134" y="2760"/>
                    </a:cubicBezTo>
                    <a:cubicBezTo>
                      <a:pt x="11667" y="2516"/>
                      <a:pt x="12155" y="2205"/>
                      <a:pt x="12598" y="1850"/>
                    </a:cubicBezTo>
                    <a:cubicBezTo>
                      <a:pt x="12798" y="1717"/>
                      <a:pt x="12931" y="1495"/>
                      <a:pt x="12975" y="1274"/>
                    </a:cubicBezTo>
                    <a:cubicBezTo>
                      <a:pt x="12997" y="1030"/>
                      <a:pt x="12975" y="963"/>
                      <a:pt x="12687" y="852"/>
                    </a:cubicBezTo>
                    <a:cubicBezTo>
                      <a:pt x="11888" y="497"/>
                      <a:pt x="11023" y="253"/>
                      <a:pt x="10136" y="120"/>
                    </a:cubicBezTo>
                    <a:cubicBezTo>
                      <a:pt x="9631" y="40"/>
                      <a:pt x="9125" y="1"/>
                      <a:pt x="86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4"/>
              <p:cNvSpPr/>
              <p:nvPr/>
            </p:nvSpPr>
            <p:spPr>
              <a:xfrm rot="690462">
                <a:off x="4132288" y="198848"/>
                <a:ext cx="497951" cy="236476"/>
              </a:xfrm>
              <a:custGeom>
                <a:avLst/>
                <a:gdLst/>
                <a:ahLst/>
                <a:cxnLst/>
                <a:rect l="l" t="t" r="r" b="b"/>
                <a:pathLst>
                  <a:path w="19918" h="9459" extrusionOk="0">
                    <a:moveTo>
                      <a:pt x="16127" y="0"/>
                    </a:moveTo>
                    <a:cubicBezTo>
                      <a:pt x="14529" y="0"/>
                      <a:pt x="12933" y="295"/>
                      <a:pt x="11423" y="886"/>
                    </a:cubicBezTo>
                    <a:cubicBezTo>
                      <a:pt x="9560" y="1596"/>
                      <a:pt x="7785" y="2461"/>
                      <a:pt x="6078" y="3504"/>
                    </a:cubicBezTo>
                    <a:cubicBezTo>
                      <a:pt x="5457" y="3903"/>
                      <a:pt x="4858" y="4346"/>
                      <a:pt x="4325" y="4834"/>
                    </a:cubicBezTo>
                    <a:cubicBezTo>
                      <a:pt x="4170" y="4967"/>
                      <a:pt x="4015" y="5034"/>
                      <a:pt x="3837" y="5056"/>
                    </a:cubicBezTo>
                    <a:cubicBezTo>
                      <a:pt x="2839" y="5256"/>
                      <a:pt x="1886" y="5544"/>
                      <a:pt x="932" y="5788"/>
                    </a:cubicBezTo>
                    <a:cubicBezTo>
                      <a:pt x="688" y="5855"/>
                      <a:pt x="488" y="5943"/>
                      <a:pt x="289" y="6076"/>
                    </a:cubicBezTo>
                    <a:cubicBezTo>
                      <a:pt x="23" y="6209"/>
                      <a:pt x="0" y="6564"/>
                      <a:pt x="244" y="6742"/>
                    </a:cubicBezTo>
                    <a:cubicBezTo>
                      <a:pt x="377" y="6853"/>
                      <a:pt x="533" y="6941"/>
                      <a:pt x="688" y="6986"/>
                    </a:cubicBezTo>
                    <a:cubicBezTo>
                      <a:pt x="1265" y="7185"/>
                      <a:pt x="1863" y="7341"/>
                      <a:pt x="2484" y="7452"/>
                    </a:cubicBezTo>
                    <a:cubicBezTo>
                      <a:pt x="2884" y="7518"/>
                      <a:pt x="2884" y="7518"/>
                      <a:pt x="2751" y="7895"/>
                    </a:cubicBezTo>
                    <a:cubicBezTo>
                      <a:pt x="2618" y="8206"/>
                      <a:pt x="2529" y="8538"/>
                      <a:pt x="2462" y="8871"/>
                    </a:cubicBezTo>
                    <a:cubicBezTo>
                      <a:pt x="2396" y="9048"/>
                      <a:pt x="2462" y="9248"/>
                      <a:pt x="2595" y="9359"/>
                    </a:cubicBezTo>
                    <a:cubicBezTo>
                      <a:pt x="2684" y="9425"/>
                      <a:pt x="2789" y="9459"/>
                      <a:pt x="2898" y="9459"/>
                    </a:cubicBezTo>
                    <a:cubicBezTo>
                      <a:pt x="3006" y="9459"/>
                      <a:pt x="3117" y="9425"/>
                      <a:pt x="3216" y="9359"/>
                    </a:cubicBezTo>
                    <a:cubicBezTo>
                      <a:pt x="3460" y="9204"/>
                      <a:pt x="3682" y="8982"/>
                      <a:pt x="3882" y="8738"/>
                    </a:cubicBezTo>
                    <a:cubicBezTo>
                      <a:pt x="4281" y="8206"/>
                      <a:pt x="4658" y="7629"/>
                      <a:pt x="4946" y="7008"/>
                    </a:cubicBezTo>
                    <a:cubicBezTo>
                      <a:pt x="5096" y="6695"/>
                      <a:pt x="5144" y="6602"/>
                      <a:pt x="5309" y="6602"/>
                    </a:cubicBezTo>
                    <a:cubicBezTo>
                      <a:pt x="5389" y="6602"/>
                      <a:pt x="5496" y="6624"/>
                      <a:pt x="5656" y="6653"/>
                    </a:cubicBezTo>
                    <a:cubicBezTo>
                      <a:pt x="6965" y="6897"/>
                      <a:pt x="8295" y="7052"/>
                      <a:pt x="9626" y="7141"/>
                    </a:cubicBezTo>
                    <a:cubicBezTo>
                      <a:pt x="9816" y="7151"/>
                      <a:pt x="10006" y="7155"/>
                      <a:pt x="10195" y="7155"/>
                    </a:cubicBezTo>
                    <a:cubicBezTo>
                      <a:pt x="12193" y="7155"/>
                      <a:pt x="14137" y="6624"/>
                      <a:pt x="15859" y="5611"/>
                    </a:cubicBezTo>
                    <a:cubicBezTo>
                      <a:pt x="15948" y="5575"/>
                      <a:pt x="16009" y="5510"/>
                      <a:pt x="16099" y="5510"/>
                    </a:cubicBezTo>
                    <a:cubicBezTo>
                      <a:pt x="16121" y="5510"/>
                      <a:pt x="16144" y="5513"/>
                      <a:pt x="16169" y="5522"/>
                    </a:cubicBezTo>
                    <a:cubicBezTo>
                      <a:pt x="16169" y="5744"/>
                      <a:pt x="16213" y="5966"/>
                      <a:pt x="16347" y="6143"/>
                    </a:cubicBezTo>
                    <a:cubicBezTo>
                      <a:pt x="16411" y="6218"/>
                      <a:pt x="16486" y="6257"/>
                      <a:pt x="16556" y="6257"/>
                    </a:cubicBezTo>
                    <a:cubicBezTo>
                      <a:pt x="16630" y="6257"/>
                      <a:pt x="16700" y="6212"/>
                      <a:pt x="16746" y="6121"/>
                    </a:cubicBezTo>
                    <a:cubicBezTo>
                      <a:pt x="16879" y="5855"/>
                      <a:pt x="16968" y="5566"/>
                      <a:pt x="16968" y="5278"/>
                    </a:cubicBezTo>
                    <a:cubicBezTo>
                      <a:pt x="16990" y="4990"/>
                      <a:pt x="17145" y="4701"/>
                      <a:pt x="17411" y="4524"/>
                    </a:cubicBezTo>
                    <a:cubicBezTo>
                      <a:pt x="18187" y="3858"/>
                      <a:pt x="18875" y="3104"/>
                      <a:pt x="19474" y="2284"/>
                    </a:cubicBezTo>
                    <a:cubicBezTo>
                      <a:pt x="19740" y="1951"/>
                      <a:pt x="19895" y="1530"/>
                      <a:pt x="19917" y="1086"/>
                    </a:cubicBezTo>
                    <a:cubicBezTo>
                      <a:pt x="19917" y="642"/>
                      <a:pt x="19829" y="532"/>
                      <a:pt x="19407" y="421"/>
                    </a:cubicBezTo>
                    <a:cubicBezTo>
                      <a:pt x="18331" y="140"/>
                      <a:pt x="17228" y="0"/>
                      <a:pt x="161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4"/>
              <p:cNvSpPr/>
              <p:nvPr/>
            </p:nvSpPr>
            <p:spPr>
              <a:xfrm rot="690462">
                <a:off x="8330205" y="2583016"/>
                <a:ext cx="668951" cy="436701"/>
              </a:xfrm>
              <a:custGeom>
                <a:avLst/>
                <a:gdLst/>
                <a:ahLst/>
                <a:cxnLst/>
                <a:rect l="l" t="t" r="r" b="b"/>
                <a:pathLst>
                  <a:path w="26758" h="17468" extrusionOk="0">
                    <a:moveTo>
                      <a:pt x="456" y="0"/>
                    </a:moveTo>
                    <a:cubicBezTo>
                      <a:pt x="132" y="0"/>
                      <a:pt x="0" y="207"/>
                      <a:pt x="75" y="620"/>
                    </a:cubicBezTo>
                    <a:cubicBezTo>
                      <a:pt x="120" y="864"/>
                      <a:pt x="231" y="1108"/>
                      <a:pt x="364" y="1307"/>
                    </a:cubicBezTo>
                    <a:cubicBezTo>
                      <a:pt x="852" y="2128"/>
                      <a:pt x="1384" y="2904"/>
                      <a:pt x="1983" y="3658"/>
                    </a:cubicBezTo>
                    <a:cubicBezTo>
                      <a:pt x="2360" y="4168"/>
                      <a:pt x="2360" y="4168"/>
                      <a:pt x="1916" y="4390"/>
                    </a:cubicBezTo>
                    <a:cubicBezTo>
                      <a:pt x="1517" y="4545"/>
                      <a:pt x="1140" y="4767"/>
                      <a:pt x="807" y="5011"/>
                    </a:cubicBezTo>
                    <a:cubicBezTo>
                      <a:pt x="586" y="5144"/>
                      <a:pt x="497" y="5410"/>
                      <a:pt x="563" y="5654"/>
                    </a:cubicBezTo>
                    <a:cubicBezTo>
                      <a:pt x="652" y="5965"/>
                      <a:pt x="918" y="6209"/>
                      <a:pt x="1229" y="6298"/>
                    </a:cubicBezTo>
                    <a:cubicBezTo>
                      <a:pt x="1502" y="6373"/>
                      <a:pt x="1785" y="6408"/>
                      <a:pt x="2071" y="6408"/>
                    </a:cubicBezTo>
                    <a:cubicBezTo>
                      <a:pt x="2204" y="6408"/>
                      <a:pt x="2337" y="6400"/>
                      <a:pt x="2471" y="6386"/>
                    </a:cubicBezTo>
                    <a:cubicBezTo>
                      <a:pt x="3358" y="6320"/>
                      <a:pt x="4223" y="6120"/>
                      <a:pt x="5044" y="5854"/>
                    </a:cubicBezTo>
                    <a:cubicBezTo>
                      <a:pt x="5279" y="5770"/>
                      <a:pt x="5425" y="5718"/>
                      <a:pt x="5539" y="5718"/>
                    </a:cubicBezTo>
                    <a:cubicBezTo>
                      <a:pt x="5728" y="5718"/>
                      <a:pt x="5832" y="5859"/>
                      <a:pt x="6108" y="6231"/>
                    </a:cubicBezTo>
                    <a:cubicBezTo>
                      <a:pt x="7372" y="7872"/>
                      <a:pt x="8703" y="9425"/>
                      <a:pt x="10145" y="10911"/>
                    </a:cubicBezTo>
                    <a:cubicBezTo>
                      <a:pt x="12518" y="13351"/>
                      <a:pt x="15224" y="15103"/>
                      <a:pt x="18262" y="16012"/>
                    </a:cubicBezTo>
                    <a:cubicBezTo>
                      <a:pt x="18396" y="16079"/>
                      <a:pt x="18573" y="16079"/>
                      <a:pt x="18706" y="16256"/>
                    </a:cubicBezTo>
                    <a:cubicBezTo>
                      <a:pt x="18484" y="16478"/>
                      <a:pt x="18373" y="16744"/>
                      <a:pt x="18373" y="17055"/>
                    </a:cubicBezTo>
                    <a:cubicBezTo>
                      <a:pt x="18392" y="17302"/>
                      <a:pt x="18542" y="17468"/>
                      <a:pt x="18738" y="17468"/>
                    </a:cubicBezTo>
                    <a:cubicBezTo>
                      <a:pt x="18771" y="17468"/>
                      <a:pt x="18805" y="17463"/>
                      <a:pt x="18839" y="17454"/>
                    </a:cubicBezTo>
                    <a:cubicBezTo>
                      <a:pt x="19194" y="17343"/>
                      <a:pt x="19527" y="17143"/>
                      <a:pt x="19771" y="16877"/>
                    </a:cubicBezTo>
                    <a:cubicBezTo>
                      <a:pt x="19994" y="16654"/>
                      <a:pt x="20297" y="16537"/>
                      <a:pt x="20598" y="16537"/>
                    </a:cubicBezTo>
                    <a:cubicBezTo>
                      <a:pt x="20686" y="16537"/>
                      <a:pt x="20773" y="16547"/>
                      <a:pt x="20857" y="16567"/>
                    </a:cubicBezTo>
                    <a:cubicBezTo>
                      <a:pt x="21534" y="16655"/>
                      <a:pt x="22216" y="16700"/>
                      <a:pt x="22898" y="16700"/>
                    </a:cubicBezTo>
                    <a:cubicBezTo>
                      <a:pt x="23580" y="16700"/>
                      <a:pt x="24262" y="16655"/>
                      <a:pt x="24938" y="16567"/>
                    </a:cubicBezTo>
                    <a:cubicBezTo>
                      <a:pt x="25493" y="16544"/>
                      <a:pt x="26025" y="16300"/>
                      <a:pt x="26402" y="15901"/>
                    </a:cubicBezTo>
                    <a:cubicBezTo>
                      <a:pt x="26757" y="15458"/>
                      <a:pt x="26757" y="15258"/>
                      <a:pt x="26380" y="14681"/>
                    </a:cubicBezTo>
                    <a:cubicBezTo>
                      <a:pt x="25182" y="12951"/>
                      <a:pt x="23763" y="11377"/>
                      <a:pt x="22166" y="10024"/>
                    </a:cubicBezTo>
                    <a:cubicBezTo>
                      <a:pt x="20658" y="8693"/>
                      <a:pt x="18950" y="7584"/>
                      <a:pt x="17154" y="6719"/>
                    </a:cubicBezTo>
                    <a:cubicBezTo>
                      <a:pt x="14581" y="5455"/>
                      <a:pt x="11897" y="4412"/>
                      <a:pt x="9125" y="3636"/>
                    </a:cubicBezTo>
                    <a:cubicBezTo>
                      <a:pt x="8149" y="3348"/>
                      <a:pt x="7129" y="3148"/>
                      <a:pt x="6108" y="3082"/>
                    </a:cubicBezTo>
                    <a:cubicBezTo>
                      <a:pt x="5842" y="3037"/>
                      <a:pt x="5598" y="2948"/>
                      <a:pt x="5376" y="2771"/>
                    </a:cubicBezTo>
                    <a:cubicBezTo>
                      <a:pt x="4134" y="1928"/>
                      <a:pt x="2848" y="1174"/>
                      <a:pt x="1584" y="398"/>
                    </a:cubicBezTo>
                    <a:cubicBezTo>
                      <a:pt x="1295" y="220"/>
                      <a:pt x="985" y="110"/>
                      <a:pt x="652" y="21"/>
                    </a:cubicBezTo>
                    <a:cubicBezTo>
                      <a:pt x="581" y="7"/>
                      <a:pt x="515" y="0"/>
                      <a:pt x="4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4"/>
              <p:cNvSpPr/>
              <p:nvPr/>
            </p:nvSpPr>
            <p:spPr>
              <a:xfrm rot="690462">
                <a:off x="4012945" y="441900"/>
                <a:ext cx="410901" cy="198225"/>
              </a:xfrm>
              <a:custGeom>
                <a:avLst/>
                <a:gdLst/>
                <a:ahLst/>
                <a:cxnLst/>
                <a:rect l="l" t="t" r="r" b="b"/>
                <a:pathLst>
                  <a:path w="16436" h="7929" extrusionOk="0">
                    <a:moveTo>
                      <a:pt x="13388" y="0"/>
                    </a:moveTo>
                    <a:cubicBezTo>
                      <a:pt x="12036" y="0"/>
                      <a:pt x="10684" y="258"/>
                      <a:pt x="9405" y="770"/>
                    </a:cubicBezTo>
                    <a:cubicBezTo>
                      <a:pt x="7874" y="1347"/>
                      <a:pt x="6410" y="2101"/>
                      <a:pt x="5013" y="2966"/>
                    </a:cubicBezTo>
                    <a:cubicBezTo>
                      <a:pt x="4503" y="3298"/>
                      <a:pt x="4015" y="3675"/>
                      <a:pt x="3572" y="4097"/>
                    </a:cubicBezTo>
                    <a:cubicBezTo>
                      <a:pt x="3461" y="4186"/>
                      <a:pt x="3328" y="4252"/>
                      <a:pt x="3172" y="4274"/>
                    </a:cubicBezTo>
                    <a:cubicBezTo>
                      <a:pt x="2352" y="4430"/>
                      <a:pt x="1575" y="4674"/>
                      <a:pt x="777" y="4895"/>
                    </a:cubicBezTo>
                    <a:cubicBezTo>
                      <a:pt x="577" y="4940"/>
                      <a:pt x="422" y="5028"/>
                      <a:pt x="267" y="5139"/>
                    </a:cubicBezTo>
                    <a:cubicBezTo>
                      <a:pt x="23" y="5250"/>
                      <a:pt x="1" y="5561"/>
                      <a:pt x="222" y="5694"/>
                    </a:cubicBezTo>
                    <a:cubicBezTo>
                      <a:pt x="333" y="5783"/>
                      <a:pt x="444" y="5849"/>
                      <a:pt x="577" y="5893"/>
                    </a:cubicBezTo>
                    <a:cubicBezTo>
                      <a:pt x="1065" y="6049"/>
                      <a:pt x="1575" y="6182"/>
                      <a:pt x="2063" y="6270"/>
                    </a:cubicBezTo>
                    <a:cubicBezTo>
                      <a:pt x="2396" y="6315"/>
                      <a:pt x="2396" y="6315"/>
                      <a:pt x="2285" y="6647"/>
                    </a:cubicBezTo>
                    <a:cubicBezTo>
                      <a:pt x="2196" y="6891"/>
                      <a:pt x="2108" y="7158"/>
                      <a:pt x="2063" y="7446"/>
                    </a:cubicBezTo>
                    <a:cubicBezTo>
                      <a:pt x="2041" y="7601"/>
                      <a:pt x="2041" y="7756"/>
                      <a:pt x="2174" y="7845"/>
                    </a:cubicBezTo>
                    <a:cubicBezTo>
                      <a:pt x="2252" y="7901"/>
                      <a:pt x="2341" y="7928"/>
                      <a:pt x="2429" y="7928"/>
                    </a:cubicBezTo>
                    <a:cubicBezTo>
                      <a:pt x="2518" y="7928"/>
                      <a:pt x="2607" y="7901"/>
                      <a:pt x="2684" y="7845"/>
                    </a:cubicBezTo>
                    <a:cubicBezTo>
                      <a:pt x="2906" y="7712"/>
                      <a:pt x="3084" y="7535"/>
                      <a:pt x="3239" y="7313"/>
                    </a:cubicBezTo>
                    <a:cubicBezTo>
                      <a:pt x="3572" y="6869"/>
                      <a:pt x="3860" y="6404"/>
                      <a:pt x="4104" y="5893"/>
                    </a:cubicBezTo>
                    <a:cubicBezTo>
                      <a:pt x="4229" y="5628"/>
                      <a:pt x="4266" y="5549"/>
                      <a:pt x="4416" y="5549"/>
                    </a:cubicBezTo>
                    <a:cubicBezTo>
                      <a:pt x="4479" y="5549"/>
                      <a:pt x="4562" y="5563"/>
                      <a:pt x="4680" y="5583"/>
                    </a:cubicBezTo>
                    <a:cubicBezTo>
                      <a:pt x="5767" y="5783"/>
                      <a:pt x="6876" y="5916"/>
                      <a:pt x="7985" y="5960"/>
                    </a:cubicBezTo>
                    <a:cubicBezTo>
                      <a:pt x="8135" y="5967"/>
                      <a:pt x="8286" y="5971"/>
                      <a:pt x="8436" y="5971"/>
                    </a:cubicBezTo>
                    <a:cubicBezTo>
                      <a:pt x="10080" y="5971"/>
                      <a:pt x="11708" y="5527"/>
                      <a:pt x="13131" y="4674"/>
                    </a:cubicBezTo>
                    <a:cubicBezTo>
                      <a:pt x="13185" y="4619"/>
                      <a:pt x="13224" y="4551"/>
                      <a:pt x="13309" y="4551"/>
                    </a:cubicBezTo>
                    <a:cubicBezTo>
                      <a:pt x="13328" y="4551"/>
                      <a:pt x="13350" y="4554"/>
                      <a:pt x="13375" y="4563"/>
                    </a:cubicBezTo>
                    <a:cubicBezTo>
                      <a:pt x="13353" y="4740"/>
                      <a:pt x="13397" y="4918"/>
                      <a:pt x="13508" y="5073"/>
                    </a:cubicBezTo>
                    <a:cubicBezTo>
                      <a:pt x="13550" y="5137"/>
                      <a:pt x="13619" y="5170"/>
                      <a:pt x="13683" y="5170"/>
                    </a:cubicBezTo>
                    <a:cubicBezTo>
                      <a:pt x="13753" y="5170"/>
                      <a:pt x="13817" y="5131"/>
                      <a:pt x="13841" y="5051"/>
                    </a:cubicBezTo>
                    <a:cubicBezTo>
                      <a:pt x="13951" y="4829"/>
                      <a:pt x="14018" y="4607"/>
                      <a:pt x="14018" y="4363"/>
                    </a:cubicBezTo>
                    <a:cubicBezTo>
                      <a:pt x="14040" y="4097"/>
                      <a:pt x="14173" y="3875"/>
                      <a:pt x="14373" y="3720"/>
                    </a:cubicBezTo>
                    <a:cubicBezTo>
                      <a:pt x="15016" y="3165"/>
                      <a:pt x="15571" y="2544"/>
                      <a:pt x="16058" y="1857"/>
                    </a:cubicBezTo>
                    <a:cubicBezTo>
                      <a:pt x="16280" y="1568"/>
                      <a:pt x="16413" y="1236"/>
                      <a:pt x="16435" y="881"/>
                    </a:cubicBezTo>
                    <a:cubicBezTo>
                      <a:pt x="16435" y="504"/>
                      <a:pt x="16369" y="415"/>
                      <a:pt x="15992" y="326"/>
                    </a:cubicBezTo>
                    <a:cubicBezTo>
                      <a:pt x="15138" y="108"/>
                      <a:pt x="14263" y="0"/>
                      <a:pt x="133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690462">
                <a:off x="4015850" y="792587"/>
                <a:ext cx="461926" cy="172000"/>
              </a:xfrm>
              <a:custGeom>
                <a:avLst/>
                <a:gdLst/>
                <a:ahLst/>
                <a:cxnLst/>
                <a:rect l="l" t="t" r="r" b="b"/>
                <a:pathLst>
                  <a:path w="18477" h="6880" extrusionOk="0">
                    <a:moveTo>
                      <a:pt x="14425" y="1"/>
                    </a:moveTo>
                    <a:cubicBezTo>
                      <a:pt x="14334" y="1"/>
                      <a:pt x="14243" y="2"/>
                      <a:pt x="14151" y="3"/>
                    </a:cubicBezTo>
                    <a:cubicBezTo>
                      <a:pt x="12909" y="26"/>
                      <a:pt x="11689" y="203"/>
                      <a:pt x="10514" y="558"/>
                    </a:cubicBezTo>
                    <a:cubicBezTo>
                      <a:pt x="8828" y="1024"/>
                      <a:pt x="7165" y="1622"/>
                      <a:pt x="5590" y="2399"/>
                    </a:cubicBezTo>
                    <a:cubicBezTo>
                      <a:pt x="5036" y="2665"/>
                      <a:pt x="4481" y="2998"/>
                      <a:pt x="3993" y="3375"/>
                    </a:cubicBezTo>
                    <a:cubicBezTo>
                      <a:pt x="3860" y="3463"/>
                      <a:pt x="3705" y="3508"/>
                      <a:pt x="3527" y="3530"/>
                    </a:cubicBezTo>
                    <a:cubicBezTo>
                      <a:pt x="2618" y="3641"/>
                      <a:pt x="1731" y="3818"/>
                      <a:pt x="844" y="3996"/>
                    </a:cubicBezTo>
                    <a:cubicBezTo>
                      <a:pt x="622" y="4018"/>
                      <a:pt x="444" y="4106"/>
                      <a:pt x="267" y="4195"/>
                    </a:cubicBezTo>
                    <a:cubicBezTo>
                      <a:pt x="23" y="4350"/>
                      <a:pt x="1" y="4506"/>
                      <a:pt x="245" y="4705"/>
                    </a:cubicBezTo>
                    <a:cubicBezTo>
                      <a:pt x="356" y="4794"/>
                      <a:pt x="511" y="4861"/>
                      <a:pt x="666" y="4905"/>
                    </a:cubicBezTo>
                    <a:cubicBezTo>
                      <a:pt x="1199" y="5060"/>
                      <a:pt x="1775" y="5215"/>
                      <a:pt x="2352" y="5326"/>
                    </a:cubicBezTo>
                    <a:cubicBezTo>
                      <a:pt x="2729" y="5393"/>
                      <a:pt x="2729" y="5393"/>
                      <a:pt x="2618" y="5681"/>
                    </a:cubicBezTo>
                    <a:cubicBezTo>
                      <a:pt x="2507" y="5903"/>
                      <a:pt x="2418" y="6147"/>
                      <a:pt x="2374" y="6413"/>
                    </a:cubicBezTo>
                    <a:cubicBezTo>
                      <a:pt x="2308" y="6546"/>
                      <a:pt x="2374" y="6724"/>
                      <a:pt x="2507" y="6790"/>
                    </a:cubicBezTo>
                    <a:cubicBezTo>
                      <a:pt x="2607" y="6853"/>
                      <a:pt x="2714" y="6880"/>
                      <a:pt x="2820" y="6880"/>
                    </a:cubicBezTo>
                    <a:cubicBezTo>
                      <a:pt x="2902" y="6880"/>
                      <a:pt x="2984" y="6864"/>
                      <a:pt x="3062" y="6835"/>
                    </a:cubicBezTo>
                    <a:cubicBezTo>
                      <a:pt x="3306" y="6701"/>
                      <a:pt x="3505" y="6546"/>
                      <a:pt x="3683" y="6347"/>
                    </a:cubicBezTo>
                    <a:cubicBezTo>
                      <a:pt x="4037" y="5970"/>
                      <a:pt x="4370" y="5526"/>
                      <a:pt x="4636" y="5060"/>
                    </a:cubicBezTo>
                    <a:cubicBezTo>
                      <a:pt x="4755" y="4824"/>
                      <a:pt x="4794" y="4755"/>
                      <a:pt x="4945" y="4755"/>
                    </a:cubicBezTo>
                    <a:cubicBezTo>
                      <a:pt x="5021" y="4755"/>
                      <a:pt x="5124" y="4772"/>
                      <a:pt x="5280" y="4794"/>
                    </a:cubicBezTo>
                    <a:cubicBezTo>
                      <a:pt x="6522" y="5038"/>
                      <a:pt x="7764" y="5215"/>
                      <a:pt x="9028" y="5304"/>
                    </a:cubicBezTo>
                    <a:cubicBezTo>
                      <a:pt x="9372" y="5335"/>
                      <a:pt x="9718" y="5351"/>
                      <a:pt x="10063" y="5351"/>
                    </a:cubicBezTo>
                    <a:cubicBezTo>
                      <a:pt x="11693" y="5351"/>
                      <a:pt x="13315" y="5006"/>
                      <a:pt x="14817" y="4328"/>
                    </a:cubicBezTo>
                    <a:cubicBezTo>
                      <a:pt x="14867" y="4278"/>
                      <a:pt x="14941" y="4253"/>
                      <a:pt x="15022" y="4253"/>
                    </a:cubicBezTo>
                    <a:cubicBezTo>
                      <a:pt x="15049" y="4253"/>
                      <a:pt x="15077" y="4256"/>
                      <a:pt x="15105" y="4262"/>
                    </a:cubicBezTo>
                    <a:cubicBezTo>
                      <a:pt x="15083" y="4439"/>
                      <a:pt x="15149" y="4617"/>
                      <a:pt x="15282" y="4750"/>
                    </a:cubicBezTo>
                    <a:cubicBezTo>
                      <a:pt x="15349" y="4816"/>
                      <a:pt x="15415" y="4850"/>
                      <a:pt x="15479" y="4850"/>
                    </a:cubicBezTo>
                    <a:cubicBezTo>
                      <a:pt x="15543" y="4850"/>
                      <a:pt x="15604" y="4816"/>
                      <a:pt x="15659" y="4750"/>
                    </a:cubicBezTo>
                    <a:cubicBezTo>
                      <a:pt x="15770" y="4550"/>
                      <a:pt x="15837" y="4328"/>
                      <a:pt x="15837" y="4106"/>
                    </a:cubicBezTo>
                    <a:cubicBezTo>
                      <a:pt x="15859" y="3863"/>
                      <a:pt x="15992" y="3641"/>
                      <a:pt x="16214" y="3530"/>
                    </a:cubicBezTo>
                    <a:cubicBezTo>
                      <a:pt x="16901" y="3064"/>
                      <a:pt x="17545" y="2510"/>
                      <a:pt x="18077" y="1866"/>
                    </a:cubicBezTo>
                    <a:cubicBezTo>
                      <a:pt x="18321" y="1622"/>
                      <a:pt x="18454" y="1312"/>
                      <a:pt x="18476" y="979"/>
                    </a:cubicBezTo>
                    <a:cubicBezTo>
                      <a:pt x="18476" y="624"/>
                      <a:pt x="18387" y="536"/>
                      <a:pt x="17966" y="425"/>
                    </a:cubicBezTo>
                    <a:cubicBezTo>
                      <a:pt x="16812" y="136"/>
                      <a:pt x="15620" y="1"/>
                      <a:pt x="144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4"/>
              <p:cNvSpPr/>
              <p:nvPr/>
            </p:nvSpPr>
            <p:spPr>
              <a:xfrm rot="690462">
                <a:off x="3914217" y="637942"/>
                <a:ext cx="320526" cy="259251"/>
              </a:xfrm>
              <a:custGeom>
                <a:avLst/>
                <a:gdLst/>
                <a:ahLst/>
                <a:cxnLst/>
                <a:rect l="l" t="t" r="r" b="b"/>
                <a:pathLst>
                  <a:path w="12821" h="10370" extrusionOk="0">
                    <a:moveTo>
                      <a:pt x="11104" y="0"/>
                    </a:moveTo>
                    <a:cubicBezTo>
                      <a:pt x="10728" y="0"/>
                      <a:pt x="10353" y="45"/>
                      <a:pt x="9982" y="133"/>
                    </a:cubicBezTo>
                    <a:cubicBezTo>
                      <a:pt x="9072" y="333"/>
                      <a:pt x="8229" y="710"/>
                      <a:pt x="7498" y="1264"/>
                    </a:cubicBezTo>
                    <a:cubicBezTo>
                      <a:pt x="6211" y="2129"/>
                      <a:pt x="5036" y="3127"/>
                      <a:pt x="3971" y="4236"/>
                    </a:cubicBezTo>
                    <a:cubicBezTo>
                      <a:pt x="3550" y="4680"/>
                      <a:pt x="3150" y="5168"/>
                      <a:pt x="2796" y="5678"/>
                    </a:cubicBezTo>
                    <a:cubicBezTo>
                      <a:pt x="2707" y="5811"/>
                      <a:pt x="2596" y="5900"/>
                      <a:pt x="2485" y="5944"/>
                    </a:cubicBezTo>
                    <a:cubicBezTo>
                      <a:pt x="1842" y="6188"/>
                      <a:pt x="1221" y="6543"/>
                      <a:pt x="600" y="6876"/>
                    </a:cubicBezTo>
                    <a:cubicBezTo>
                      <a:pt x="445" y="6942"/>
                      <a:pt x="311" y="7053"/>
                      <a:pt x="201" y="7208"/>
                    </a:cubicBezTo>
                    <a:cubicBezTo>
                      <a:pt x="23" y="7364"/>
                      <a:pt x="1" y="7652"/>
                      <a:pt x="134" y="7852"/>
                    </a:cubicBezTo>
                    <a:cubicBezTo>
                      <a:pt x="201" y="7940"/>
                      <a:pt x="289" y="8029"/>
                      <a:pt x="400" y="8051"/>
                    </a:cubicBezTo>
                    <a:cubicBezTo>
                      <a:pt x="755" y="8206"/>
                      <a:pt x="1110" y="8317"/>
                      <a:pt x="1509" y="8406"/>
                    </a:cubicBezTo>
                    <a:cubicBezTo>
                      <a:pt x="1753" y="8450"/>
                      <a:pt x="1753" y="8450"/>
                      <a:pt x="1642" y="8827"/>
                    </a:cubicBezTo>
                    <a:cubicBezTo>
                      <a:pt x="1554" y="9138"/>
                      <a:pt x="1465" y="9471"/>
                      <a:pt x="1398" y="9803"/>
                    </a:cubicBezTo>
                    <a:cubicBezTo>
                      <a:pt x="1354" y="9959"/>
                      <a:pt x="1376" y="10136"/>
                      <a:pt x="1465" y="10291"/>
                    </a:cubicBezTo>
                    <a:cubicBezTo>
                      <a:pt x="1516" y="10342"/>
                      <a:pt x="1571" y="10370"/>
                      <a:pt x="1629" y="10370"/>
                    </a:cubicBezTo>
                    <a:cubicBezTo>
                      <a:pt x="1698" y="10370"/>
                      <a:pt x="1770" y="10331"/>
                      <a:pt x="1842" y="10247"/>
                    </a:cubicBezTo>
                    <a:cubicBezTo>
                      <a:pt x="2019" y="10047"/>
                      <a:pt x="2175" y="9826"/>
                      <a:pt x="2308" y="9582"/>
                    </a:cubicBezTo>
                    <a:cubicBezTo>
                      <a:pt x="2596" y="9005"/>
                      <a:pt x="2862" y="8406"/>
                      <a:pt x="3084" y="7785"/>
                    </a:cubicBezTo>
                    <a:cubicBezTo>
                      <a:pt x="3197" y="7447"/>
                      <a:pt x="3227" y="7354"/>
                      <a:pt x="3346" y="7354"/>
                    </a:cubicBezTo>
                    <a:cubicBezTo>
                      <a:pt x="3391" y="7354"/>
                      <a:pt x="3448" y="7368"/>
                      <a:pt x="3527" y="7386"/>
                    </a:cubicBezTo>
                    <a:cubicBezTo>
                      <a:pt x="4246" y="7522"/>
                      <a:pt x="4981" y="7590"/>
                      <a:pt x="5703" y="7590"/>
                    </a:cubicBezTo>
                    <a:cubicBezTo>
                      <a:pt x="5806" y="7590"/>
                      <a:pt x="5909" y="7588"/>
                      <a:pt x="6012" y="7585"/>
                    </a:cubicBezTo>
                    <a:cubicBezTo>
                      <a:pt x="7409" y="7519"/>
                      <a:pt x="8740" y="6898"/>
                      <a:pt x="10026" y="5656"/>
                    </a:cubicBezTo>
                    <a:cubicBezTo>
                      <a:pt x="10046" y="5595"/>
                      <a:pt x="10103" y="5498"/>
                      <a:pt x="10180" y="5498"/>
                    </a:cubicBezTo>
                    <a:cubicBezTo>
                      <a:pt x="10188" y="5498"/>
                      <a:pt x="10196" y="5499"/>
                      <a:pt x="10203" y="5501"/>
                    </a:cubicBezTo>
                    <a:cubicBezTo>
                      <a:pt x="10181" y="5722"/>
                      <a:pt x="10203" y="5922"/>
                      <a:pt x="10270" y="6122"/>
                    </a:cubicBezTo>
                    <a:cubicBezTo>
                      <a:pt x="10300" y="6192"/>
                      <a:pt x="10339" y="6225"/>
                      <a:pt x="10381" y="6225"/>
                    </a:cubicBezTo>
                    <a:cubicBezTo>
                      <a:pt x="10432" y="6225"/>
                      <a:pt x="10487" y="6175"/>
                      <a:pt x="10536" y="6077"/>
                    </a:cubicBezTo>
                    <a:cubicBezTo>
                      <a:pt x="10625" y="5789"/>
                      <a:pt x="10691" y="5501"/>
                      <a:pt x="10714" y="5212"/>
                    </a:cubicBezTo>
                    <a:cubicBezTo>
                      <a:pt x="10736" y="4924"/>
                      <a:pt x="10847" y="4658"/>
                      <a:pt x="11024" y="4414"/>
                    </a:cubicBezTo>
                    <a:cubicBezTo>
                      <a:pt x="11579" y="3682"/>
                      <a:pt x="12044" y="2883"/>
                      <a:pt x="12444" y="2063"/>
                    </a:cubicBezTo>
                    <a:cubicBezTo>
                      <a:pt x="12643" y="1686"/>
                      <a:pt x="12776" y="1264"/>
                      <a:pt x="12798" y="843"/>
                    </a:cubicBezTo>
                    <a:cubicBezTo>
                      <a:pt x="12821" y="399"/>
                      <a:pt x="12776" y="288"/>
                      <a:pt x="12532" y="222"/>
                    </a:cubicBezTo>
                    <a:cubicBezTo>
                      <a:pt x="12061" y="73"/>
                      <a:pt x="11582" y="0"/>
                      <a:pt x="111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4"/>
              <p:cNvSpPr/>
              <p:nvPr/>
            </p:nvSpPr>
            <p:spPr>
              <a:xfrm rot="690462">
                <a:off x="4256353" y="663988"/>
                <a:ext cx="460801" cy="175100"/>
              </a:xfrm>
              <a:custGeom>
                <a:avLst/>
                <a:gdLst/>
                <a:ahLst/>
                <a:cxnLst/>
                <a:rect l="l" t="t" r="r" b="b"/>
                <a:pathLst>
                  <a:path w="18432" h="7004" extrusionOk="0">
                    <a:moveTo>
                      <a:pt x="14566" y="1"/>
                    </a:moveTo>
                    <a:cubicBezTo>
                      <a:pt x="14406" y="1"/>
                      <a:pt x="14245" y="3"/>
                      <a:pt x="14084" y="9"/>
                    </a:cubicBezTo>
                    <a:cubicBezTo>
                      <a:pt x="12864" y="31"/>
                      <a:pt x="11644" y="231"/>
                      <a:pt x="10469" y="586"/>
                    </a:cubicBezTo>
                    <a:cubicBezTo>
                      <a:pt x="8783" y="1074"/>
                      <a:pt x="7142" y="1717"/>
                      <a:pt x="5567" y="2493"/>
                    </a:cubicBezTo>
                    <a:cubicBezTo>
                      <a:pt x="4991" y="2759"/>
                      <a:pt x="4458" y="3092"/>
                      <a:pt x="3970" y="3469"/>
                    </a:cubicBezTo>
                    <a:cubicBezTo>
                      <a:pt x="3837" y="3580"/>
                      <a:pt x="3682" y="3624"/>
                      <a:pt x="3527" y="3646"/>
                    </a:cubicBezTo>
                    <a:cubicBezTo>
                      <a:pt x="2595" y="3757"/>
                      <a:pt x="1708" y="3957"/>
                      <a:pt x="821" y="4134"/>
                    </a:cubicBezTo>
                    <a:cubicBezTo>
                      <a:pt x="621" y="4156"/>
                      <a:pt x="422" y="4245"/>
                      <a:pt x="244" y="4334"/>
                    </a:cubicBezTo>
                    <a:cubicBezTo>
                      <a:pt x="0" y="4489"/>
                      <a:pt x="0" y="4667"/>
                      <a:pt x="222" y="4844"/>
                    </a:cubicBezTo>
                    <a:cubicBezTo>
                      <a:pt x="355" y="4933"/>
                      <a:pt x="488" y="4999"/>
                      <a:pt x="643" y="5044"/>
                    </a:cubicBezTo>
                    <a:cubicBezTo>
                      <a:pt x="1198" y="5199"/>
                      <a:pt x="1775" y="5332"/>
                      <a:pt x="2329" y="5443"/>
                    </a:cubicBezTo>
                    <a:cubicBezTo>
                      <a:pt x="2728" y="5509"/>
                      <a:pt x="2728" y="5509"/>
                      <a:pt x="2617" y="5798"/>
                    </a:cubicBezTo>
                    <a:cubicBezTo>
                      <a:pt x="2506" y="6020"/>
                      <a:pt x="2418" y="6286"/>
                      <a:pt x="2373" y="6530"/>
                    </a:cubicBezTo>
                    <a:cubicBezTo>
                      <a:pt x="2329" y="6685"/>
                      <a:pt x="2373" y="6840"/>
                      <a:pt x="2529" y="6929"/>
                    </a:cubicBezTo>
                    <a:cubicBezTo>
                      <a:pt x="2611" y="6976"/>
                      <a:pt x="2711" y="7004"/>
                      <a:pt x="2814" y="7004"/>
                    </a:cubicBezTo>
                    <a:cubicBezTo>
                      <a:pt x="2906" y="7004"/>
                      <a:pt x="2999" y="6981"/>
                      <a:pt x="3083" y="6929"/>
                    </a:cubicBezTo>
                    <a:cubicBezTo>
                      <a:pt x="3327" y="6818"/>
                      <a:pt x="3527" y="6663"/>
                      <a:pt x="3682" y="6463"/>
                    </a:cubicBezTo>
                    <a:cubicBezTo>
                      <a:pt x="4059" y="6064"/>
                      <a:pt x="4370" y="5642"/>
                      <a:pt x="4636" y="5177"/>
                    </a:cubicBezTo>
                    <a:cubicBezTo>
                      <a:pt x="4759" y="4929"/>
                      <a:pt x="4797" y="4854"/>
                      <a:pt x="4966" y="4854"/>
                    </a:cubicBezTo>
                    <a:cubicBezTo>
                      <a:pt x="5040" y="4854"/>
                      <a:pt x="5138" y="4868"/>
                      <a:pt x="5279" y="4888"/>
                    </a:cubicBezTo>
                    <a:cubicBezTo>
                      <a:pt x="6521" y="5110"/>
                      <a:pt x="7763" y="5265"/>
                      <a:pt x="9027" y="5354"/>
                    </a:cubicBezTo>
                    <a:cubicBezTo>
                      <a:pt x="9330" y="5378"/>
                      <a:pt x="9632" y="5390"/>
                      <a:pt x="9935" y="5390"/>
                    </a:cubicBezTo>
                    <a:cubicBezTo>
                      <a:pt x="11608" y="5390"/>
                      <a:pt x="13272" y="5029"/>
                      <a:pt x="14794" y="4334"/>
                    </a:cubicBezTo>
                    <a:cubicBezTo>
                      <a:pt x="14867" y="4279"/>
                      <a:pt x="14940" y="4239"/>
                      <a:pt x="15025" y="4239"/>
                    </a:cubicBezTo>
                    <a:cubicBezTo>
                      <a:pt x="15043" y="4239"/>
                      <a:pt x="15062" y="4241"/>
                      <a:pt x="15082" y="4245"/>
                    </a:cubicBezTo>
                    <a:cubicBezTo>
                      <a:pt x="15082" y="4423"/>
                      <a:pt x="15149" y="4600"/>
                      <a:pt x="15260" y="4733"/>
                    </a:cubicBezTo>
                    <a:cubicBezTo>
                      <a:pt x="15304" y="4800"/>
                      <a:pt x="15376" y="4833"/>
                      <a:pt x="15448" y="4833"/>
                    </a:cubicBezTo>
                    <a:cubicBezTo>
                      <a:pt x="15520" y="4833"/>
                      <a:pt x="15592" y="4800"/>
                      <a:pt x="15637" y="4733"/>
                    </a:cubicBezTo>
                    <a:cubicBezTo>
                      <a:pt x="15770" y="4534"/>
                      <a:pt x="15814" y="4312"/>
                      <a:pt x="15814" y="4090"/>
                    </a:cubicBezTo>
                    <a:cubicBezTo>
                      <a:pt x="15836" y="3846"/>
                      <a:pt x="15969" y="3624"/>
                      <a:pt x="16191" y="3513"/>
                    </a:cubicBezTo>
                    <a:cubicBezTo>
                      <a:pt x="16879" y="3025"/>
                      <a:pt x="17500" y="2471"/>
                      <a:pt x="18054" y="1850"/>
                    </a:cubicBezTo>
                    <a:cubicBezTo>
                      <a:pt x="18276" y="1606"/>
                      <a:pt x="18409" y="1273"/>
                      <a:pt x="18431" y="940"/>
                    </a:cubicBezTo>
                    <a:cubicBezTo>
                      <a:pt x="18409" y="586"/>
                      <a:pt x="18320" y="497"/>
                      <a:pt x="17921" y="408"/>
                    </a:cubicBezTo>
                    <a:cubicBezTo>
                      <a:pt x="16815" y="136"/>
                      <a:pt x="15692" y="1"/>
                      <a:pt x="14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4"/>
              <p:cNvSpPr/>
              <p:nvPr/>
            </p:nvSpPr>
            <p:spPr>
              <a:xfrm rot="690462">
                <a:off x="4235302" y="1018350"/>
                <a:ext cx="562826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22513" h="7721" extrusionOk="0">
                    <a:moveTo>
                      <a:pt x="16671" y="0"/>
                    </a:moveTo>
                    <a:cubicBezTo>
                      <a:pt x="15410" y="0"/>
                      <a:pt x="14155" y="158"/>
                      <a:pt x="12931" y="459"/>
                    </a:cubicBezTo>
                    <a:cubicBezTo>
                      <a:pt x="10846" y="947"/>
                      <a:pt x="8828" y="1590"/>
                      <a:pt x="6876" y="2433"/>
                    </a:cubicBezTo>
                    <a:cubicBezTo>
                      <a:pt x="6166" y="2721"/>
                      <a:pt x="5501" y="3098"/>
                      <a:pt x="4880" y="3520"/>
                    </a:cubicBezTo>
                    <a:cubicBezTo>
                      <a:pt x="4702" y="3631"/>
                      <a:pt x="4525" y="3697"/>
                      <a:pt x="4325" y="3697"/>
                    </a:cubicBezTo>
                    <a:cubicBezTo>
                      <a:pt x="3216" y="3786"/>
                      <a:pt x="2130" y="3963"/>
                      <a:pt x="1021" y="4119"/>
                    </a:cubicBezTo>
                    <a:cubicBezTo>
                      <a:pt x="777" y="4141"/>
                      <a:pt x="533" y="4230"/>
                      <a:pt x="333" y="4340"/>
                    </a:cubicBezTo>
                    <a:cubicBezTo>
                      <a:pt x="22" y="4496"/>
                      <a:pt x="0" y="4695"/>
                      <a:pt x="266" y="4939"/>
                    </a:cubicBezTo>
                    <a:cubicBezTo>
                      <a:pt x="422" y="5050"/>
                      <a:pt x="577" y="5139"/>
                      <a:pt x="754" y="5205"/>
                    </a:cubicBezTo>
                    <a:cubicBezTo>
                      <a:pt x="1420" y="5449"/>
                      <a:pt x="2085" y="5649"/>
                      <a:pt x="2773" y="5804"/>
                    </a:cubicBezTo>
                    <a:cubicBezTo>
                      <a:pt x="3238" y="5893"/>
                      <a:pt x="3238" y="5915"/>
                      <a:pt x="3083" y="6248"/>
                    </a:cubicBezTo>
                    <a:cubicBezTo>
                      <a:pt x="2928" y="6514"/>
                      <a:pt x="2817" y="6825"/>
                      <a:pt x="2728" y="7113"/>
                    </a:cubicBezTo>
                    <a:cubicBezTo>
                      <a:pt x="2662" y="7290"/>
                      <a:pt x="2728" y="7490"/>
                      <a:pt x="2906" y="7601"/>
                    </a:cubicBezTo>
                    <a:cubicBezTo>
                      <a:pt x="3026" y="7681"/>
                      <a:pt x="3161" y="7721"/>
                      <a:pt x="3303" y="7721"/>
                    </a:cubicBezTo>
                    <a:cubicBezTo>
                      <a:pt x="3398" y="7721"/>
                      <a:pt x="3496" y="7703"/>
                      <a:pt x="3593" y="7667"/>
                    </a:cubicBezTo>
                    <a:cubicBezTo>
                      <a:pt x="3859" y="7534"/>
                      <a:pt x="4126" y="7357"/>
                      <a:pt x="4347" y="7135"/>
                    </a:cubicBezTo>
                    <a:cubicBezTo>
                      <a:pt x="4813" y="6669"/>
                      <a:pt x="5235" y="6181"/>
                      <a:pt x="5589" y="5627"/>
                    </a:cubicBezTo>
                    <a:cubicBezTo>
                      <a:pt x="5740" y="5366"/>
                      <a:pt x="5798" y="5275"/>
                      <a:pt x="5946" y="5275"/>
                    </a:cubicBezTo>
                    <a:cubicBezTo>
                      <a:pt x="6037" y="5275"/>
                      <a:pt x="6163" y="5310"/>
                      <a:pt x="6366" y="5361"/>
                    </a:cubicBezTo>
                    <a:cubicBezTo>
                      <a:pt x="7852" y="5693"/>
                      <a:pt x="9360" y="5982"/>
                      <a:pt x="10868" y="6159"/>
                    </a:cubicBezTo>
                    <a:cubicBezTo>
                      <a:pt x="11496" y="6246"/>
                      <a:pt x="12126" y="6289"/>
                      <a:pt x="12753" y="6289"/>
                    </a:cubicBezTo>
                    <a:cubicBezTo>
                      <a:pt x="14519" y="6289"/>
                      <a:pt x="16268" y="5949"/>
                      <a:pt x="17921" y="5294"/>
                    </a:cubicBezTo>
                    <a:cubicBezTo>
                      <a:pt x="17994" y="5239"/>
                      <a:pt x="18097" y="5200"/>
                      <a:pt x="18193" y="5200"/>
                    </a:cubicBezTo>
                    <a:cubicBezTo>
                      <a:pt x="18214" y="5200"/>
                      <a:pt x="18234" y="5202"/>
                      <a:pt x="18254" y="5205"/>
                    </a:cubicBezTo>
                    <a:cubicBezTo>
                      <a:pt x="18232" y="5427"/>
                      <a:pt x="18298" y="5649"/>
                      <a:pt x="18453" y="5826"/>
                    </a:cubicBezTo>
                    <a:cubicBezTo>
                      <a:pt x="18509" y="5904"/>
                      <a:pt x="18592" y="5943"/>
                      <a:pt x="18675" y="5943"/>
                    </a:cubicBezTo>
                    <a:cubicBezTo>
                      <a:pt x="18758" y="5943"/>
                      <a:pt x="18842" y="5904"/>
                      <a:pt x="18897" y="5826"/>
                    </a:cubicBezTo>
                    <a:cubicBezTo>
                      <a:pt x="19052" y="5582"/>
                      <a:pt x="19141" y="5316"/>
                      <a:pt x="19163" y="5050"/>
                    </a:cubicBezTo>
                    <a:cubicBezTo>
                      <a:pt x="19208" y="4762"/>
                      <a:pt x="19385" y="4496"/>
                      <a:pt x="19651" y="4363"/>
                    </a:cubicBezTo>
                    <a:cubicBezTo>
                      <a:pt x="20516" y="3830"/>
                      <a:pt x="21292" y="3209"/>
                      <a:pt x="22002" y="2477"/>
                    </a:cubicBezTo>
                    <a:cubicBezTo>
                      <a:pt x="22290" y="2189"/>
                      <a:pt x="22468" y="1812"/>
                      <a:pt x="22512" y="1413"/>
                    </a:cubicBezTo>
                    <a:cubicBezTo>
                      <a:pt x="22512" y="991"/>
                      <a:pt x="22424" y="858"/>
                      <a:pt x="21936" y="725"/>
                    </a:cubicBezTo>
                    <a:cubicBezTo>
                      <a:pt x="20427" y="282"/>
                      <a:pt x="18897" y="38"/>
                      <a:pt x="17344" y="15"/>
                    </a:cubicBezTo>
                    <a:cubicBezTo>
                      <a:pt x="17120" y="5"/>
                      <a:pt x="16895" y="0"/>
                      <a:pt x="166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4"/>
              <p:cNvSpPr/>
              <p:nvPr/>
            </p:nvSpPr>
            <p:spPr>
              <a:xfrm rot="4532062">
                <a:off x="2752534" y="-6128"/>
                <a:ext cx="394826" cy="219101"/>
              </a:xfrm>
              <a:custGeom>
                <a:avLst/>
                <a:gdLst/>
                <a:ahLst/>
                <a:cxnLst/>
                <a:rect l="l" t="t" r="r" b="b"/>
                <a:pathLst>
                  <a:path w="15793" h="8764" extrusionOk="0">
                    <a:moveTo>
                      <a:pt x="14918" y="1"/>
                    </a:moveTo>
                    <a:cubicBezTo>
                      <a:pt x="13830" y="1"/>
                      <a:pt x="12761" y="133"/>
                      <a:pt x="11711" y="380"/>
                    </a:cubicBezTo>
                    <a:cubicBezTo>
                      <a:pt x="10602" y="646"/>
                      <a:pt x="9560" y="1045"/>
                      <a:pt x="8584" y="1578"/>
                    </a:cubicBezTo>
                    <a:cubicBezTo>
                      <a:pt x="7165" y="2332"/>
                      <a:pt x="5834" y="3219"/>
                      <a:pt x="4570" y="4217"/>
                    </a:cubicBezTo>
                    <a:cubicBezTo>
                      <a:pt x="4126" y="4550"/>
                      <a:pt x="3705" y="4949"/>
                      <a:pt x="3328" y="5393"/>
                    </a:cubicBezTo>
                    <a:cubicBezTo>
                      <a:pt x="3239" y="5504"/>
                      <a:pt x="3106" y="5570"/>
                      <a:pt x="2973" y="5614"/>
                    </a:cubicBezTo>
                    <a:cubicBezTo>
                      <a:pt x="2174" y="5903"/>
                      <a:pt x="1420" y="6235"/>
                      <a:pt x="666" y="6568"/>
                    </a:cubicBezTo>
                    <a:cubicBezTo>
                      <a:pt x="489" y="6635"/>
                      <a:pt x="333" y="6746"/>
                      <a:pt x="178" y="6856"/>
                    </a:cubicBezTo>
                    <a:cubicBezTo>
                      <a:pt x="1" y="7034"/>
                      <a:pt x="23" y="7189"/>
                      <a:pt x="267" y="7322"/>
                    </a:cubicBezTo>
                    <a:cubicBezTo>
                      <a:pt x="400" y="7367"/>
                      <a:pt x="533" y="7411"/>
                      <a:pt x="688" y="7411"/>
                    </a:cubicBezTo>
                    <a:cubicBezTo>
                      <a:pt x="1062" y="7443"/>
                      <a:pt x="1447" y="7464"/>
                      <a:pt x="1836" y="7464"/>
                    </a:cubicBezTo>
                    <a:cubicBezTo>
                      <a:pt x="1978" y="7464"/>
                      <a:pt x="2120" y="7461"/>
                      <a:pt x="2263" y="7455"/>
                    </a:cubicBezTo>
                    <a:cubicBezTo>
                      <a:pt x="2326" y="7451"/>
                      <a:pt x="2378" y="7449"/>
                      <a:pt x="2421" y="7449"/>
                    </a:cubicBezTo>
                    <a:cubicBezTo>
                      <a:pt x="2616" y="7449"/>
                      <a:pt x="2610" y="7503"/>
                      <a:pt x="2573" y="7721"/>
                    </a:cubicBezTo>
                    <a:cubicBezTo>
                      <a:pt x="2507" y="7943"/>
                      <a:pt x="2485" y="8187"/>
                      <a:pt x="2485" y="8409"/>
                    </a:cubicBezTo>
                    <a:cubicBezTo>
                      <a:pt x="2485" y="8564"/>
                      <a:pt x="2573" y="8697"/>
                      <a:pt x="2707" y="8742"/>
                    </a:cubicBezTo>
                    <a:cubicBezTo>
                      <a:pt x="2763" y="8756"/>
                      <a:pt x="2819" y="8763"/>
                      <a:pt x="2874" y="8763"/>
                    </a:cubicBezTo>
                    <a:cubicBezTo>
                      <a:pt x="2994" y="8763"/>
                      <a:pt x="3111" y="8729"/>
                      <a:pt x="3217" y="8653"/>
                    </a:cubicBezTo>
                    <a:cubicBezTo>
                      <a:pt x="3394" y="8498"/>
                      <a:pt x="3549" y="8320"/>
                      <a:pt x="3660" y="8098"/>
                    </a:cubicBezTo>
                    <a:cubicBezTo>
                      <a:pt x="3904" y="7699"/>
                      <a:pt x="4104" y="7234"/>
                      <a:pt x="4259" y="6768"/>
                    </a:cubicBezTo>
                    <a:cubicBezTo>
                      <a:pt x="4348" y="6413"/>
                      <a:pt x="4348" y="6435"/>
                      <a:pt x="4769" y="6413"/>
                    </a:cubicBezTo>
                    <a:cubicBezTo>
                      <a:pt x="5923" y="6391"/>
                      <a:pt x="7054" y="6280"/>
                      <a:pt x="8207" y="6125"/>
                    </a:cubicBezTo>
                    <a:cubicBezTo>
                      <a:pt x="9981" y="5881"/>
                      <a:pt x="11689" y="5193"/>
                      <a:pt x="13153" y="4106"/>
                    </a:cubicBezTo>
                    <a:cubicBezTo>
                      <a:pt x="13220" y="4062"/>
                      <a:pt x="13264" y="3973"/>
                      <a:pt x="13397" y="3973"/>
                    </a:cubicBezTo>
                    <a:cubicBezTo>
                      <a:pt x="13419" y="4151"/>
                      <a:pt x="13508" y="4284"/>
                      <a:pt x="13641" y="4395"/>
                    </a:cubicBezTo>
                    <a:cubicBezTo>
                      <a:pt x="13680" y="4426"/>
                      <a:pt x="13728" y="4441"/>
                      <a:pt x="13775" y="4441"/>
                    </a:cubicBezTo>
                    <a:cubicBezTo>
                      <a:pt x="13861" y="4441"/>
                      <a:pt x="13945" y="4392"/>
                      <a:pt x="13974" y="4306"/>
                    </a:cubicBezTo>
                    <a:cubicBezTo>
                      <a:pt x="14040" y="4106"/>
                      <a:pt x="14062" y="3884"/>
                      <a:pt x="14018" y="3685"/>
                    </a:cubicBezTo>
                    <a:cubicBezTo>
                      <a:pt x="13974" y="3463"/>
                      <a:pt x="14062" y="3241"/>
                      <a:pt x="14240" y="3108"/>
                    </a:cubicBezTo>
                    <a:cubicBezTo>
                      <a:pt x="14750" y="2554"/>
                      <a:pt x="15193" y="1933"/>
                      <a:pt x="15571" y="1267"/>
                    </a:cubicBezTo>
                    <a:cubicBezTo>
                      <a:pt x="15726" y="1001"/>
                      <a:pt x="15792" y="691"/>
                      <a:pt x="15726" y="380"/>
                    </a:cubicBezTo>
                    <a:cubicBezTo>
                      <a:pt x="15637" y="92"/>
                      <a:pt x="15571" y="25"/>
                      <a:pt x="15171" y="3"/>
                    </a:cubicBezTo>
                    <a:cubicBezTo>
                      <a:pt x="15087" y="1"/>
                      <a:pt x="15003" y="1"/>
                      <a:pt x="149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 rot="4532062">
                <a:off x="3067698" y="223060"/>
                <a:ext cx="345451" cy="233376"/>
              </a:xfrm>
              <a:custGeom>
                <a:avLst/>
                <a:gdLst/>
                <a:ahLst/>
                <a:cxnLst/>
                <a:rect l="l" t="t" r="r" b="b"/>
                <a:pathLst>
                  <a:path w="13818" h="9335" extrusionOk="0">
                    <a:moveTo>
                      <a:pt x="12849" y="0"/>
                    </a:moveTo>
                    <a:cubicBezTo>
                      <a:pt x="11958" y="0"/>
                      <a:pt x="11083" y="120"/>
                      <a:pt x="10225" y="387"/>
                    </a:cubicBezTo>
                    <a:cubicBezTo>
                      <a:pt x="9249" y="653"/>
                      <a:pt x="8339" y="1074"/>
                      <a:pt x="7497" y="1651"/>
                    </a:cubicBezTo>
                    <a:cubicBezTo>
                      <a:pt x="6255" y="2472"/>
                      <a:pt x="5079" y="3403"/>
                      <a:pt x="4014" y="4446"/>
                    </a:cubicBezTo>
                    <a:cubicBezTo>
                      <a:pt x="3615" y="4823"/>
                      <a:pt x="3238" y="5244"/>
                      <a:pt x="2928" y="5710"/>
                    </a:cubicBezTo>
                    <a:cubicBezTo>
                      <a:pt x="2861" y="5821"/>
                      <a:pt x="2728" y="5910"/>
                      <a:pt x="2617" y="5954"/>
                    </a:cubicBezTo>
                    <a:cubicBezTo>
                      <a:pt x="1930" y="6242"/>
                      <a:pt x="1264" y="6619"/>
                      <a:pt x="599" y="6952"/>
                    </a:cubicBezTo>
                    <a:cubicBezTo>
                      <a:pt x="444" y="7041"/>
                      <a:pt x="288" y="7152"/>
                      <a:pt x="177" y="7285"/>
                    </a:cubicBezTo>
                    <a:cubicBezTo>
                      <a:pt x="0" y="7418"/>
                      <a:pt x="44" y="7684"/>
                      <a:pt x="244" y="7773"/>
                    </a:cubicBezTo>
                    <a:cubicBezTo>
                      <a:pt x="355" y="7817"/>
                      <a:pt x="488" y="7861"/>
                      <a:pt x="621" y="7861"/>
                    </a:cubicBezTo>
                    <a:cubicBezTo>
                      <a:pt x="954" y="7911"/>
                      <a:pt x="1299" y="7936"/>
                      <a:pt x="1647" y="7936"/>
                    </a:cubicBezTo>
                    <a:cubicBezTo>
                      <a:pt x="1763" y="7936"/>
                      <a:pt x="1880" y="7933"/>
                      <a:pt x="1996" y="7928"/>
                    </a:cubicBezTo>
                    <a:cubicBezTo>
                      <a:pt x="2307" y="7928"/>
                      <a:pt x="2307" y="7928"/>
                      <a:pt x="2284" y="8194"/>
                    </a:cubicBezTo>
                    <a:cubicBezTo>
                      <a:pt x="2240" y="8460"/>
                      <a:pt x="2218" y="8704"/>
                      <a:pt x="2218" y="8970"/>
                    </a:cubicBezTo>
                    <a:cubicBezTo>
                      <a:pt x="2218" y="9103"/>
                      <a:pt x="2262" y="9236"/>
                      <a:pt x="2395" y="9303"/>
                    </a:cubicBezTo>
                    <a:cubicBezTo>
                      <a:pt x="2445" y="9324"/>
                      <a:pt x="2497" y="9334"/>
                      <a:pt x="2549" y="9334"/>
                    </a:cubicBezTo>
                    <a:cubicBezTo>
                      <a:pt x="2660" y="9334"/>
                      <a:pt x="2771" y="9290"/>
                      <a:pt x="2861" y="9214"/>
                    </a:cubicBezTo>
                    <a:cubicBezTo>
                      <a:pt x="3016" y="9037"/>
                      <a:pt x="3149" y="8837"/>
                      <a:pt x="3238" y="8638"/>
                    </a:cubicBezTo>
                    <a:cubicBezTo>
                      <a:pt x="3460" y="8172"/>
                      <a:pt x="3637" y="7684"/>
                      <a:pt x="3748" y="7196"/>
                    </a:cubicBezTo>
                    <a:cubicBezTo>
                      <a:pt x="3837" y="6819"/>
                      <a:pt x="3837" y="6819"/>
                      <a:pt x="4214" y="6819"/>
                    </a:cubicBezTo>
                    <a:cubicBezTo>
                      <a:pt x="5212" y="6797"/>
                      <a:pt x="6210" y="6686"/>
                      <a:pt x="7208" y="6531"/>
                    </a:cubicBezTo>
                    <a:cubicBezTo>
                      <a:pt x="8827" y="6264"/>
                      <a:pt x="10336" y="5532"/>
                      <a:pt x="11533" y="4401"/>
                    </a:cubicBezTo>
                    <a:cubicBezTo>
                      <a:pt x="11578" y="4357"/>
                      <a:pt x="11622" y="4268"/>
                      <a:pt x="11733" y="4268"/>
                    </a:cubicBezTo>
                    <a:cubicBezTo>
                      <a:pt x="11755" y="4446"/>
                      <a:pt x="11844" y="4601"/>
                      <a:pt x="11977" y="4712"/>
                    </a:cubicBezTo>
                    <a:cubicBezTo>
                      <a:pt x="12010" y="4754"/>
                      <a:pt x="12056" y="4773"/>
                      <a:pt x="12102" y="4773"/>
                    </a:cubicBezTo>
                    <a:cubicBezTo>
                      <a:pt x="12177" y="4773"/>
                      <a:pt x="12251" y="4720"/>
                      <a:pt x="12265" y="4623"/>
                    </a:cubicBezTo>
                    <a:cubicBezTo>
                      <a:pt x="12310" y="4424"/>
                      <a:pt x="12332" y="4180"/>
                      <a:pt x="12287" y="3980"/>
                    </a:cubicBezTo>
                    <a:cubicBezTo>
                      <a:pt x="12265" y="3736"/>
                      <a:pt x="12332" y="3514"/>
                      <a:pt x="12487" y="3337"/>
                    </a:cubicBezTo>
                    <a:cubicBezTo>
                      <a:pt x="12931" y="2716"/>
                      <a:pt x="13330" y="2073"/>
                      <a:pt x="13640" y="1363"/>
                    </a:cubicBezTo>
                    <a:cubicBezTo>
                      <a:pt x="13773" y="1074"/>
                      <a:pt x="13818" y="742"/>
                      <a:pt x="13773" y="409"/>
                    </a:cubicBezTo>
                    <a:cubicBezTo>
                      <a:pt x="13685" y="76"/>
                      <a:pt x="13618" y="10"/>
                      <a:pt x="13285" y="10"/>
                    </a:cubicBezTo>
                    <a:cubicBezTo>
                      <a:pt x="13139" y="4"/>
                      <a:pt x="12994" y="0"/>
                      <a:pt x="128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 rot="4532062">
                <a:off x="2796353" y="430271"/>
                <a:ext cx="395926" cy="216726"/>
              </a:xfrm>
              <a:custGeom>
                <a:avLst/>
                <a:gdLst/>
                <a:ahLst/>
                <a:cxnLst/>
                <a:rect l="l" t="t" r="r" b="b"/>
                <a:pathLst>
                  <a:path w="15837" h="8669" extrusionOk="0">
                    <a:moveTo>
                      <a:pt x="14734" y="0"/>
                    </a:moveTo>
                    <a:cubicBezTo>
                      <a:pt x="13727" y="0"/>
                      <a:pt x="12725" y="114"/>
                      <a:pt x="11755" y="342"/>
                    </a:cubicBezTo>
                    <a:cubicBezTo>
                      <a:pt x="10646" y="609"/>
                      <a:pt x="9604" y="1008"/>
                      <a:pt x="8628" y="1540"/>
                    </a:cubicBezTo>
                    <a:cubicBezTo>
                      <a:pt x="7209" y="2272"/>
                      <a:pt x="5856" y="3137"/>
                      <a:pt x="4591" y="4113"/>
                    </a:cubicBezTo>
                    <a:cubicBezTo>
                      <a:pt x="4148" y="4468"/>
                      <a:pt x="3726" y="4845"/>
                      <a:pt x="3349" y="5288"/>
                    </a:cubicBezTo>
                    <a:cubicBezTo>
                      <a:pt x="3239" y="5399"/>
                      <a:pt x="3128" y="5466"/>
                      <a:pt x="2972" y="5510"/>
                    </a:cubicBezTo>
                    <a:cubicBezTo>
                      <a:pt x="2174" y="5776"/>
                      <a:pt x="1420" y="6131"/>
                      <a:pt x="666" y="6442"/>
                    </a:cubicBezTo>
                    <a:cubicBezTo>
                      <a:pt x="488" y="6508"/>
                      <a:pt x="333" y="6597"/>
                      <a:pt x="178" y="6730"/>
                    </a:cubicBezTo>
                    <a:cubicBezTo>
                      <a:pt x="0" y="6908"/>
                      <a:pt x="23" y="7063"/>
                      <a:pt x="266" y="7174"/>
                    </a:cubicBezTo>
                    <a:cubicBezTo>
                      <a:pt x="400" y="7240"/>
                      <a:pt x="533" y="7262"/>
                      <a:pt x="666" y="7285"/>
                    </a:cubicBezTo>
                    <a:cubicBezTo>
                      <a:pt x="1055" y="7317"/>
                      <a:pt x="1445" y="7338"/>
                      <a:pt x="1826" y="7338"/>
                    </a:cubicBezTo>
                    <a:cubicBezTo>
                      <a:pt x="1965" y="7338"/>
                      <a:pt x="2104" y="7335"/>
                      <a:pt x="2240" y="7329"/>
                    </a:cubicBezTo>
                    <a:cubicBezTo>
                      <a:pt x="2617" y="7329"/>
                      <a:pt x="2595" y="7329"/>
                      <a:pt x="2551" y="7617"/>
                    </a:cubicBezTo>
                    <a:cubicBezTo>
                      <a:pt x="2507" y="7839"/>
                      <a:pt x="2462" y="8083"/>
                      <a:pt x="2462" y="8305"/>
                    </a:cubicBezTo>
                    <a:cubicBezTo>
                      <a:pt x="2462" y="8460"/>
                      <a:pt x="2551" y="8593"/>
                      <a:pt x="2684" y="8637"/>
                    </a:cubicBezTo>
                    <a:cubicBezTo>
                      <a:pt x="2741" y="8659"/>
                      <a:pt x="2798" y="8669"/>
                      <a:pt x="2854" y="8669"/>
                    </a:cubicBezTo>
                    <a:cubicBezTo>
                      <a:pt x="2973" y="8669"/>
                      <a:pt x="3089" y="8624"/>
                      <a:pt x="3194" y="8549"/>
                    </a:cubicBezTo>
                    <a:cubicBezTo>
                      <a:pt x="3372" y="8394"/>
                      <a:pt x="3527" y="8216"/>
                      <a:pt x="3638" y="8016"/>
                    </a:cubicBezTo>
                    <a:cubicBezTo>
                      <a:pt x="3904" y="7595"/>
                      <a:pt x="4103" y="7151"/>
                      <a:pt x="4237" y="6686"/>
                    </a:cubicBezTo>
                    <a:cubicBezTo>
                      <a:pt x="4347" y="6331"/>
                      <a:pt x="4347" y="6331"/>
                      <a:pt x="4769" y="6331"/>
                    </a:cubicBezTo>
                    <a:cubicBezTo>
                      <a:pt x="5922" y="6309"/>
                      <a:pt x="7053" y="6220"/>
                      <a:pt x="8207" y="6065"/>
                    </a:cubicBezTo>
                    <a:cubicBezTo>
                      <a:pt x="10003" y="5843"/>
                      <a:pt x="11711" y="5178"/>
                      <a:pt x="13175" y="4113"/>
                    </a:cubicBezTo>
                    <a:cubicBezTo>
                      <a:pt x="13219" y="4024"/>
                      <a:pt x="13308" y="3958"/>
                      <a:pt x="13419" y="3958"/>
                    </a:cubicBezTo>
                    <a:cubicBezTo>
                      <a:pt x="13441" y="4113"/>
                      <a:pt x="13530" y="4268"/>
                      <a:pt x="13663" y="4357"/>
                    </a:cubicBezTo>
                    <a:cubicBezTo>
                      <a:pt x="13716" y="4392"/>
                      <a:pt x="13773" y="4410"/>
                      <a:pt x="13825" y="4410"/>
                    </a:cubicBezTo>
                    <a:cubicBezTo>
                      <a:pt x="13902" y="4410"/>
                      <a:pt x="13969" y="4370"/>
                      <a:pt x="13995" y="4290"/>
                    </a:cubicBezTo>
                    <a:cubicBezTo>
                      <a:pt x="14062" y="4091"/>
                      <a:pt x="14084" y="3891"/>
                      <a:pt x="14040" y="3669"/>
                    </a:cubicBezTo>
                    <a:cubicBezTo>
                      <a:pt x="14018" y="3448"/>
                      <a:pt x="14106" y="3226"/>
                      <a:pt x="14262" y="3093"/>
                    </a:cubicBezTo>
                    <a:cubicBezTo>
                      <a:pt x="14794" y="2538"/>
                      <a:pt x="15237" y="1917"/>
                      <a:pt x="15615" y="1252"/>
                    </a:cubicBezTo>
                    <a:cubicBezTo>
                      <a:pt x="15770" y="1008"/>
                      <a:pt x="15836" y="697"/>
                      <a:pt x="15792" y="387"/>
                    </a:cubicBezTo>
                    <a:cubicBezTo>
                      <a:pt x="15703" y="76"/>
                      <a:pt x="15615" y="10"/>
                      <a:pt x="15237" y="10"/>
                    </a:cubicBezTo>
                    <a:cubicBezTo>
                      <a:pt x="15070" y="3"/>
                      <a:pt x="14902" y="0"/>
                      <a:pt x="147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 rot="4532062">
                <a:off x="2850125" y="211729"/>
                <a:ext cx="255651" cy="278001"/>
              </a:xfrm>
              <a:custGeom>
                <a:avLst/>
                <a:gdLst/>
                <a:ahLst/>
                <a:cxnLst/>
                <a:rect l="l" t="t" r="r" b="b"/>
                <a:pathLst>
                  <a:path w="10226" h="11120" extrusionOk="0">
                    <a:moveTo>
                      <a:pt x="9416" y="0"/>
                    </a:moveTo>
                    <a:cubicBezTo>
                      <a:pt x="8771" y="0"/>
                      <a:pt x="8133" y="139"/>
                      <a:pt x="7542" y="416"/>
                    </a:cubicBezTo>
                    <a:cubicBezTo>
                      <a:pt x="6766" y="771"/>
                      <a:pt x="6078" y="1281"/>
                      <a:pt x="5524" y="1902"/>
                    </a:cubicBezTo>
                    <a:cubicBezTo>
                      <a:pt x="4548" y="2922"/>
                      <a:pt x="3683" y="4031"/>
                      <a:pt x="2951" y="5207"/>
                    </a:cubicBezTo>
                    <a:cubicBezTo>
                      <a:pt x="2640" y="5695"/>
                      <a:pt x="2374" y="6205"/>
                      <a:pt x="2152" y="6737"/>
                    </a:cubicBezTo>
                    <a:cubicBezTo>
                      <a:pt x="2108" y="6848"/>
                      <a:pt x="2041" y="6937"/>
                      <a:pt x="1930" y="7003"/>
                    </a:cubicBezTo>
                    <a:cubicBezTo>
                      <a:pt x="1420" y="7358"/>
                      <a:pt x="932" y="7780"/>
                      <a:pt x="444" y="8179"/>
                    </a:cubicBezTo>
                    <a:cubicBezTo>
                      <a:pt x="311" y="8290"/>
                      <a:pt x="200" y="8423"/>
                      <a:pt x="134" y="8556"/>
                    </a:cubicBezTo>
                    <a:cubicBezTo>
                      <a:pt x="1" y="8755"/>
                      <a:pt x="45" y="8999"/>
                      <a:pt x="200" y="9155"/>
                    </a:cubicBezTo>
                    <a:cubicBezTo>
                      <a:pt x="267" y="9221"/>
                      <a:pt x="378" y="9288"/>
                      <a:pt x="467" y="9288"/>
                    </a:cubicBezTo>
                    <a:cubicBezTo>
                      <a:pt x="759" y="9343"/>
                      <a:pt x="1051" y="9382"/>
                      <a:pt x="1330" y="9382"/>
                    </a:cubicBezTo>
                    <a:cubicBezTo>
                      <a:pt x="1391" y="9382"/>
                      <a:pt x="1450" y="9380"/>
                      <a:pt x="1509" y="9377"/>
                    </a:cubicBezTo>
                    <a:cubicBezTo>
                      <a:pt x="1753" y="9377"/>
                      <a:pt x="1753" y="9377"/>
                      <a:pt x="1731" y="9731"/>
                    </a:cubicBezTo>
                    <a:cubicBezTo>
                      <a:pt x="1686" y="10042"/>
                      <a:pt x="1686" y="10352"/>
                      <a:pt x="1686" y="10663"/>
                    </a:cubicBezTo>
                    <a:cubicBezTo>
                      <a:pt x="1686" y="10840"/>
                      <a:pt x="1731" y="10996"/>
                      <a:pt x="1842" y="11084"/>
                    </a:cubicBezTo>
                    <a:cubicBezTo>
                      <a:pt x="1880" y="11107"/>
                      <a:pt x="1921" y="11120"/>
                      <a:pt x="1962" y="11120"/>
                    </a:cubicBezTo>
                    <a:cubicBezTo>
                      <a:pt x="2039" y="11120"/>
                      <a:pt x="2116" y="11075"/>
                      <a:pt x="2174" y="10973"/>
                    </a:cubicBezTo>
                    <a:cubicBezTo>
                      <a:pt x="2308" y="10752"/>
                      <a:pt x="2396" y="10530"/>
                      <a:pt x="2441" y="10286"/>
                    </a:cubicBezTo>
                    <a:cubicBezTo>
                      <a:pt x="2618" y="9709"/>
                      <a:pt x="2729" y="9133"/>
                      <a:pt x="2795" y="8556"/>
                    </a:cubicBezTo>
                    <a:cubicBezTo>
                      <a:pt x="2862" y="8090"/>
                      <a:pt x="2862" y="8112"/>
                      <a:pt x="3128" y="8090"/>
                    </a:cubicBezTo>
                    <a:cubicBezTo>
                      <a:pt x="3882" y="8090"/>
                      <a:pt x="4636" y="8001"/>
                      <a:pt x="5368" y="7824"/>
                    </a:cubicBezTo>
                    <a:cubicBezTo>
                      <a:pt x="6610" y="7513"/>
                      <a:pt x="7675" y="6693"/>
                      <a:pt x="8584" y="5318"/>
                    </a:cubicBezTo>
                    <a:cubicBezTo>
                      <a:pt x="8629" y="5273"/>
                      <a:pt x="8651" y="5162"/>
                      <a:pt x="8739" y="5162"/>
                    </a:cubicBezTo>
                    <a:cubicBezTo>
                      <a:pt x="8762" y="5362"/>
                      <a:pt x="8806" y="5539"/>
                      <a:pt x="8917" y="5717"/>
                    </a:cubicBezTo>
                    <a:cubicBezTo>
                      <a:pt x="8949" y="5758"/>
                      <a:pt x="8982" y="5777"/>
                      <a:pt x="9012" y="5777"/>
                    </a:cubicBezTo>
                    <a:cubicBezTo>
                      <a:pt x="9065" y="5777"/>
                      <a:pt x="9111" y="5718"/>
                      <a:pt x="9139" y="5606"/>
                    </a:cubicBezTo>
                    <a:cubicBezTo>
                      <a:pt x="9183" y="5340"/>
                      <a:pt x="9183" y="5074"/>
                      <a:pt x="9139" y="4808"/>
                    </a:cubicBezTo>
                    <a:cubicBezTo>
                      <a:pt x="9094" y="4564"/>
                      <a:pt x="9139" y="4275"/>
                      <a:pt x="9272" y="4053"/>
                    </a:cubicBezTo>
                    <a:cubicBezTo>
                      <a:pt x="9604" y="3277"/>
                      <a:pt x="9893" y="2479"/>
                      <a:pt x="10092" y="1680"/>
                    </a:cubicBezTo>
                    <a:cubicBezTo>
                      <a:pt x="10203" y="1303"/>
                      <a:pt x="10226" y="904"/>
                      <a:pt x="10181" y="527"/>
                    </a:cubicBezTo>
                    <a:cubicBezTo>
                      <a:pt x="10115" y="128"/>
                      <a:pt x="10070" y="39"/>
                      <a:pt x="9804" y="17"/>
                    </a:cubicBezTo>
                    <a:cubicBezTo>
                      <a:pt x="9675" y="6"/>
                      <a:pt x="9545" y="0"/>
                      <a:pt x="94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 rot="4532062">
                <a:off x="3090661" y="618646"/>
                <a:ext cx="285576" cy="158150"/>
              </a:xfrm>
              <a:custGeom>
                <a:avLst/>
                <a:gdLst/>
                <a:ahLst/>
                <a:cxnLst/>
                <a:rect l="l" t="t" r="r" b="b"/>
                <a:pathLst>
                  <a:path w="11423" h="6326" extrusionOk="0">
                    <a:moveTo>
                      <a:pt x="10723" y="1"/>
                    </a:moveTo>
                    <a:cubicBezTo>
                      <a:pt x="9947" y="1"/>
                      <a:pt x="9190" y="93"/>
                      <a:pt x="8451" y="292"/>
                    </a:cubicBezTo>
                    <a:cubicBezTo>
                      <a:pt x="7674" y="470"/>
                      <a:pt x="6920" y="758"/>
                      <a:pt x="6210" y="1157"/>
                    </a:cubicBezTo>
                    <a:cubicBezTo>
                      <a:pt x="5190" y="1690"/>
                      <a:pt x="4214" y="2311"/>
                      <a:pt x="3305" y="3043"/>
                    </a:cubicBezTo>
                    <a:cubicBezTo>
                      <a:pt x="2994" y="3287"/>
                      <a:pt x="2684" y="3575"/>
                      <a:pt x="2418" y="3885"/>
                    </a:cubicBezTo>
                    <a:cubicBezTo>
                      <a:pt x="2351" y="3974"/>
                      <a:pt x="2262" y="4041"/>
                      <a:pt x="2152" y="4063"/>
                    </a:cubicBezTo>
                    <a:cubicBezTo>
                      <a:pt x="1575" y="4262"/>
                      <a:pt x="1043" y="4506"/>
                      <a:pt x="488" y="4750"/>
                    </a:cubicBezTo>
                    <a:cubicBezTo>
                      <a:pt x="355" y="4795"/>
                      <a:pt x="244" y="4861"/>
                      <a:pt x="155" y="4950"/>
                    </a:cubicBezTo>
                    <a:cubicBezTo>
                      <a:pt x="0" y="5083"/>
                      <a:pt x="22" y="5194"/>
                      <a:pt x="200" y="5283"/>
                    </a:cubicBezTo>
                    <a:cubicBezTo>
                      <a:pt x="289" y="5327"/>
                      <a:pt x="399" y="5349"/>
                      <a:pt x="488" y="5349"/>
                    </a:cubicBezTo>
                    <a:cubicBezTo>
                      <a:pt x="722" y="5375"/>
                      <a:pt x="948" y="5386"/>
                      <a:pt x="1171" y="5386"/>
                    </a:cubicBezTo>
                    <a:cubicBezTo>
                      <a:pt x="1329" y="5386"/>
                      <a:pt x="1485" y="5381"/>
                      <a:pt x="1641" y="5371"/>
                    </a:cubicBezTo>
                    <a:cubicBezTo>
                      <a:pt x="1885" y="5371"/>
                      <a:pt x="1885" y="5371"/>
                      <a:pt x="1863" y="5571"/>
                    </a:cubicBezTo>
                    <a:cubicBezTo>
                      <a:pt x="1819" y="5726"/>
                      <a:pt x="1797" y="5904"/>
                      <a:pt x="1797" y="6081"/>
                    </a:cubicBezTo>
                    <a:cubicBezTo>
                      <a:pt x="1797" y="6170"/>
                      <a:pt x="1863" y="6281"/>
                      <a:pt x="1952" y="6303"/>
                    </a:cubicBezTo>
                    <a:cubicBezTo>
                      <a:pt x="1996" y="6318"/>
                      <a:pt x="2041" y="6325"/>
                      <a:pt x="2084" y="6325"/>
                    </a:cubicBezTo>
                    <a:cubicBezTo>
                      <a:pt x="2171" y="6325"/>
                      <a:pt x="2255" y="6296"/>
                      <a:pt x="2329" y="6236"/>
                    </a:cubicBezTo>
                    <a:cubicBezTo>
                      <a:pt x="2462" y="6126"/>
                      <a:pt x="2573" y="5992"/>
                      <a:pt x="2640" y="5859"/>
                    </a:cubicBezTo>
                    <a:cubicBezTo>
                      <a:pt x="2839" y="5549"/>
                      <a:pt x="2972" y="5216"/>
                      <a:pt x="3083" y="4884"/>
                    </a:cubicBezTo>
                    <a:cubicBezTo>
                      <a:pt x="3150" y="4640"/>
                      <a:pt x="3150" y="4640"/>
                      <a:pt x="3460" y="4640"/>
                    </a:cubicBezTo>
                    <a:cubicBezTo>
                      <a:pt x="4281" y="4595"/>
                      <a:pt x="5101" y="4529"/>
                      <a:pt x="5922" y="4418"/>
                    </a:cubicBezTo>
                    <a:cubicBezTo>
                      <a:pt x="7231" y="4240"/>
                      <a:pt x="8451" y="3752"/>
                      <a:pt x="9493" y="2976"/>
                    </a:cubicBezTo>
                    <a:cubicBezTo>
                      <a:pt x="9559" y="2932"/>
                      <a:pt x="9582" y="2887"/>
                      <a:pt x="9670" y="2887"/>
                    </a:cubicBezTo>
                    <a:cubicBezTo>
                      <a:pt x="9715" y="2998"/>
                      <a:pt x="9781" y="3109"/>
                      <a:pt x="9870" y="3176"/>
                    </a:cubicBezTo>
                    <a:cubicBezTo>
                      <a:pt x="9900" y="3190"/>
                      <a:pt x="9932" y="3198"/>
                      <a:pt x="9963" y="3198"/>
                    </a:cubicBezTo>
                    <a:cubicBezTo>
                      <a:pt x="10025" y="3198"/>
                      <a:pt x="10084" y="3168"/>
                      <a:pt x="10114" y="3109"/>
                    </a:cubicBezTo>
                    <a:cubicBezTo>
                      <a:pt x="10158" y="2976"/>
                      <a:pt x="10158" y="2821"/>
                      <a:pt x="10136" y="2666"/>
                    </a:cubicBezTo>
                    <a:cubicBezTo>
                      <a:pt x="10114" y="2510"/>
                      <a:pt x="10158" y="2355"/>
                      <a:pt x="10291" y="2244"/>
                    </a:cubicBezTo>
                    <a:cubicBezTo>
                      <a:pt x="10668" y="1845"/>
                      <a:pt x="11001" y="1401"/>
                      <a:pt x="11245" y="913"/>
                    </a:cubicBezTo>
                    <a:cubicBezTo>
                      <a:pt x="11378" y="736"/>
                      <a:pt x="11423" y="492"/>
                      <a:pt x="11378" y="292"/>
                    </a:cubicBezTo>
                    <a:cubicBezTo>
                      <a:pt x="11312" y="71"/>
                      <a:pt x="11245" y="4"/>
                      <a:pt x="10979" y="4"/>
                    </a:cubicBezTo>
                    <a:cubicBezTo>
                      <a:pt x="10893" y="2"/>
                      <a:pt x="10808" y="1"/>
                      <a:pt x="107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 rot="4532062">
                <a:off x="3140140" y="733383"/>
                <a:ext cx="255101" cy="278026"/>
              </a:xfrm>
              <a:custGeom>
                <a:avLst/>
                <a:gdLst/>
                <a:ahLst/>
                <a:cxnLst/>
                <a:rect l="l" t="t" r="r" b="b"/>
                <a:pathLst>
                  <a:path w="10204" h="11121" extrusionOk="0">
                    <a:moveTo>
                      <a:pt x="9392" y="1"/>
                    </a:moveTo>
                    <a:cubicBezTo>
                      <a:pt x="8742" y="1"/>
                      <a:pt x="8089" y="139"/>
                      <a:pt x="7497" y="416"/>
                    </a:cubicBezTo>
                    <a:cubicBezTo>
                      <a:pt x="6743" y="771"/>
                      <a:pt x="6056" y="1259"/>
                      <a:pt x="5479" y="1902"/>
                    </a:cubicBezTo>
                    <a:cubicBezTo>
                      <a:pt x="4525" y="2923"/>
                      <a:pt x="3660" y="4032"/>
                      <a:pt x="2928" y="5207"/>
                    </a:cubicBezTo>
                    <a:cubicBezTo>
                      <a:pt x="2618" y="5695"/>
                      <a:pt x="2352" y="6205"/>
                      <a:pt x="2152" y="6738"/>
                    </a:cubicBezTo>
                    <a:cubicBezTo>
                      <a:pt x="2108" y="6848"/>
                      <a:pt x="2019" y="6937"/>
                      <a:pt x="1908" y="7004"/>
                    </a:cubicBezTo>
                    <a:cubicBezTo>
                      <a:pt x="1398" y="7359"/>
                      <a:pt x="910" y="7780"/>
                      <a:pt x="422" y="8179"/>
                    </a:cubicBezTo>
                    <a:cubicBezTo>
                      <a:pt x="289" y="8290"/>
                      <a:pt x="200" y="8423"/>
                      <a:pt x="112" y="8556"/>
                    </a:cubicBezTo>
                    <a:cubicBezTo>
                      <a:pt x="1" y="8756"/>
                      <a:pt x="23" y="9000"/>
                      <a:pt x="178" y="9155"/>
                    </a:cubicBezTo>
                    <a:cubicBezTo>
                      <a:pt x="267" y="9222"/>
                      <a:pt x="356" y="9288"/>
                      <a:pt x="466" y="9288"/>
                    </a:cubicBezTo>
                    <a:cubicBezTo>
                      <a:pt x="740" y="9343"/>
                      <a:pt x="1029" y="9383"/>
                      <a:pt x="1320" y="9383"/>
                    </a:cubicBezTo>
                    <a:cubicBezTo>
                      <a:pt x="1383" y="9383"/>
                      <a:pt x="1446" y="9381"/>
                      <a:pt x="1509" y="9377"/>
                    </a:cubicBezTo>
                    <a:cubicBezTo>
                      <a:pt x="1731" y="9377"/>
                      <a:pt x="1731" y="9377"/>
                      <a:pt x="1708" y="9732"/>
                    </a:cubicBezTo>
                    <a:cubicBezTo>
                      <a:pt x="1686" y="10042"/>
                      <a:pt x="1664" y="10353"/>
                      <a:pt x="1686" y="10663"/>
                    </a:cubicBezTo>
                    <a:cubicBezTo>
                      <a:pt x="1686" y="10841"/>
                      <a:pt x="1708" y="10996"/>
                      <a:pt x="1819" y="11085"/>
                    </a:cubicBezTo>
                    <a:cubicBezTo>
                      <a:pt x="1858" y="11108"/>
                      <a:pt x="1899" y="11120"/>
                      <a:pt x="1939" y="11120"/>
                    </a:cubicBezTo>
                    <a:cubicBezTo>
                      <a:pt x="2017" y="11120"/>
                      <a:pt x="2094" y="11075"/>
                      <a:pt x="2152" y="10974"/>
                    </a:cubicBezTo>
                    <a:cubicBezTo>
                      <a:pt x="2285" y="10752"/>
                      <a:pt x="2374" y="10530"/>
                      <a:pt x="2440" y="10286"/>
                    </a:cubicBezTo>
                    <a:cubicBezTo>
                      <a:pt x="2596" y="9710"/>
                      <a:pt x="2707" y="9133"/>
                      <a:pt x="2795" y="8556"/>
                    </a:cubicBezTo>
                    <a:cubicBezTo>
                      <a:pt x="2840" y="8091"/>
                      <a:pt x="2840" y="8113"/>
                      <a:pt x="3128" y="8091"/>
                    </a:cubicBezTo>
                    <a:cubicBezTo>
                      <a:pt x="3882" y="8091"/>
                      <a:pt x="4636" y="8002"/>
                      <a:pt x="5368" y="7824"/>
                    </a:cubicBezTo>
                    <a:cubicBezTo>
                      <a:pt x="6588" y="7492"/>
                      <a:pt x="7675" y="6693"/>
                      <a:pt x="8562" y="5318"/>
                    </a:cubicBezTo>
                    <a:cubicBezTo>
                      <a:pt x="8606" y="5274"/>
                      <a:pt x="8628" y="5163"/>
                      <a:pt x="8717" y="5163"/>
                    </a:cubicBezTo>
                    <a:cubicBezTo>
                      <a:pt x="8717" y="5362"/>
                      <a:pt x="8784" y="5540"/>
                      <a:pt x="8895" y="5695"/>
                    </a:cubicBezTo>
                    <a:cubicBezTo>
                      <a:pt x="8930" y="5748"/>
                      <a:pt x="8965" y="5773"/>
                      <a:pt x="8997" y="5773"/>
                    </a:cubicBezTo>
                    <a:cubicBezTo>
                      <a:pt x="9046" y="5773"/>
                      <a:pt x="9089" y="5714"/>
                      <a:pt x="9116" y="5606"/>
                    </a:cubicBezTo>
                    <a:cubicBezTo>
                      <a:pt x="9139" y="5340"/>
                      <a:pt x="9139" y="5074"/>
                      <a:pt x="9116" y="4808"/>
                    </a:cubicBezTo>
                    <a:cubicBezTo>
                      <a:pt x="9072" y="4542"/>
                      <a:pt x="9116" y="4276"/>
                      <a:pt x="9227" y="4054"/>
                    </a:cubicBezTo>
                    <a:cubicBezTo>
                      <a:pt x="9582" y="3278"/>
                      <a:pt x="9870" y="2479"/>
                      <a:pt x="10070" y="1681"/>
                    </a:cubicBezTo>
                    <a:cubicBezTo>
                      <a:pt x="10181" y="1304"/>
                      <a:pt x="10203" y="904"/>
                      <a:pt x="10159" y="527"/>
                    </a:cubicBezTo>
                    <a:cubicBezTo>
                      <a:pt x="10092" y="128"/>
                      <a:pt x="10026" y="39"/>
                      <a:pt x="9782" y="17"/>
                    </a:cubicBezTo>
                    <a:cubicBezTo>
                      <a:pt x="9652" y="6"/>
                      <a:pt x="9522" y="1"/>
                      <a:pt x="9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 rot="4532062">
                <a:off x="3444518" y="140578"/>
                <a:ext cx="252751" cy="325926"/>
              </a:xfrm>
              <a:custGeom>
                <a:avLst/>
                <a:gdLst/>
                <a:ahLst/>
                <a:cxnLst/>
                <a:rect l="l" t="t" r="r" b="b"/>
                <a:pathLst>
                  <a:path w="10110" h="13037" extrusionOk="0">
                    <a:moveTo>
                      <a:pt x="9399" y="0"/>
                    </a:moveTo>
                    <a:cubicBezTo>
                      <a:pt x="9330" y="0"/>
                      <a:pt x="9248" y="23"/>
                      <a:pt x="9138" y="62"/>
                    </a:cubicBezTo>
                    <a:cubicBezTo>
                      <a:pt x="7208" y="838"/>
                      <a:pt x="5589" y="2191"/>
                      <a:pt x="4502" y="3943"/>
                    </a:cubicBezTo>
                    <a:cubicBezTo>
                      <a:pt x="3682" y="5185"/>
                      <a:pt x="2994" y="6516"/>
                      <a:pt x="2440" y="7913"/>
                    </a:cubicBezTo>
                    <a:cubicBezTo>
                      <a:pt x="2218" y="8424"/>
                      <a:pt x="2063" y="8978"/>
                      <a:pt x="1974" y="9510"/>
                    </a:cubicBezTo>
                    <a:cubicBezTo>
                      <a:pt x="1930" y="9643"/>
                      <a:pt x="1863" y="9776"/>
                      <a:pt x="1774" y="9865"/>
                    </a:cubicBezTo>
                    <a:cubicBezTo>
                      <a:pt x="1264" y="10420"/>
                      <a:pt x="798" y="11041"/>
                      <a:pt x="333" y="11617"/>
                    </a:cubicBezTo>
                    <a:cubicBezTo>
                      <a:pt x="222" y="11750"/>
                      <a:pt x="133" y="11906"/>
                      <a:pt x="89" y="12083"/>
                    </a:cubicBezTo>
                    <a:cubicBezTo>
                      <a:pt x="0" y="12327"/>
                      <a:pt x="89" y="12460"/>
                      <a:pt x="355" y="12505"/>
                    </a:cubicBezTo>
                    <a:cubicBezTo>
                      <a:pt x="466" y="12505"/>
                      <a:pt x="599" y="12482"/>
                      <a:pt x="732" y="12438"/>
                    </a:cubicBezTo>
                    <a:cubicBezTo>
                      <a:pt x="1176" y="12305"/>
                      <a:pt x="1597" y="12127"/>
                      <a:pt x="2018" y="11928"/>
                    </a:cubicBezTo>
                    <a:cubicBezTo>
                      <a:pt x="2126" y="11874"/>
                      <a:pt x="2190" y="11842"/>
                      <a:pt x="2236" y="11842"/>
                    </a:cubicBezTo>
                    <a:cubicBezTo>
                      <a:pt x="2303" y="11842"/>
                      <a:pt x="2329" y="11911"/>
                      <a:pt x="2395" y="12083"/>
                    </a:cubicBezTo>
                    <a:cubicBezTo>
                      <a:pt x="2440" y="12327"/>
                      <a:pt x="2528" y="12571"/>
                      <a:pt x="2639" y="12793"/>
                    </a:cubicBezTo>
                    <a:cubicBezTo>
                      <a:pt x="2706" y="12926"/>
                      <a:pt x="2795" y="13037"/>
                      <a:pt x="2950" y="13037"/>
                    </a:cubicBezTo>
                    <a:cubicBezTo>
                      <a:pt x="3127" y="13037"/>
                      <a:pt x="3260" y="12926"/>
                      <a:pt x="3327" y="12771"/>
                    </a:cubicBezTo>
                    <a:cubicBezTo>
                      <a:pt x="3393" y="12549"/>
                      <a:pt x="3438" y="12305"/>
                      <a:pt x="3438" y="12083"/>
                    </a:cubicBezTo>
                    <a:cubicBezTo>
                      <a:pt x="3460" y="11573"/>
                      <a:pt x="3416" y="11063"/>
                      <a:pt x="3327" y="10553"/>
                    </a:cubicBezTo>
                    <a:cubicBezTo>
                      <a:pt x="3260" y="10176"/>
                      <a:pt x="3260" y="10176"/>
                      <a:pt x="3593" y="10020"/>
                    </a:cubicBezTo>
                    <a:cubicBezTo>
                      <a:pt x="4502" y="9577"/>
                      <a:pt x="5367" y="9089"/>
                      <a:pt x="6232" y="8534"/>
                    </a:cubicBezTo>
                    <a:cubicBezTo>
                      <a:pt x="7608" y="7625"/>
                      <a:pt x="8672" y="6339"/>
                      <a:pt x="9315" y="4808"/>
                    </a:cubicBezTo>
                    <a:cubicBezTo>
                      <a:pt x="9360" y="4742"/>
                      <a:pt x="9360" y="4653"/>
                      <a:pt x="9471" y="4609"/>
                    </a:cubicBezTo>
                    <a:cubicBezTo>
                      <a:pt x="9559" y="4764"/>
                      <a:pt x="9692" y="4875"/>
                      <a:pt x="9848" y="4919"/>
                    </a:cubicBezTo>
                    <a:cubicBezTo>
                      <a:pt x="9875" y="4927"/>
                      <a:pt x="9900" y="4931"/>
                      <a:pt x="9924" y="4931"/>
                    </a:cubicBezTo>
                    <a:cubicBezTo>
                      <a:pt x="10037" y="4931"/>
                      <a:pt x="10110" y="4848"/>
                      <a:pt x="10092" y="4720"/>
                    </a:cubicBezTo>
                    <a:cubicBezTo>
                      <a:pt x="10047" y="4498"/>
                      <a:pt x="9959" y="4298"/>
                      <a:pt x="9848" y="4121"/>
                    </a:cubicBezTo>
                    <a:cubicBezTo>
                      <a:pt x="9715" y="3921"/>
                      <a:pt x="9692" y="3677"/>
                      <a:pt x="9759" y="3455"/>
                    </a:cubicBezTo>
                    <a:cubicBezTo>
                      <a:pt x="9936" y="2701"/>
                      <a:pt x="10003" y="1947"/>
                      <a:pt x="10003" y="1171"/>
                    </a:cubicBezTo>
                    <a:cubicBezTo>
                      <a:pt x="10025" y="838"/>
                      <a:pt x="9936" y="528"/>
                      <a:pt x="9737" y="262"/>
                    </a:cubicBezTo>
                    <a:cubicBezTo>
                      <a:pt x="9608" y="75"/>
                      <a:pt x="9525" y="0"/>
                      <a:pt x="93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4"/>
              <p:cNvSpPr/>
              <p:nvPr/>
            </p:nvSpPr>
            <p:spPr>
              <a:xfrm rot="4532062">
                <a:off x="3156529" y="460546"/>
                <a:ext cx="475226" cy="365126"/>
              </a:xfrm>
              <a:custGeom>
                <a:avLst/>
                <a:gdLst/>
                <a:ahLst/>
                <a:cxnLst/>
                <a:rect l="l" t="t" r="r" b="b"/>
                <a:pathLst>
                  <a:path w="19009" h="14605" extrusionOk="0">
                    <a:moveTo>
                      <a:pt x="18317" y="0"/>
                    </a:moveTo>
                    <a:cubicBezTo>
                      <a:pt x="18237" y="0"/>
                      <a:pt x="18143" y="9"/>
                      <a:pt x="18032" y="23"/>
                    </a:cubicBezTo>
                    <a:cubicBezTo>
                      <a:pt x="16502" y="289"/>
                      <a:pt x="14994" y="755"/>
                      <a:pt x="13596" y="1420"/>
                    </a:cubicBezTo>
                    <a:cubicBezTo>
                      <a:pt x="12243" y="2019"/>
                      <a:pt x="10979" y="2818"/>
                      <a:pt x="9826" y="3771"/>
                    </a:cubicBezTo>
                    <a:cubicBezTo>
                      <a:pt x="8185" y="5102"/>
                      <a:pt x="6654" y="6588"/>
                      <a:pt x="5257" y="8207"/>
                    </a:cubicBezTo>
                    <a:cubicBezTo>
                      <a:pt x="4769" y="8784"/>
                      <a:pt x="4325" y="9405"/>
                      <a:pt x="3948" y="10070"/>
                    </a:cubicBezTo>
                    <a:cubicBezTo>
                      <a:pt x="3837" y="10226"/>
                      <a:pt x="3704" y="10359"/>
                      <a:pt x="3527" y="10447"/>
                    </a:cubicBezTo>
                    <a:cubicBezTo>
                      <a:pt x="2573" y="11002"/>
                      <a:pt x="1664" y="11667"/>
                      <a:pt x="755" y="12288"/>
                    </a:cubicBezTo>
                    <a:cubicBezTo>
                      <a:pt x="555" y="12421"/>
                      <a:pt x="355" y="12577"/>
                      <a:pt x="222" y="12776"/>
                    </a:cubicBezTo>
                    <a:cubicBezTo>
                      <a:pt x="0" y="13064"/>
                      <a:pt x="89" y="13264"/>
                      <a:pt x="422" y="13353"/>
                    </a:cubicBezTo>
                    <a:cubicBezTo>
                      <a:pt x="539" y="13379"/>
                      <a:pt x="648" y="13390"/>
                      <a:pt x="754" y="13390"/>
                    </a:cubicBezTo>
                    <a:cubicBezTo>
                      <a:pt x="829" y="13390"/>
                      <a:pt x="903" y="13384"/>
                      <a:pt x="976" y="13375"/>
                    </a:cubicBezTo>
                    <a:cubicBezTo>
                      <a:pt x="1686" y="13308"/>
                      <a:pt x="2374" y="13175"/>
                      <a:pt x="3061" y="13020"/>
                    </a:cubicBezTo>
                    <a:cubicBezTo>
                      <a:pt x="3222" y="12982"/>
                      <a:pt x="3325" y="12957"/>
                      <a:pt x="3391" y="12957"/>
                    </a:cubicBezTo>
                    <a:cubicBezTo>
                      <a:pt x="3517" y="12957"/>
                      <a:pt x="3512" y="13047"/>
                      <a:pt x="3527" y="13308"/>
                    </a:cubicBezTo>
                    <a:cubicBezTo>
                      <a:pt x="3505" y="13619"/>
                      <a:pt x="3527" y="13929"/>
                      <a:pt x="3593" y="14240"/>
                    </a:cubicBezTo>
                    <a:cubicBezTo>
                      <a:pt x="3638" y="14417"/>
                      <a:pt x="3727" y="14573"/>
                      <a:pt x="3948" y="14595"/>
                    </a:cubicBezTo>
                    <a:cubicBezTo>
                      <a:pt x="3985" y="14601"/>
                      <a:pt x="4021" y="14605"/>
                      <a:pt x="4057" y="14605"/>
                    </a:cubicBezTo>
                    <a:cubicBezTo>
                      <a:pt x="4263" y="14605"/>
                      <a:pt x="4459" y="14502"/>
                      <a:pt x="4592" y="14351"/>
                    </a:cubicBezTo>
                    <a:cubicBezTo>
                      <a:pt x="4791" y="14107"/>
                      <a:pt x="4946" y="13841"/>
                      <a:pt x="5035" y="13552"/>
                    </a:cubicBezTo>
                    <a:cubicBezTo>
                      <a:pt x="5257" y="12931"/>
                      <a:pt x="5412" y="12288"/>
                      <a:pt x="5479" y="11645"/>
                    </a:cubicBezTo>
                    <a:cubicBezTo>
                      <a:pt x="5523" y="11157"/>
                      <a:pt x="5523" y="11179"/>
                      <a:pt x="6078" y="11046"/>
                    </a:cubicBezTo>
                    <a:cubicBezTo>
                      <a:pt x="7541" y="10713"/>
                      <a:pt x="9005" y="10270"/>
                      <a:pt x="10447" y="9782"/>
                    </a:cubicBezTo>
                    <a:cubicBezTo>
                      <a:pt x="12731" y="9006"/>
                      <a:pt x="14772" y="7675"/>
                      <a:pt x="16391" y="5901"/>
                    </a:cubicBezTo>
                    <a:cubicBezTo>
                      <a:pt x="16457" y="5812"/>
                      <a:pt x="16524" y="5701"/>
                      <a:pt x="16701" y="5679"/>
                    </a:cubicBezTo>
                    <a:cubicBezTo>
                      <a:pt x="16768" y="5878"/>
                      <a:pt x="16923" y="6034"/>
                      <a:pt x="17123" y="6145"/>
                    </a:cubicBezTo>
                    <a:cubicBezTo>
                      <a:pt x="17173" y="6161"/>
                      <a:pt x="17221" y="6169"/>
                      <a:pt x="17267" y="6169"/>
                    </a:cubicBezTo>
                    <a:cubicBezTo>
                      <a:pt x="17403" y="6169"/>
                      <a:pt x="17511" y="6095"/>
                      <a:pt x="17544" y="5945"/>
                    </a:cubicBezTo>
                    <a:cubicBezTo>
                      <a:pt x="17589" y="5679"/>
                      <a:pt x="17544" y="5390"/>
                      <a:pt x="17433" y="5146"/>
                    </a:cubicBezTo>
                    <a:cubicBezTo>
                      <a:pt x="17345" y="4858"/>
                      <a:pt x="17389" y="4548"/>
                      <a:pt x="17566" y="4304"/>
                    </a:cubicBezTo>
                    <a:cubicBezTo>
                      <a:pt x="18121" y="3461"/>
                      <a:pt x="18542" y="2529"/>
                      <a:pt x="18853" y="1576"/>
                    </a:cubicBezTo>
                    <a:cubicBezTo>
                      <a:pt x="19008" y="1199"/>
                      <a:pt x="19008" y="777"/>
                      <a:pt x="18853" y="400"/>
                    </a:cubicBezTo>
                    <a:cubicBezTo>
                      <a:pt x="18714" y="105"/>
                      <a:pt x="18602" y="0"/>
                      <a:pt x="183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4"/>
              <p:cNvSpPr/>
              <p:nvPr/>
            </p:nvSpPr>
            <p:spPr>
              <a:xfrm rot="4532062">
                <a:off x="3516347" y="437186"/>
                <a:ext cx="404801" cy="286801"/>
              </a:xfrm>
              <a:custGeom>
                <a:avLst/>
                <a:gdLst/>
                <a:ahLst/>
                <a:cxnLst/>
                <a:rect l="l" t="t" r="r" b="b"/>
                <a:pathLst>
                  <a:path w="16192" h="11472" extrusionOk="0">
                    <a:moveTo>
                      <a:pt x="15615" y="1"/>
                    </a:moveTo>
                    <a:cubicBezTo>
                      <a:pt x="15557" y="1"/>
                      <a:pt x="15491" y="5"/>
                      <a:pt x="15415" y="13"/>
                    </a:cubicBezTo>
                    <a:cubicBezTo>
                      <a:pt x="14129" y="169"/>
                      <a:pt x="12865" y="501"/>
                      <a:pt x="11689" y="989"/>
                    </a:cubicBezTo>
                    <a:cubicBezTo>
                      <a:pt x="10536" y="1433"/>
                      <a:pt x="9449" y="2032"/>
                      <a:pt x="8473" y="2764"/>
                    </a:cubicBezTo>
                    <a:cubicBezTo>
                      <a:pt x="7054" y="3806"/>
                      <a:pt x="5745" y="4982"/>
                      <a:pt x="4525" y="6246"/>
                    </a:cubicBezTo>
                    <a:cubicBezTo>
                      <a:pt x="4104" y="6712"/>
                      <a:pt x="3705" y="7199"/>
                      <a:pt x="3372" y="7732"/>
                    </a:cubicBezTo>
                    <a:cubicBezTo>
                      <a:pt x="3283" y="7865"/>
                      <a:pt x="3150" y="7976"/>
                      <a:pt x="3017" y="8042"/>
                    </a:cubicBezTo>
                    <a:cubicBezTo>
                      <a:pt x="2197" y="8464"/>
                      <a:pt x="1420" y="8952"/>
                      <a:pt x="644" y="9417"/>
                    </a:cubicBezTo>
                    <a:cubicBezTo>
                      <a:pt x="467" y="9528"/>
                      <a:pt x="311" y="9661"/>
                      <a:pt x="178" y="9817"/>
                    </a:cubicBezTo>
                    <a:cubicBezTo>
                      <a:pt x="1" y="10038"/>
                      <a:pt x="67" y="10194"/>
                      <a:pt x="334" y="10305"/>
                    </a:cubicBezTo>
                    <a:cubicBezTo>
                      <a:pt x="425" y="10331"/>
                      <a:pt x="515" y="10341"/>
                      <a:pt x="606" y="10341"/>
                    </a:cubicBezTo>
                    <a:cubicBezTo>
                      <a:pt x="671" y="10341"/>
                      <a:pt x="735" y="10336"/>
                      <a:pt x="799" y="10327"/>
                    </a:cubicBezTo>
                    <a:cubicBezTo>
                      <a:pt x="1376" y="10305"/>
                      <a:pt x="1953" y="10238"/>
                      <a:pt x="2529" y="10127"/>
                    </a:cubicBezTo>
                    <a:cubicBezTo>
                      <a:pt x="2649" y="10106"/>
                      <a:pt x="2730" y="10092"/>
                      <a:pt x="2786" y="10092"/>
                    </a:cubicBezTo>
                    <a:cubicBezTo>
                      <a:pt x="2906" y="10092"/>
                      <a:pt x="2906" y="10159"/>
                      <a:pt x="2906" y="10371"/>
                    </a:cubicBezTo>
                    <a:cubicBezTo>
                      <a:pt x="2884" y="10615"/>
                      <a:pt x="2884" y="10881"/>
                      <a:pt x="2929" y="11147"/>
                    </a:cubicBezTo>
                    <a:cubicBezTo>
                      <a:pt x="2951" y="11280"/>
                      <a:pt x="3017" y="11414"/>
                      <a:pt x="3195" y="11458"/>
                    </a:cubicBezTo>
                    <a:cubicBezTo>
                      <a:pt x="3240" y="11467"/>
                      <a:pt x="3284" y="11471"/>
                      <a:pt x="3327" y="11471"/>
                    </a:cubicBezTo>
                    <a:cubicBezTo>
                      <a:pt x="3495" y="11471"/>
                      <a:pt x="3643" y="11404"/>
                      <a:pt x="3749" y="11280"/>
                    </a:cubicBezTo>
                    <a:cubicBezTo>
                      <a:pt x="3927" y="11081"/>
                      <a:pt x="4060" y="10859"/>
                      <a:pt x="4148" y="10615"/>
                    </a:cubicBezTo>
                    <a:cubicBezTo>
                      <a:pt x="4370" y="10127"/>
                      <a:pt x="4503" y="9617"/>
                      <a:pt x="4592" y="9085"/>
                    </a:cubicBezTo>
                    <a:cubicBezTo>
                      <a:pt x="4659" y="8685"/>
                      <a:pt x="4659" y="8685"/>
                      <a:pt x="5102" y="8597"/>
                    </a:cubicBezTo>
                    <a:cubicBezTo>
                      <a:pt x="6344" y="8397"/>
                      <a:pt x="7564" y="8109"/>
                      <a:pt x="8784" y="7754"/>
                    </a:cubicBezTo>
                    <a:cubicBezTo>
                      <a:pt x="10691" y="7222"/>
                      <a:pt x="12443" y="6201"/>
                      <a:pt x="13841" y="4804"/>
                    </a:cubicBezTo>
                    <a:cubicBezTo>
                      <a:pt x="13907" y="4738"/>
                      <a:pt x="13952" y="4649"/>
                      <a:pt x="14085" y="4627"/>
                    </a:cubicBezTo>
                    <a:cubicBezTo>
                      <a:pt x="14151" y="4804"/>
                      <a:pt x="14262" y="4937"/>
                      <a:pt x="14440" y="5026"/>
                    </a:cubicBezTo>
                    <a:cubicBezTo>
                      <a:pt x="14485" y="5045"/>
                      <a:pt x="14530" y="5055"/>
                      <a:pt x="14573" y="5055"/>
                    </a:cubicBezTo>
                    <a:cubicBezTo>
                      <a:pt x="14676" y="5055"/>
                      <a:pt x="14763" y="4996"/>
                      <a:pt x="14794" y="4871"/>
                    </a:cubicBezTo>
                    <a:cubicBezTo>
                      <a:pt x="14817" y="4649"/>
                      <a:pt x="14817" y="4427"/>
                      <a:pt x="14728" y="4205"/>
                    </a:cubicBezTo>
                    <a:cubicBezTo>
                      <a:pt x="14661" y="3983"/>
                      <a:pt x="14706" y="3717"/>
                      <a:pt x="14883" y="3540"/>
                    </a:cubicBezTo>
                    <a:cubicBezTo>
                      <a:pt x="15349" y="2852"/>
                      <a:pt x="15748" y="2098"/>
                      <a:pt x="16036" y="1322"/>
                    </a:cubicBezTo>
                    <a:cubicBezTo>
                      <a:pt x="16170" y="1011"/>
                      <a:pt x="16192" y="657"/>
                      <a:pt x="16081" y="346"/>
                    </a:cubicBezTo>
                    <a:cubicBezTo>
                      <a:pt x="15972" y="92"/>
                      <a:pt x="15878" y="1"/>
                      <a:pt x="156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4"/>
              <p:cNvSpPr/>
              <p:nvPr/>
            </p:nvSpPr>
            <p:spPr>
              <a:xfrm rot="4532062">
                <a:off x="2670524" y="539334"/>
                <a:ext cx="389826" cy="321051"/>
              </a:xfrm>
              <a:custGeom>
                <a:avLst/>
                <a:gdLst/>
                <a:ahLst/>
                <a:cxnLst/>
                <a:rect l="l" t="t" r="r" b="b"/>
                <a:pathLst>
                  <a:path w="15593" h="12842" extrusionOk="0">
                    <a:moveTo>
                      <a:pt x="15026" y="0"/>
                    </a:moveTo>
                    <a:cubicBezTo>
                      <a:pt x="14946" y="0"/>
                      <a:pt x="14850" y="15"/>
                      <a:pt x="14727" y="41"/>
                    </a:cubicBezTo>
                    <a:cubicBezTo>
                      <a:pt x="13441" y="307"/>
                      <a:pt x="12199" y="750"/>
                      <a:pt x="11023" y="1371"/>
                    </a:cubicBezTo>
                    <a:cubicBezTo>
                      <a:pt x="9892" y="1926"/>
                      <a:pt x="8872" y="2635"/>
                      <a:pt x="7941" y="3500"/>
                    </a:cubicBezTo>
                    <a:cubicBezTo>
                      <a:pt x="6588" y="4676"/>
                      <a:pt x="5346" y="5985"/>
                      <a:pt x="4237" y="7404"/>
                    </a:cubicBezTo>
                    <a:cubicBezTo>
                      <a:pt x="3837" y="7914"/>
                      <a:pt x="3505" y="8446"/>
                      <a:pt x="3216" y="9023"/>
                    </a:cubicBezTo>
                    <a:cubicBezTo>
                      <a:pt x="3128" y="9178"/>
                      <a:pt x="3017" y="9289"/>
                      <a:pt x="2862" y="9378"/>
                    </a:cubicBezTo>
                    <a:cubicBezTo>
                      <a:pt x="2085" y="9888"/>
                      <a:pt x="1353" y="10465"/>
                      <a:pt x="599" y="11019"/>
                    </a:cubicBezTo>
                    <a:cubicBezTo>
                      <a:pt x="422" y="11130"/>
                      <a:pt x="267" y="11285"/>
                      <a:pt x="156" y="11463"/>
                    </a:cubicBezTo>
                    <a:cubicBezTo>
                      <a:pt x="0" y="11707"/>
                      <a:pt x="67" y="11862"/>
                      <a:pt x="355" y="11929"/>
                    </a:cubicBezTo>
                    <a:cubicBezTo>
                      <a:pt x="433" y="11940"/>
                      <a:pt x="516" y="11945"/>
                      <a:pt x="599" y="11945"/>
                    </a:cubicBezTo>
                    <a:cubicBezTo>
                      <a:pt x="682" y="11945"/>
                      <a:pt x="766" y="11940"/>
                      <a:pt x="843" y="11929"/>
                    </a:cubicBezTo>
                    <a:cubicBezTo>
                      <a:pt x="1420" y="11840"/>
                      <a:pt x="1997" y="11707"/>
                      <a:pt x="2573" y="11552"/>
                    </a:cubicBezTo>
                    <a:cubicBezTo>
                      <a:pt x="2704" y="11513"/>
                      <a:pt x="2789" y="11491"/>
                      <a:pt x="2846" y="11491"/>
                    </a:cubicBezTo>
                    <a:cubicBezTo>
                      <a:pt x="2953" y="11491"/>
                      <a:pt x="2958" y="11570"/>
                      <a:pt x="2972" y="11773"/>
                    </a:cubicBezTo>
                    <a:cubicBezTo>
                      <a:pt x="2972" y="12040"/>
                      <a:pt x="3017" y="12306"/>
                      <a:pt x="3083" y="12550"/>
                    </a:cubicBezTo>
                    <a:cubicBezTo>
                      <a:pt x="3128" y="12705"/>
                      <a:pt x="3194" y="12838"/>
                      <a:pt x="3394" y="12838"/>
                    </a:cubicBezTo>
                    <a:cubicBezTo>
                      <a:pt x="3414" y="12840"/>
                      <a:pt x="3434" y="12841"/>
                      <a:pt x="3454" y="12841"/>
                    </a:cubicBezTo>
                    <a:cubicBezTo>
                      <a:pt x="3633" y="12841"/>
                      <a:pt x="3806" y="12753"/>
                      <a:pt x="3926" y="12594"/>
                    </a:cubicBezTo>
                    <a:cubicBezTo>
                      <a:pt x="4081" y="12394"/>
                      <a:pt x="4192" y="12150"/>
                      <a:pt x="4281" y="11906"/>
                    </a:cubicBezTo>
                    <a:cubicBezTo>
                      <a:pt x="4436" y="11374"/>
                      <a:pt x="4525" y="10842"/>
                      <a:pt x="4569" y="10287"/>
                    </a:cubicBezTo>
                    <a:cubicBezTo>
                      <a:pt x="4591" y="9888"/>
                      <a:pt x="4591" y="9888"/>
                      <a:pt x="5035" y="9755"/>
                    </a:cubicBezTo>
                    <a:cubicBezTo>
                      <a:pt x="6277" y="9422"/>
                      <a:pt x="7497" y="9001"/>
                      <a:pt x="8717" y="8535"/>
                    </a:cubicBezTo>
                    <a:cubicBezTo>
                      <a:pt x="10602" y="7803"/>
                      <a:pt x="12288" y="6606"/>
                      <a:pt x="13574" y="5053"/>
                    </a:cubicBezTo>
                    <a:cubicBezTo>
                      <a:pt x="13641" y="4986"/>
                      <a:pt x="13685" y="4876"/>
                      <a:pt x="13818" y="4853"/>
                    </a:cubicBezTo>
                    <a:cubicBezTo>
                      <a:pt x="13885" y="5031"/>
                      <a:pt x="14018" y="5164"/>
                      <a:pt x="14195" y="5230"/>
                    </a:cubicBezTo>
                    <a:cubicBezTo>
                      <a:pt x="14237" y="5241"/>
                      <a:pt x="14278" y="5246"/>
                      <a:pt x="14316" y="5246"/>
                    </a:cubicBezTo>
                    <a:cubicBezTo>
                      <a:pt x="14438" y="5246"/>
                      <a:pt x="14533" y="5189"/>
                      <a:pt x="14550" y="5053"/>
                    </a:cubicBezTo>
                    <a:cubicBezTo>
                      <a:pt x="14572" y="4809"/>
                      <a:pt x="14528" y="4587"/>
                      <a:pt x="14417" y="4365"/>
                    </a:cubicBezTo>
                    <a:cubicBezTo>
                      <a:pt x="14328" y="4144"/>
                      <a:pt x="14373" y="3878"/>
                      <a:pt x="14506" y="3678"/>
                    </a:cubicBezTo>
                    <a:cubicBezTo>
                      <a:pt x="14927" y="2924"/>
                      <a:pt x="15260" y="2148"/>
                      <a:pt x="15482" y="1305"/>
                    </a:cubicBezTo>
                    <a:cubicBezTo>
                      <a:pt x="15592" y="994"/>
                      <a:pt x="15570" y="617"/>
                      <a:pt x="15437" y="307"/>
                    </a:cubicBezTo>
                    <a:cubicBezTo>
                      <a:pt x="15311" y="87"/>
                      <a:pt x="15219" y="0"/>
                      <a:pt x="150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4"/>
              <p:cNvSpPr/>
              <p:nvPr/>
            </p:nvSpPr>
            <p:spPr>
              <a:xfrm rot="2700000">
                <a:off x="3513284" y="862961"/>
                <a:ext cx="410896" cy="198223"/>
              </a:xfrm>
              <a:custGeom>
                <a:avLst/>
                <a:gdLst/>
                <a:ahLst/>
                <a:cxnLst/>
                <a:rect l="l" t="t" r="r" b="b"/>
                <a:pathLst>
                  <a:path w="16436" h="7929" extrusionOk="0">
                    <a:moveTo>
                      <a:pt x="13388" y="0"/>
                    </a:moveTo>
                    <a:cubicBezTo>
                      <a:pt x="12036" y="0"/>
                      <a:pt x="10684" y="258"/>
                      <a:pt x="9405" y="770"/>
                    </a:cubicBezTo>
                    <a:cubicBezTo>
                      <a:pt x="7874" y="1347"/>
                      <a:pt x="6410" y="2101"/>
                      <a:pt x="5013" y="2966"/>
                    </a:cubicBezTo>
                    <a:cubicBezTo>
                      <a:pt x="4503" y="3298"/>
                      <a:pt x="4015" y="3675"/>
                      <a:pt x="3572" y="4097"/>
                    </a:cubicBezTo>
                    <a:cubicBezTo>
                      <a:pt x="3461" y="4186"/>
                      <a:pt x="3328" y="4252"/>
                      <a:pt x="3172" y="4274"/>
                    </a:cubicBezTo>
                    <a:cubicBezTo>
                      <a:pt x="2352" y="4430"/>
                      <a:pt x="1575" y="4674"/>
                      <a:pt x="777" y="4895"/>
                    </a:cubicBezTo>
                    <a:cubicBezTo>
                      <a:pt x="577" y="4940"/>
                      <a:pt x="422" y="5028"/>
                      <a:pt x="267" y="5139"/>
                    </a:cubicBezTo>
                    <a:cubicBezTo>
                      <a:pt x="23" y="5250"/>
                      <a:pt x="1" y="5561"/>
                      <a:pt x="222" y="5694"/>
                    </a:cubicBezTo>
                    <a:cubicBezTo>
                      <a:pt x="333" y="5783"/>
                      <a:pt x="444" y="5849"/>
                      <a:pt x="577" y="5893"/>
                    </a:cubicBezTo>
                    <a:cubicBezTo>
                      <a:pt x="1065" y="6049"/>
                      <a:pt x="1575" y="6182"/>
                      <a:pt x="2063" y="6270"/>
                    </a:cubicBezTo>
                    <a:cubicBezTo>
                      <a:pt x="2396" y="6315"/>
                      <a:pt x="2396" y="6315"/>
                      <a:pt x="2285" y="6647"/>
                    </a:cubicBezTo>
                    <a:cubicBezTo>
                      <a:pt x="2196" y="6891"/>
                      <a:pt x="2108" y="7158"/>
                      <a:pt x="2063" y="7446"/>
                    </a:cubicBezTo>
                    <a:cubicBezTo>
                      <a:pt x="2041" y="7601"/>
                      <a:pt x="2041" y="7756"/>
                      <a:pt x="2174" y="7845"/>
                    </a:cubicBezTo>
                    <a:cubicBezTo>
                      <a:pt x="2252" y="7901"/>
                      <a:pt x="2341" y="7928"/>
                      <a:pt x="2429" y="7928"/>
                    </a:cubicBezTo>
                    <a:cubicBezTo>
                      <a:pt x="2518" y="7928"/>
                      <a:pt x="2607" y="7901"/>
                      <a:pt x="2684" y="7845"/>
                    </a:cubicBezTo>
                    <a:cubicBezTo>
                      <a:pt x="2906" y="7712"/>
                      <a:pt x="3084" y="7535"/>
                      <a:pt x="3239" y="7313"/>
                    </a:cubicBezTo>
                    <a:cubicBezTo>
                      <a:pt x="3572" y="6869"/>
                      <a:pt x="3860" y="6404"/>
                      <a:pt x="4104" y="5893"/>
                    </a:cubicBezTo>
                    <a:cubicBezTo>
                      <a:pt x="4229" y="5628"/>
                      <a:pt x="4266" y="5549"/>
                      <a:pt x="4416" y="5549"/>
                    </a:cubicBezTo>
                    <a:cubicBezTo>
                      <a:pt x="4479" y="5549"/>
                      <a:pt x="4562" y="5563"/>
                      <a:pt x="4680" y="5583"/>
                    </a:cubicBezTo>
                    <a:cubicBezTo>
                      <a:pt x="5767" y="5783"/>
                      <a:pt x="6876" y="5916"/>
                      <a:pt x="7985" y="5960"/>
                    </a:cubicBezTo>
                    <a:cubicBezTo>
                      <a:pt x="8135" y="5967"/>
                      <a:pt x="8286" y="5971"/>
                      <a:pt x="8436" y="5971"/>
                    </a:cubicBezTo>
                    <a:cubicBezTo>
                      <a:pt x="10080" y="5971"/>
                      <a:pt x="11708" y="5527"/>
                      <a:pt x="13131" y="4674"/>
                    </a:cubicBezTo>
                    <a:cubicBezTo>
                      <a:pt x="13185" y="4619"/>
                      <a:pt x="13224" y="4551"/>
                      <a:pt x="13309" y="4551"/>
                    </a:cubicBezTo>
                    <a:cubicBezTo>
                      <a:pt x="13328" y="4551"/>
                      <a:pt x="13350" y="4554"/>
                      <a:pt x="13375" y="4563"/>
                    </a:cubicBezTo>
                    <a:cubicBezTo>
                      <a:pt x="13353" y="4740"/>
                      <a:pt x="13397" y="4918"/>
                      <a:pt x="13508" y="5073"/>
                    </a:cubicBezTo>
                    <a:cubicBezTo>
                      <a:pt x="13550" y="5137"/>
                      <a:pt x="13619" y="5170"/>
                      <a:pt x="13683" y="5170"/>
                    </a:cubicBezTo>
                    <a:cubicBezTo>
                      <a:pt x="13753" y="5170"/>
                      <a:pt x="13817" y="5131"/>
                      <a:pt x="13841" y="5051"/>
                    </a:cubicBezTo>
                    <a:cubicBezTo>
                      <a:pt x="13951" y="4829"/>
                      <a:pt x="14018" y="4607"/>
                      <a:pt x="14018" y="4363"/>
                    </a:cubicBezTo>
                    <a:cubicBezTo>
                      <a:pt x="14040" y="4097"/>
                      <a:pt x="14173" y="3875"/>
                      <a:pt x="14373" y="3720"/>
                    </a:cubicBezTo>
                    <a:cubicBezTo>
                      <a:pt x="15016" y="3165"/>
                      <a:pt x="15571" y="2544"/>
                      <a:pt x="16058" y="1857"/>
                    </a:cubicBezTo>
                    <a:cubicBezTo>
                      <a:pt x="16280" y="1568"/>
                      <a:pt x="16413" y="1236"/>
                      <a:pt x="16435" y="881"/>
                    </a:cubicBezTo>
                    <a:cubicBezTo>
                      <a:pt x="16435" y="504"/>
                      <a:pt x="16369" y="415"/>
                      <a:pt x="15992" y="326"/>
                    </a:cubicBezTo>
                    <a:cubicBezTo>
                      <a:pt x="15138" y="108"/>
                      <a:pt x="14263" y="0"/>
                      <a:pt x="133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4"/>
              <p:cNvSpPr/>
              <p:nvPr/>
            </p:nvSpPr>
            <p:spPr>
              <a:xfrm rot="4532062">
                <a:off x="2575636" y="273521"/>
                <a:ext cx="285576" cy="158150"/>
              </a:xfrm>
              <a:custGeom>
                <a:avLst/>
                <a:gdLst/>
                <a:ahLst/>
                <a:cxnLst/>
                <a:rect l="l" t="t" r="r" b="b"/>
                <a:pathLst>
                  <a:path w="11423" h="6326" extrusionOk="0">
                    <a:moveTo>
                      <a:pt x="10723" y="1"/>
                    </a:moveTo>
                    <a:cubicBezTo>
                      <a:pt x="9947" y="1"/>
                      <a:pt x="9190" y="93"/>
                      <a:pt x="8451" y="292"/>
                    </a:cubicBezTo>
                    <a:cubicBezTo>
                      <a:pt x="7674" y="470"/>
                      <a:pt x="6920" y="758"/>
                      <a:pt x="6210" y="1157"/>
                    </a:cubicBezTo>
                    <a:cubicBezTo>
                      <a:pt x="5190" y="1690"/>
                      <a:pt x="4214" y="2311"/>
                      <a:pt x="3305" y="3043"/>
                    </a:cubicBezTo>
                    <a:cubicBezTo>
                      <a:pt x="2994" y="3287"/>
                      <a:pt x="2684" y="3575"/>
                      <a:pt x="2418" y="3885"/>
                    </a:cubicBezTo>
                    <a:cubicBezTo>
                      <a:pt x="2351" y="3974"/>
                      <a:pt x="2262" y="4041"/>
                      <a:pt x="2152" y="4063"/>
                    </a:cubicBezTo>
                    <a:cubicBezTo>
                      <a:pt x="1575" y="4262"/>
                      <a:pt x="1043" y="4506"/>
                      <a:pt x="488" y="4750"/>
                    </a:cubicBezTo>
                    <a:cubicBezTo>
                      <a:pt x="355" y="4795"/>
                      <a:pt x="244" y="4861"/>
                      <a:pt x="155" y="4950"/>
                    </a:cubicBezTo>
                    <a:cubicBezTo>
                      <a:pt x="0" y="5083"/>
                      <a:pt x="22" y="5194"/>
                      <a:pt x="200" y="5283"/>
                    </a:cubicBezTo>
                    <a:cubicBezTo>
                      <a:pt x="289" y="5327"/>
                      <a:pt x="399" y="5349"/>
                      <a:pt x="488" y="5349"/>
                    </a:cubicBezTo>
                    <a:cubicBezTo>
                      <a:pt x="722" y="5375"/>
                      <a:pt x="948" y="5386"/>
                      <a:pt x="1171" y="5386"/>
                    </a:cubicBezTo>
                    <a:cubicBezTo>
                      <a:pt x="1329" y="5386"/>
                      <a:pt x="1485" y="5381"/>
                      <a:pt x="1641" y="5371"/>
                    </a:cubicBezTo>
                    <a:cubicBezTo>
                      <a:pt x="1885" y="5371"/>
                      <a:pt x="1885" y="5371"/>
                      <a:pt x="1863" y="5571"/>
                    </a:cubicBezTo>
                    <a:cubicBezTo>
                      <a:pt x="1819" y="5726"/>
                      <a:pt x="1797" y="5904"/>
                      <a:pt x="1797" y="6081"/>
                    </a:cubicBezTo>
                    <a:cubicBezTo>
                      <a:pt x="1797" y="6170"/>
                      <a:pt x="1863" y="6281"/>
                      <a:pt x="1952" y="6303"/>
                    </a:cubicBezTo>
                    <a:cubicBezTo>
                      <a:pt x="1996" y="6318"/>
                      <a:pt x="2041" y="6325"/>
                      <a:pt x="2084" y="6325"/>
                    </a:cubicBezTo>
                    <a:cubicBezTo>
                      <a:pt x="2171" y="6325"/>
                      <a:pt x="2255" y="6296"/>
                      <a:pt x="2329" y="6236"/>
                    </a:cubicBezTo>
                    <a:cubicBezTo>
                      <a:pt x="2462" y="6126"/>
                      <a:pt x="2573" y="5992"/>
                      <a:pt x="2640" y="5859"/>
                    </a:cubicBezTo>
                    <a:cubicBezTo>
                      <a:pt x="2839" y="5549"/>
                      <a:pt x="2972" y="5216"/>
                      <a:pt x="3083" y="4884"/>
                    </a:cubicBezTo>
                    <a:cubicBezTo>
                      <a:pt x="3150" y="4640"/>
                      <a:pt x="3150" y="4640"/>
                      <a:pt x="3460" y="4640"/>
                    </a:cubicBezTo>
                    <a:cubicBezTo>
                      <a:pt x="4281" y="4595"/>
                      <a:pt x="5101" y="4529"/>
                      <a:pt x="5922" y="4418"/>
                    </a:cubicBezTo>
                    <a:cubicBezTo>
                      <a:pt x="7231" y="4240"/>
                      <a:pt x="8451" y="3752"/>
                      <a:pt x="9493" y="2976"/>
                    </a:cubicBezTo>
                    <a:cubicBezTo>
                      <a:pt x="9559" y="2932"/>
                      <a:pt x="9582" y="2887"/>
                      <a:pt x="9670" y="2887"/>
                    </a:cubicBezTo>
                    <a:cubicBezTo>
                      <a:pt x="9715" y="2998"/>
                      <a:pt x="9781" y="3109"/>
                      <a:pt x="9870" y="3176"/>
                    </a:cubicBezTo>
                    <a:cubicBezTo>
                      <a:pt x="9900" y="3190"/>
                      <a:pt x="9932" y="3198"/>
                      <a:pt x="9963" y="3198"/>
                    </a:cubicBezTo>
                    <a:cubicBezTo>
                      <a:pt x="10025" y="3198"/>
                      <a:pt x="10084" y="3168"/>
                      <a:pt x="10114" y="3109"/>
                    </a:cubicBezTo>
                    <a:cubicBezTo>
                      <a:pt x="10158" y="2976"/>
                      <a:pt x="10158" y="2821"/>
                      <a:pt x="10136" y="2666"/>
                    </a:cubicBezTo>
                    <a:cubicBezTo>
                      <a:pt x="10114" y="2510"/>
                      <a:pt x="10158" y="2355"/>
                      <a:pt x="10291" y="2244"/>
                    </a:cubicBezTo>
                    <a:cubicBezTo>
                      <a:pt x="10668" y="1845"/>
                      <a:pt x="11001" y="1401"/>
                      <a:pt x="11245" y="913"/>
                    </a:cubicBezTo>
                    <a:cubicBezTo>
                      <a:pt x="11378" y="736"/>
                      <a:pt x="11423" y="492"/>
                      <a:pt x="11378" y="292"/>
                    </a:cubicBezTo>
                    <a:cubicBezTo>
                      <a:pt x="11312" y="71"/>
                      <a:pt x="11245" y="4"/>
                      <a:pt x="10979" y="4"/>
                    </a:cubicBezTo>
                    <a:cubicBezTo>
                      <a:pt x="10893" y="2"/>
                      <a:pt x="10808" y="1"/>
                      <a:pt x="107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4"/>
              <p:cNvSpPr/>
              <p:nvPr/>
            </p:nvSpPr>
            <p:spPr>
              <a:xfrm rot="4532062">
                <a:off x="2508040" y="-99742"/>
                <a:ext cx="255101" cy="278026"/>
              </a:xfrm>
              <a:custGeom>
                <a:avLst/>
                <a:gdLst/>
                <a:ahLst/>
                <a:cxnLst/>
                <a:rect l="l" t="t" r="r" b="b"/>
                <a:pathLst>
                  <a:path w="10204" h="11121" extrusionOk="0">
                    <a:moveTo>
                      <a:pt x="9392" y="1"/>
                    </a:moveTo>
                    <a:cubicBezTo>
                      <a:pt x="8742" y="1"/>
                      <a:pt x="8089" y="139"/>
                      <a:pt x="7497" y="416"/>
                    </a:cubicBezTo>
                    <a:cubicBezTo>
                      <a:pt x="6743" y="771"/>
                      <a:pt x="6056" y="1259"/>
                      <a:pt x="5479" y="1902"/>
                    </a:cubicBezTo>
                    <a:cubicBezTo>
                      <a:pt x="4525" y="2923"/>
                      <a:pt x="3660" y="4032"/>
                      <a:pt x="2928" y="5207"/>
                    </a:cubicBezTo>
                    <a:cubicBezTo>
                      <a:pt x="2618" y="5695"/>
                      <a:pt x="2352" y="6205"/>
                      <a:pt x="2152" y="6738"/>
                    </a:cubicBezTo>
                    <a:cubicBezTo>
                      <a:pt x="2108" y="6848"/>
                      <a:pt x="2019" y="6937"/>
                      <a:pt x="1908" y="7004"/>
                    </a:cubicBezTo>
                    <a:cubicBezTo>
                      <a:pt x="1398" y="7359"/>
                      <a:pt x="910" y="7780"/>
                      <a:pt x="422" y="8179"/>
                    </a:cubicBezTo>
                    <a:cubicBezTo>
                      <a:pt x="289" y="8290"/>
                      <a:pt x="200" y="8423"/>
                      <a:pt x="112" y="8556"/>
                    </a:cubicBezTo>
                    <a:cubicBezTo>
                      <a:pt x="1" y="8756"/>
                      <a:pt x="23" y="9000"/>
                      <a:pt x="178" y="9155"/>
                    </a:cubicBezTo>
                    <a:cubicBezTo>
                      <a:pt x="267" y="9222"/>
                      <a:pt x="356" y="9288"/>
                      <a:pt x="466" y="9288"/>
                    </a:cubicBezTo>
                    <a:cubicBezTo>
                      <a:pt x="740" y="9343"/>
                      <a:pt x="1029" y="9383"/>
                      <a:pt x="1320" y="9383"/>
                    </a:cubicBezTo>
                    <a:cubicBezTo>
                      <a:pt x="1383" y="9383"/>
                      <a:pt x="1446" y="9381"/>
                      <a:pt x="1509" y="9377"/>
                    </a:cubicBezTo>
                    <a:cubicBezTo>
                      <a:pt x="1731" y="9377"/>
                      <a:pt x="1731" y="9377"/>
                      <a:pt x="1708" y="9732"/>
                    </a:cubicBezTo>
                    <a:cubicBezTo>
                      <a:pt x="1686" y="10042"/>
                      <a:pt x="1664" y="10353"/>
                      <a:pt x="1686" y="10663"/>
                    </a:cubicBezTo>
                    <a:cubicBezTo>
                      <a:pt x="1686" y="10841"/>
                      <a:pt x="1708" y="10996"/>
                      <a:pt x="1819" y="11085"/>
                    </a:cubicBezTo>
                    <a:cubicBezTo>
                      <a:pt x="1858" y="11108"/>
                      <a:pt x="1899" y="11120"/>
                      <a:pt x="1939" y="11120"/>
                    </a:cubicBezTo>
                    <a:cubicBezTo>
                      <a:pt x="2017" y="11120"/>
                      <a:pt x="2094" y="11075"/>
                      <a:pt x="2152" y="10974"/>
                    </a:cubicBezTo>
                    <a:cubicBezTo>
                      <a:pt x="2285" y="10752"/>
                      <a:pt x="2374" y="10530"/>
                      <a:pt x="2440" y="10286"/>
                    </a:cubicBezTo>
                    <a:cubicBezTo>
                      <a:pt x="2596" y="9710"/>
                      <a:pt x="2707" y="9133"/>
                      <a:pt x="2795" y="8556"/>
                    </a:cubicBezTo>
                    <a:cubicBezTo>
                      <a:pt x="2840" y="8091"/>
                      <a:pt x="2840" y="8113"/>
                      <a:pt x="3128" y="8091"/>
                    </a:cubicBezTo>
                    <a:cubicBezTo>
                      <a:pt x="3882" y="8091"/>
                      <a:pt x="4636" y="8002"/>
                      <a:pt x="5368" y="7824"/>
                    </a:cubicBezTo>
                    <a:cubicBezTo>
                      <a:pt x="6588" y="7492"/>
                      <a:pt x="7675" y="6693"/>
                      <a:pt x="8562" y="5318"/>
                    </a:cubicBezTo>
                    <a:cubicBezTo>
                      <a:pt x="8606" y="5274"/>
                      <a:pt x="8628" y="5163"/>
                      <a:pt x="8717" y="5163"/>
                    </a:cubicBezTo>
                    <a:cubicBezTo>
                      <a:pt x="8717" y="5362"/>
                      <a:pt x="8784" y="5540"/>
                      <a:pt x="8895" y="5695"/>
                    </a:cubicBezTo>
                    <a:cubicBezTo>
                      <a:pt x="8930" y="5748"/>
                      <a:pt x="8965" y="5773"/>
                      <a:pt x="8997" y="5773"/>
                    </a:cubicBezTo>
                    <a:cubicBezTo>
                      <a:pt x="9046" y="5773"/>
                      <a:pt x="9089" y="5714"/>
                      <a:pt x="9116" y="5606"/>
                    </a:cubicBezTo>
                    <a:cubicBezTo>
                      <a:pt x="9139" y="5340"/>
                      <a:pt x="9139" y="5074"/>
                      <a:pt x="9116" y="4808"/>
                    </a:cubicBezTo>
                    <a:cubicBezTo>
                      <a:pt x="9072" y="4542"/>
                      <a:pt x="9116" y="4276"/>
                      <a:pt x="9227" y="4054"/>
                    </a:cubicBezTo>
                    <a:cubicBezTo>
                      <a:pt x="9582" y="3278"/>
                      <a:pt x="9870" y="2479"/>
                      <a:pt x="10070" y="1681"/>
                    </a:cubicBezTo>
                    <a:cubicBezTo>
                      <a:pt x="10181" y="1304"/>
                      <a:pt x="10203" y="904"/>
                      <a:pt x="10159" y="527"/>
                    </a:cubicBezTo>
                    <a:cubicBezTo>
                      <a:pt x="10092" y="128"/>
                      <a:pt x="10026" y="39"/>
                      <a:pt x="9782" y="17"/>
                    </a:cubicBezTo>
                    <a:cubicBezTo>
                      <a:pt x="9652" y="6"/>
                      <a:pt x="9522" y="1"/>
                      <a:pt x="9392" y="1"/>
                    </a:cubicBezTo>
                    <a:close/>
                  </a:path>
                </a:pathLst>
              </a:custGeom>
              <a:solidFill>
                <a:srgbClr val="77D8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4"/>
              <p:cNvSpPr/>
              <p:nvPr/>
            </p:nvSpPr>
            <p:spPr>
              <a:xfrm rot="4532062">
                <a:off x="2220528" y="195183"/>
                <a:ext cx="395926" cy="216726"/>
              </a:xfrm>
              <a:custGeom>
                <a:avLst/>
                <a:gdLst/>
                <a:ahLst/>
                <a:cxnLst/>
                <a:rect l="l" t="t" r="r" b="b"/>
                <a:pathLst>
                  <a:path w="15837" h="8669" extrusionOk="0">
                    <a:moveTo>
                      <a:pt x="14734" y="0"/>
                    </a:moveTo>
                    <a:cubicBezTo>
                      <a:pt x="13727" y="0"/>
                      <a:pt x="12725" y="114"/>
                      <a:pt x="11755" y="342"/>
                    </a:cubicBezTo>
                    <a:cubicBezTo>
                      <a:pt x="10646" y="609"/>
                      <a:pt x="9604" y="1008"/>
                      <a:pt x="8628" y="1540"/>
                    </a:cubicBezTo>
                    <a:cubicBezTo>
                      <a:pt x="7209" y="2272"/>
                      <a:pt x="5856" y="3137"/>
                      <a:pt x="4591" y="4113"/>
                    </a:cubicBezTo>
                    <a:cubicBezTo>
                      <a:pt x="4148" y="4468"/>
                      <a:pt x="3726" y="4845"/>
                      <a:pt x="3349" y="5288"/>
                    </a:cubicBezTo>
                    <a:cubicBezTo>
                      <a:pt x="3239" y="5399"/>
                      <a:pt x="3128" y="5466"/>
                      <a:pt x="2972" y="5510"/>
                    </a:cubicBezTo>
                    <a:cubicBezTo>
                      <a:pt x="2174" y="5776"/>
                      <a:pt x="1420" y="6131"/>
                      <a:pt x="666" y="6442"/>
                    </a:cubicBezTo>
                    <a:cubicBezTo>
                      <a:pt x="488" y="6508"/>
                      <a:pt x="333" y="6597"/>
                      <a:pt x="178" y="6730"/>
                    </a:cubicBezTo>
                    <a:cubicBezTo>
                      <a:pt x="0" y="6908"/>
                      <a:pt x="23" y="7063"/>
                      <a:pt x="266" y="7174"/>
                    </a:cubicBezTo>
                    <a:cubicBezTo>
                      <a:pt x="400" y="7240"/>
                      <a:pt x="533" y="7262"/>
                      <a:pt x="666" y="7285"/>
                    </a:cubicBezTo>
                    <a:cubicBezTo>
                      <a:pt x="1055" y="7317"/>
                      <a:pt x="1445" y="7338"/>
                      <a:pt x="1826" y="7338"/>
                    </a:cubicBezTo>
                    <a:cubicBezTo>
                      <a:pt x="1965" y="7338"/>
                      <a:pt x="2104" y="7335"/>
                      <a:pt x="2240" y="7329"/>
                    </a:cubicBezTo>
                    <a:cubicBezTo>
                      <a:pt x="2617" y="7329"/>
                      <a:pt x="2595" y="7329"/>
                      <a:pt x="2551" y="7617"/>
                    </a:cubicBezTo>
                    <a:cubicBezTo>
                      <a:pt x="2507" y="7839"/>
                      <a:pt x="2462" y="8083"/>
                      <a:pt x="2462" y="8305"/>
                    </a:cubicBezTo>
                    <a:cubicBezTo>
                      <a:pt x="2462" y="8460"/>
                      <a:pt x="2551" y="8593"/>
                      <a:pt x="2684" y="8637"/>
                    </a:cubicBezTo>
                    <a:cubicBezTo>
                      <a:pt x="2741" y="8659"/>
                      <a:pt x="2798" y="8669"/>
                      <a:pt x="2854" y="8669"/>
                    </a:cubicBezTo>
                    <a:cubicBezTo>
                      <a:pt x="2973" y="8669"/>
                      <a:pt x="3089" y="8624"/>
                      <a:pt x="3194" y="8549"/>
                    </a:cubicBezTo>
                    <a:cubicBezTo>
                      <a:pt x="3372" y="8394"/>
                      <a:pt x="3527" y="8216"/>
                      <a:pt x="3638" y="8016"/>
                    </a:cubicBezTo>
                    <a:cubicBezTo>
                      <a:pt x="3904" y="7595"/>
                      <a:pt x="4103" y="7151"/>
                      <a:pt x="4237" y="6686"/>
                    </a:cubicBezTo>
                    <a:cubicBezTo>
                      <a:pt x="4347" y="6331"/>
                      <a:pt x="4347" y="6331"/>
                      <a:pt x="4769" y="6331"/>
                    </a:cubicBezTo>
                    <a:cubicBezTo>
                      <a:pt x="5922" y="6309"/>
                      <a:pt x="7053" y="6220"/>
                      <a:pt x="8207" y="6065"/>
                    </a:cubicBezTo>
                    <a:cubicBezTo>
                      <a:pt x="10003" y="5843"/>
                      <a:pt x="11711" y="5178"/>
                      <a:pt x="13175" y="4113"/>
                    </a:cubicBezTo>
                    <a:cubicBezTo>
                      <a:pt x="13219" y="4024"/>
                      <a:pt x="13308" y="3958"/>
                      <a:pt x="13419" y="3958"/>
                    </a:cubicBezTo>
                    <a:cubicBezTo>
                      <a:pt x="13441" y="4113"/>
                      <a:pt x="13530" y="4268"/>
                      <a:pt x="13663" y="4357"/>
                    </a:cubicBezTo>
                    <a:cubicBezTo>
                      <a:pt x="13716" y="4392"/>
                      <a:pt x="13773" y="4410"/>
                      <a:pt x="13825" y="4410"/>
                    </a:cubicBezTo>
                    <a:cubicBezTo>
                      <a:pt x="13902" y="4410"/>
                      <a:pt x="13969" y="4370"/>
                      <a:pt x="13995" y="4290"/>
                    </a:cubicBezTo>
                    <a:cubicBezTo>
                      <a:pt x="14062" y="4091"/>
                      <a:pt x="14084" y="3891"/>
                      <a:pt x="14040" y="3669"/>
                    </a:cubicBezTo>
                    <a:cubicBezTo>
                      <a:pt x="14018" y="3448"/>
                      <a:pt x="14106" y="3226"/>
                      <a:pt x="14262" y="3093"/>
                    </a:cubicBezTo>
                    <a:cubicBezTo>
                      <a:pt x="14794" y="2538"/>
                      <a:pt x="15237" y="1917"/>
                      <a:pt x="15615" y="1252"/>
                    </a:cubicBezTo>
                    <a:cubicBezTo>
                      <a:pt x="15770" y="1008"/>
                      <a:pt x="15836" y="697"/>
                      <a:pt x="15792" y="387"/>
                    </a:cubicBezTo>
                    <a:cubicBezTo>
                      <a:pt x="15703" y="76"/>
                      <a:pt x="15615" y="10"/>
                      <a:pt x="15237" y="10"/>
                    </a:cubicBezTo>
                    <a:cubicBezTo>
                      <a:pt x="15070" y="3"/>
                      <a:pt x="14902" y="0"/>
                      <a:pt x="147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4"/>
              <p:cNvSpPr/>
              <p:nvPr/>
            </p:nvSpPr>
            <p:spPr>
              <a:xfrm rot="4532062">
                <a:off x="2165559" y="-155203"/>
                <a:ext cx="394826" cy="219101"/>
              </a:xfrm>
              <a:custGeom>
                <a:avLst/>
                <a:gdLst/>
                <a:ahLst/>
                <a:cxnLst/>
                <a:rect l="l" t="t" r="r" b="b"/>
                <a:pathLst>
                  <a:path w="15793" h="8764" extrusionOk="0">
                    <a:moveTo>
                      <a:pt x="14918" y="1"/>
                    </a:moveTo>
                    <a:cubicBezTo>
                      <a:pt x="13830" y="1"/>
                      <a:pt x="12761" y="133"/>
                      <a:pt x="11711" y="380"/>
                    </a:cubicBezTo>
                    <a:cubicBezTo>
                      <a:pt x="10602" y="646"/>
                      <a:pt x="9560" y="1045"/>
                      <a:pt x="8584" y="1578"/>
                    </a:cubicBezTo>
                    <a:cubicBezTo>
                      <a:pt x="7165" y="2332"/>
                      <a:pt x="5834" y="3219"/>
                      <a:pt x="4570" y="4217"/>
                    </a:cubicBezTo>
                    <a:cubicBezTo>
                      <a:pt x="4126" y="4550"/>
                      <a:pt x="3705" y="4949"/>
                      <a:pt x="3328" y="5393"/>
                    </a:cubicBezTo>
                    <a:cubicBezTo>
                      <a:pt x="3239" y="5504"/>
                      <a:pt x="3106" y="5570"/>
                      <a:pt x="2973" y="5614"/>
                    </a:cubicBezTo>
                    <a:cubicBezTo>
                      <a:pt x="2174" y="5903"/>
                      <a:pt x="1420" y="6235"/>
                      <a:pt x="666" y="6568"/>
                    </a:cubicBezTo>
                    <a:cubicBezTo>
                      <a:pt x="489" y="6635"/>
                      <a:pt x="333" y="6746"/>
                      <a:pt x="178" y="6856"/>
                    </a:cubicBezTo>
                    <a:cubicBezTo>
                      <a:pt x="1" y="7034"/>
                      <a:pt x="23" y="7189"/>
                      <a:pt x="267" y="7322"/>
                    </a:cubicBezTo>
                    <a:cubicBezTo>
                      <a:pt x="400" y="7367"/>
                      <a:pt x="533" y="7411"/>
                      <a:pt x="688" y="7411"/>
                    </a:cubicBezTo>
                    <a:cubicBezTo>
                      <a:pt x="1062" y="7443"/>
                      <a:pt x="1447" y="7464"/>
                      <a:pt x="1836" y="7464"/>
                    </a:cubicBezTo>
                    <a:cubicBezTo>
                      <a:pt x="1978" y="7464"/>
                      <a:pt x="2120" y="7461"/>
                      <a:pt x="2263" y="7455"/>
                    </a:cubicBezTo>
                    <a:cubicBezTo>
                      <a:pt x="2326" y="7451"/>
                      <a:pt x="2378" y="7449"/>
                      <a:pt x="2421" y="7449"/>
                    </a:cubicBezTo>
                    <a:cubicBezTo>
                      <a:pt x="2616" y="7449"/>
                      <a:pt x="2610" y="7503"/>
                      <a:pt x="2573" y="7721"/>
                    </a:cubicBezTo>
                    <a:cubicBezTo>
                      <a:pt x="2507" y="7943"/>
                      <a:pt x="2485" y="8187"/>
                      <a:pt x="2485" y="8409"/>
                    </a:cubicBezTo>
                    <a:cubicBezTo>
                      <a:pt x="2485" y="8564"/>
                      <a:pt x="2573" y="8697"/>
                      <a:pt x="2707" y="8742"/>
                    </a:cubicBezTo>
                    <a:cubicBezTo>
                      <a:pt x="2763" y="8756"/>
                      <a:pt x="2819" y="8763"/>
                      <a:pt x="2874" y="8763"/>
                    </a:cubicBezTo>
                    <a:cubicBezTo>
                      <a:pt x="2994" y="8763"/>
                      <a:pt x="3111" y="8729"/>
                      <a:pt x="3217" y="8653"/>
                    </a:cubicBezTo>
                    <a:cubicBezTo>
                      <a:pt x="3394" y="8498"/>
                      <a:pt x="3549" y="8320"/>
                      <a:pt x="3660" y="8098"/>
                    </a:cubicBezTo>
                    <a:cubicBezTo>
                      <a:pt x="3904" y="7699"/>
                      <a:pt x="4104" y="7234"/>
                      <a:pt x="4259" y="6768"/>
                    </a:cubicBezTo>
                    <a:cubicBezTo>
                      <a:pt x="4348" y="6413"/>
                      <a:pt x="4348" y="6435"/>
                      <a:pt x="4769" y="6413"/>
                    </a:cubicBezTo>
                    <a:cubicBezTo>
                      <a:pt x="5923" y="6391"/>
                      <a:pt x="7054" y="6280"/>
                      <a:pt x="8207" y="6125"/>
                    </a:cubicBezTo>
                    <a:cubicBezTo>
                      <a:pt x="9981" y="5881"/>
                      <a:pt x="11689" y="5193"/>
                      <a:pt x="13153" y="4106"/>
                    </a:cubicBezTo>
                    <a:cubicBezTo>
                      <a:pt x="13220" y="4062"/>
                      <a:pt x="13264" y="3973"/>
                      <a:pt x="13397" y="3973"/>
                    </a:cubicBezTo>
                    <a:cubicBezTo>
                      <a:pt x="13419" y="4151"/>
                      <a:pt x="13508" y="4284"/>
                      <a:pt x="13641" y="4395"/>
                    </a:cubicBezTo>
                    <a:cubicBezTo>
                      <a:pt x="13680" y="4426"/>
                      <a:pt x="13728" y="4441"/>
                      <a:pt x="13775" y="4441"/>
                    </a:cubicBezTo>
                    <a:cubicBezTo>
                      <a:pt x="13861" y="4441"/>
                      <a:pt x="13945" y="4392"/>
                      <a:pt x="13974" y="4306"/>
                    </a:cubicBezTo>
                    <a:cubicBezTo>
                      <a:pt x="14040" y="4106"/>
                      <a:pt x="14062" y="3884"/>
                      <a:pt x="14018" y="3685"/>
                    </a:cubicBezTo>
                    <a:cubicBezTo>
                      <a:pt x="13974" y="3463"/>
                      <a:pt x="14062" y="3241"/>
                      <a:pt x="14240" y="3108"/>
                    </a:cubicBezTo>
                    <a:cubicBezTo>
                      <a:pt x="14750" y="2554"/>
                      <a:pt x="15193" y="1933"/>
                      <a:pt x="15571" y="1267"/>
                    </a:cubicBezTo>
                    <a:cubicBezTo>
                      <a:pt x="15726" y="1001"/>
                      <a:pt x="15792" y="691"/>
                      <a:pt x="15726" y="380"/>
                    </a:cubicBezTo>
                    <a:cubicBezTo>
                      <a:pt x="15637" y="92"/>
                      <a:pt x="15571" y="25"/>
                      <a:pt x="15171" y="3"/>
                    </a:cubicBezTo>
                    <a:cubicBezTo>
                      <a:pt x="15087" y="1"/>
                      <a:pt x="15003" y="1"/>
                      <a:pt x="149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9" name="Google Shape;1119;p24"/>
            <p:cNvSpPr/>
            <p:nvPr/>
          </p:nvSpPr>
          <p:spPr>
            <a:xfrm rot="-4531973" flipH="1">
              <a:off x="8563719" y="389065"/>
              <a:ext cx="316751" cy="345216"/>
            </a:xfrm>
            <a:custGeom>
              <a:avLst/>
              <a:gdLst/>
              <a:ahLst/>
              <a:cxnLst/>
              <a:rect l="l" t="t" r="r" b="b"/>
              <a:pathLst>
                <a:path w="10204" h="11121" extrusionOk="0">
                  <a:moveTo>
                    <a:pt x="9392" y="1"/>
                  </a:moveTo>
                  <a:cubicBezTo>
                    <a:pt x="8742" y="1"/>
                    <a:pt x="8089" y="139"/>
                    <a:pt x="7497" y="416"/>
                  </a:cubicBezTo>
                  <a:cubicBezTo>
                    <a:pt x="6743" y="771"/>
                    <a:pt x="6056" y="1259"/>
                    <a:pt x="5479" y="1902"/>
                  </a:cubicBezTo>
                  <a:cubicBezTo>
                    <a:pt x="4525" y="2923"/>
                    <a:pt x="3660" y="4032"/>
                    <a:pt x="2928" y="5207"/>
                  </a:cubicBezTo>
                  <a:cubicBezTo>
                    <a:pt x="2618" y="5695"/>
                    <a:pt x="2352" y="6205"/>
                    <a:pt x="2152" y="6738"/>
                  </a:cubicBezTo>
                  <a:cubicBezTo>
                    <a:pt x="2108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23"/>
                    <a:pt x="112" y="8556"/>
                  </a:cubicBezTo>
                  <a:cubicBezTo>
                    <a:pt x="1" y="8756"/>
                    <a:pt x="23" y="9000"/>
                    <a:pt x="178" y="9155"/>
                  </a:cubicBezTo>
                  <a:cubicBezTo>
                    <a:pt x="267" y="9222"/>
                    <a:pt x="356" y="9288"/>
                    <a:pt x="466" y="9288"/>
                  </a:cubicBezTo>
                  <a:cubicBezTo>
                    <a:pt x="740" y="9343"/>
                    <a:pt x="1029" y="9383"/>
                    <a:pt x="1320" y="9383"/>
                  </a:cubicBezTo>
                  <a:cubicBezTo>
                    <a:pt x="1383" y="9383"/>
                    <a:pt x="1446" y="9381"/>
                    <a:pt x="1509" y="9377"/>
                  </a:cubicBezTo>
                  <a:cubicBezTo>
                    <a:pt x="1731" y="9377"/>
                    <a:pt x="1731" y="9377"/>
                    <a:pt x="1708" y="9732"/>
                  </a:cubicBezTo>
                  <a:cubicBezTo>
                    <a:pt x="1686" y="10042"/>
                    <a:pt x="1664" y="10353"/>
                    <a:pt x="1686" y="10663"/>
                  </a:cubicBezTo>
                  <a:cubicBezTo>
                    <a:pt x="1686" y="10841"/>
                    <a:pt x="1708" y="10996"/>
                    <a:pt x="1819" y="11085"/>
                  </a:cubicBezTo>
                  <a:cubicBezTo>
                    <a:pt x="1858" y="11108"/>
                    <a:pt x="1899" y="11120"/>
                    <a:pt x="1939" y="11120"/>
                  </a:cubicBezTo>
                  <a:cubicBezTo>
                    <a:pt x="2017" y="11120"/>
                    <a:pt x="2094" y="11075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6" y="9710"/>
                    <a:pt x="2707" y="9133"/>
                    <a:pt x="2795" y="8556"/>
                  </a:cubicBezTo>
                  <a:cubicBezTo>
                    <a:pt x="2840" y="8091"/>
                    <a:pt x="2840" y="8113"/>
                    <a:pt x="3128" y="8091"/>
                  </a:cubicBezTo>
                  <a:cubicBezTo>
                    <a:pt x="3882" y="8091"/>
                    <a:pt x="4636" y="8002"/>
                    <a:pt x="5368" y="7824"/>
                  </a:cubicBezTo>
                  <a:cubicBezTo>
                    <a:pt x="6588" y="7492"/>
                    <a:pt x="7675" y="6693"/>
                    <a:pt x="8562" y="5318"/>
                  </a:cubicBezTo>
                  <a:cubicBezTo>
                    <a:pt x="8606" y="5274"/>
                    <a:pt x="8628" y="5163"/>
                    <a:pt x="8717" y="5163"/>
                  </a:cubicBezTo>
                  <a:cubicBezTo>
                    <a:pt x="8717" y="5362"/>
                    <a:pt x="8784" y="5540"/>
                    <a:pt x="8895" y="5695"/>
                  </a:cubicBezTo>
                  <a:cubicBezTo>
                    <a:pt x="8930" y="5748"/>
                    <a:pt x="8965" y="5773"/>
                    <a:pt x="8997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9" y="5340"/>
                    <a:pt x="9139" y="5074"/>
                    <a:pt x="9116" y="4808"/>
                  </a:cubicBezTo>
                  <a:cubicBezTo>
                    <a:pt x="9072" y="4542"/>
                    <a:pt x="9116" y="4276"/>
                    <a:pt x="9227" y="4054"/>
                  </a:cubicBezTo>
                  <a:cubicBezTo>
                    <a:pt x="9582" y="3278"/>
                    <a:pt x="9870" y="2479"/>
                    <a:pt x="10070" y="1681"/>
                  </a:cubicBezTo>
                  <a:cubicBezTo>
                    <a:pt x="10181" y="1304"/>
                    <a:pt x="10203" y="904"/>
                    <a:pt x="10159" y="527"/>
                  </a:cubicBezTo>
                  <a:cubicBezTo>
                    <a:pt x="10092" y="128"/>
                    <a:pt x="10026" y="39"/>
                    <a:pt x="9782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rgbClr val="77D8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4"/>
            <p:cNvSpPr/>
            <p:nvPr/>
          </p:nvSpPr>
          <p:spPr>
            <a:xfrm rot="-4531973" flipH="1">
              <a:off x="8609210" y="-36736"/>
              <a:ext cx="490243" cy="272050"/>
            </a:xfrm>
            <a:custGeom>
              <a:avLst/>
              <a:gdLst/>
              <a:ahLst/>
              <a:cxnLst/>
              <a:rect l="l" t="t" r="r" b="b"/>
              <a:pathLst>
                <a:path w="15793" h="8764" extrusionOk="0">
                  <a:moveTo>
                    <a:pt x="14918" y="1"/>
                  </a:moveTo>
                  <a:cubicBezTo>
                    <a:pt x="13830" y="1"/>
                    <a:pt x="12761" y="133"/>
                    <a:pt x="11711" y="380"/>
                  </a:cubicBezTo>
                  <a:cubicBezTo>
                    <a:pt x="10602" y="646"/>
                    <a:pt x="9560" y="1045"/>
                    <a:pt x="8584" y="1578"/>
                  </a:cubicBezTo>
                  <a:cubicBezTo>
                    <a:pt x="7165" y="2332"/>
                    <a:pt x="5834" y="3219"/>
                    <a:pt x="4570" y="4217"/>
                  </a:cubicBezTo>
                  <a:cubicBezTo>
                    <a:pt x="4126" y="4550"/>
                    <a:pt x="3705" y="4949"/>
                    <a:pt x="3328" y="5393"/>
                  </a:cubicBezTo>
                  <a:cubicBezTo>
                    <a:pt x="3239" y="5504"/>
                    <a:pt x="3106" y="5570"/>
                    <a:pt x="2973" y="5614"/>
                  </a:cubicBezTo>
                  <a:cubicBezTo>
                    <a:pt x="2174" y="5903"/>
                    <a:pt x="1420" y="6235"/>
                    <a:pt x="666" y="6568"/>
                  </a:cubicBezTo>
                  <a:cubicBezTo>
                    <a:pt x="489" y="6635"/>
                    <a:pt x="333" y="6746"/>
                    <a:pt x="178" y="6856"/>
                  </a:cubicBezTo>
                  <a:cubicBezTo>
                    <a:pt x="1" y="7034"/>
                    <a:pt x="23" y="7189"/>
                    <a:pt x="267" y="7322"/>
                  </a:cubicBezTo>
                  <a:cubicBezTo>
                    <a:pt x="400" y="7367"/>
                    <a:pt x="533" y="7411"/>
                    <a:pt x="688" y="7411"/>
                  </a:cubicBezTo>
                  <a:cubicBezTo>
                    <a:pt x="1062" y="7443"/>
                    <a:pt x="1447" y="7464"/>
                    <a:pt x="1836" y="7464"/>
                  </a:cubicBezTo>
                  <a:cubicBezTo>
                    <a:pt x="1978" y="7464"/>
                    <a:pt x="2120" y="7461"/>
                    <a:pt x="2263" y="7455"/>
                  </a:cubicBezTo>
                  <a:cubicBezTo>
                    <a:pt x="2326" y="7451"/>
                    <a:pt x="2378" y="7449"/>
                    <a:pt x="2421" y="7449"/>
                  </a:cubicBezTo>
                  <a:cubicBezTo>
                    <a:pt x="2616" y="7449"/>
                    <a:pt x="2610" y="7503"/>
                    <a:pt x="2573" y="7721"/>
                  </a:cubicBezTo>
                  <a:cubicBezTo>
                    <a:pt x="2507" y="7943"/>
                    <a:pt x="2485" y="8187"/>
                    <a:pt x="2485" y="8409"/>
                  </a:cubicBezTo>
                  <a:cubicBezTo>
                    <a:pt x="2485" y="8564"/>
                    <a:pt x="2573" y="8697"/>
                    <a:pt x="2707" y="8742"/>
                  </a:cubicBezTo>
                  <a:cubicBezTo>
                    <a:pt x="2763" y="8756"/>
                    <a:pt x="2819" y="8763"/>
                    <a:pt x="2874" y="8763"/>
                  </a:cubicBezTo>
                  <a:cubicBezTo>
                    <a:pt x="2994" y="8763"/>
                    <a:pt x="3111" y="8729"/>
                    <a:pt x="3217" y="8653"/>
                  </a:cubicBezTo>
                  <a:cubicBezTo>
                    <a:pt x="3394" y="8498"/>
                    <a:pt x="3549" y="8320"/>
                    <a:pt x="3660" y="8098"/>
                  </a:cubicBezTo>
                  <a:cubicBezTo>
                    <a:pt x="3904" y="7699"/>
                    <a:pt x="4104" y="7234"/>
                    <a:pt x="4259" y="6768"/>
                  </a:cubicBezTo>
                  <a:cubicBezTo>
                    <a:pt x="4348" y="6413"/>
                    <a:pt x="4348" y="6435"/>
                    <a:pt x="4769" y="6413"/>
                  </a:cubicBezTo>
                  <a:cubicBezTo>
                    <a:pt x="5923" y="6391"/>
                    <a:pt x="7054" y="6280"/>
                    <a:pt x="8207" y="6125"/>
                  </a:cubicBezTo>
                  <a:cubicBezTo>
                    <a:pt x="9981" y="5881"/>
                    <a:pt x="11689" y="5193"/>
                    <a:pt x="13153" y="4106"/>
                  </a:cubicBezTo>
                  <a:cubicBezTo>
                    <a:pt x="13220" y="4062"/>
                    <a:pt x="13264" y="3973"/>
                    <a:pt x="13397" y="3973"/>
                  </a:cubicBezTo>
                  <a:cubicBezTo>
                    <a:pt x="13419" y="4151"/>
                    <a:pt x="13508" y="4284"/>
                    <a:pt x="13641" y="4395"/>
                  </a:cubicBezTo>
                  <a:cubicBezTo>
                    <a:pt x="13680" y="4426"/>
                    <a:pt x="13728" y="4441"/>
                    <a:pt x="13775" y="4441"/>
                  </a:cubicBezTo>
                  <a:cubicBezTo>
                    <a:pt x="13861" y="4441"/>
                    <a:pt x="13945" y="4392"/>
                    <a:pt x="13974" y="4306"/>
                  </a:cubicBezTo>
                  <a:cubicBezTo>
                    <a:pt x="14040" y="4106"/>
                    <a:pt x="14062" y="3884"/>
                    <a:pt x="14018" y="3685"/>
                  </a:cubicBezTo>
                  <a:cubicBezTo>
                    <a:pt x="13974" y="3463"/>
                    <a:pt x="14062" y="3241"/>
                    <a:pt x="14240" y="3108"/>
                  </a:cubicBezTo>
                  <a:cubicBezTo>
                    <a:pt x="14750" y="2554"/>
                    <a:pt x="15193" y="1933"/>
                    <a:pt x="15571" y="1267"/>
                  </a:cubicBezTo>
                  <a:cubicBezTo>
                    <a:pt x="15726" y="1001"/>
                    <a:pt x="15792" y="691"/>
                    <a:pt x="15726" y="380"/>
                  </a:cubicBezTo>
                  <a:cubicBezTo>
                    <a:pt x="15637" y="92"/>
                    <a:pt x="15571" y="25"/>
                    <a:pt x="15171" y="3"/>
                  </a:cubicBezTo>
                  <a:cubicBezTo>
                    <a:pt x="15087" y="1"/>
                    <a:pt x="15003" y="1"/>
                    <a:pt x="14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4"/>
            <p:cNvSpPr/>
            <p:nvPr/>
          </p:nvSpPr>
          <p:spPr>
            <a:xfrm rot="-690433" flipH="1">
              <a:off x="5056279" y="1192863"/>
              <a:ext cx="317430" cy="345181"/>
            </a:xfrm>
            <a:custGeom>
              <a:avLst/>
              <a:gdLst/>
              <a:ahLst/>
              <a:cxnLst/>
              <a:rect l="l" t="t" r="r" b="b"/>
              <a:pathLst>
                <a:path w="10226" h="11120" extrusionOk="0">
                  <a:moveTo>
                    <a:pt x="9416" y="0"/>
                  </a:moveTo>
                  <a:cubicBezTo>
                    <a:pt x="8771" y="0"/>
                    <a:pt x="8133" y="139"/>
                    <a:pt x="7542" y="416"/>
                  </a:cubicBezTo>
                  <a:cubicBezTo>
                    <a:pt x="6766" y="771"/>
                    <a:pt x="6078" y="1281"/>
                    <a:pt x="5524" y="1902"/>
                  </a:cubicBezTo>
                  <a:cubicBezTo>
                    <a:pt x="4548" y="2922"/>
                    <a:pt x="3683" y="4031"/>
                    <a:pt x="2951" y="5207"/>
                  </a:cubicBezTo>
                  <a:cubicBezTo>
                    <a:pt x="2640" y="5695"/>
                    <a:pt x="2374" y="6205"/>
                    <a:pt x="2152" y="6737"/>
                  </a:cubicBezTo>
                  <a:cubicBezTo>
                    <a:pt x="2108" y="6848"/>
                    <a:pt x="2041" y="6937"/>
                    <a:pt x="1930" y="7003"/>
                  </a:cubicBezTo>
                  <a:cubicBezTo>
                    <a:pt x="1420" y="7358"/>
                    <a:pt x="932" y="7780"/>
                    <a:pt x="444" y="8179"/>
                  </a:cubicBezTo>
                  <a:cubicBezTo>
                    <a:pt x="311" y="8290"/>
                    <a:pt x="200" y="8423"/>
                    <a:pt x="134" y="8556"/>
                  </a:cubicBezTo>
                  <a:cubicBezTo>
                    <a:pt x="1" y="8755"/>
                    <a:pt x="45" y="8999"/>
                    <a:pt x="200" y="9155"/>
                  </a:cubicBezTo>
                  <a:cubicBezTo>
                    <a:pt x="267" y="9221"/>
                    <a:pt x="378" y="9288"/>
                    <a:pt x="467" y="9288"/>
                  </a:cubicBezTo>
                  <a:cubicBezTo>
                    <a:pt x="759" y="9343"/>
                    <a:pt x="1051" y="9382"/>
                    <a:pt x="1330" y="9382"/>
                  </a:cubicBezTo>
                  <a:cubicBezTo>
                    <a:pt x="1391" y="9382"/>
                    <a:pt x="1450" y="9380"/>
                    <a:pt x="1509" y="9377"/>
                  </a:cubicBezTo>
                  <a:cubicBezTo>
                    <a:pt x="1753" y="9377"/>
                    <a:pt x="1753" y="9377"/>
                    <a:pt x="1731" y="9731"/>
                  </a:cubicBezTo>
                  <a:cubicBezTo>
                    <a:pt x="1686" y="10042"/>
                    <a:pt x="1686" y="10352"/>
                    <a:pt x="1686" y="10663"/>
                  </a:cubicBezTo>
                  <a:cubicBezTo>
                    <a:pt x="1686" y="10840"/>
                    <a:pt x="1731" y="10996"/>
                    <a:pt x="1842" y="11084"/>
                  </a:cubicBezTo>
                  <a:cubicBezTo>
                    <a:pt x="1880" y="11107"/>
                    <a:pt x="1921" y="11120"/>
                    <a:pt x="1962" y="11120"/>
                  </a:cubicBezTo>
                  <a:cubicBezTo>
                    <a:pt x="2039" y="11120"/>
                    <a:pt x="2116" y="11075"/>
                    <a:pt x="2174" y="10973"/>
                  </a:cubicBezTo>
                  <a:cubicBezTo>
                    <a:pt x="2308" y="10752"/>
                    <a:pt x="2396" y="10530"/>
                    <a:pt x="2441" y="10286"/>
                  </a:cubicBezTo>
                  <a:cubicBezTo>
                    <a:pt x="2618" y="9709"/>
                    <a:pt x="2729" y="9133"/>
                    <a:pt x="2795" y="8556"/>
                  </a:cubicBezTo>
                  <a:cubicBezTo>
                    <a:pt x="2862" y="8090"/>
                    <a:pt x="2862" y="8112"/>
                    <a:pt x="3128" y="8090"/>
                  </a:cubicBezTo>
                  <a:cubicBezTo>
                    <a:pt x="3882" y="8090"/>
                    <a:pt x="4636" y="8001"/>
                    <a:pt x="5368" y="7824"/>
                  </a:cubicBezTo>
                  <a:cubicBezTo>
                    <a:pt x="6610" y="7513"/>
                    <a:pt x="7675" y="6693"/>
                    <a:pt x="8584" y="5318"/>
                  </a:cubicBezTo>
                  <a:cubicBezTo>
                    <a:pt x="8629" y="5273"/>
                    <a:pt x="8651" y="5162"/>
                    <a:pt x="8739" y="5162"/>
                  </a:cubicBezTo>
                  <a:cubicBezTo>
                    <a:pt x="8762" y="5362"/>
                    <a:pt x="8806" y="5539"/>
                    <a:pt x="8917" y="5717"/>
                  </a:cubicBezTo>
                  <a:cubicBezTo>
                    <a:pt x="8949" y="5758"/>
                    <a:pt x="8982" y="5777"/>
                    <a:pt x="9012" y="5777"/>
                  </a:cubicBezTo>
                  <a:cubicBezTo>
                    <a:pt x="9065" y="5777"/>
                    <a:pt x="9111" y="5718"/>
                    <a:pt x="9139" y="5606"/>
                  </a:cubicBezTo>
                  <a:cubicBezTo>
                    <a:pt x="9183" y="5340"/>
                    <a:pt x="9183" y="5074"/>
                    <a:pt x="9139" y="4808"/>
                  </a:cubicBezTo>
                  <a:cubicBezTo>
                    <a:pt x="9094" y="4564"/>
                    <a:pt x="9139" y="4275"/>
                    <a:pt x="9272" y="4053"/>
                  </a:cubicBezTo>
                  <a:cubicBezTo>
                    <a:pt x="9604" y="3277"/>
                    <a:pt x="9893" y="2479"/>
                    <a:pt x="10092" y="1680"/>
                  </a:cubicBezTo>
                  <a:cubicBezTo>
                    <a:pt x="10203" y="1303"/>
                    <a:pt x="10226" y="904"/>
                    <a:pt x="10181" y="527"/>
                  </a:cubicBezTo>
                  <a:cubicBezTo>
                    <a:pt x="10115" y="128"/>
                    <a:pt x="10070" y="39"/>
                    <a:pt x="9804" y="17"/>
                  </a:cubicBezTo>
                  <a:cubicBezTo>
                    <a:pt x="9675" y="6"/>
                    <a:pt x="9545" y="0"/>
                    <a:pt x="94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2" name="Google Shape;1122;p24"/>
          <p:cNvSpPr txBox="1">
            <a:spLocks noGrp="1"/>
          </p:cNvSpPr>
          <p:nvPr>
            <p:ph type="ctrTitle"/>
          </p:nvPr>
        </p:nvSpPr>
        <p:spPr>
          <a:xfrm>
            <a:off x="1913425" y="1939100"/>
            <a:ext cx="3064500" cy="10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23" name="Google Shape;1123;p24"/>
          <p:cNvSpPr txBox="1">
            <a:spLocks noGrp="1"/>
          </p:cNvSpPr>
          <p:nvPr>
            <p:ph type="subTitle" idx="1"/>
          </p:nvPr>
        </p:nvSpPr>
        <p:spPr>
          <a:xfrm>
            <a:off x="1913425" y="3436650"/>
            <a:ext cx="3064500" cy="7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24" name="Google Shape;1124;p24"/>
          <p:cNvSpPr txBox="1">
            <a:spLocks noGrp="1"/>
          </p:cNvSpPr>
          <p:nvPr>
            <p:ph type="subTitle" idx="2"/>
          </p:nvPr>
        </p:nvSpPr>
        <p:spPr>
          <a:xfrm>
            <a:off x="1913425" y="3001950"/>
            <a:ext cx="30645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2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25" name="Google Shape;1125;p24"/>
          <p:cNvSpPr/>
          <p:nvPr/>
        </p:nvSpPr>
        <p:spPr>
          <a:xfrm rot="-1841494" flipH="1">
            <a:off x="7237646" y="1282190"/>
            <a:ext cx="2115307" cy="892772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24"/>
          <p:cNvSpPr/>
          <p:nvPr/>
        </p:nvSpPr>
        <p:spPr>
          <a:xfrm rot="8409683" flipH="1">
            <a:off x="4130887" y="2752765"/>
            <a:ext cx="6980554" cy="2482173"/>
          </a:xfrm>
          <a:custGeom>
            <a:avLst/>
            <a:gdLst/>
            <a:ahLst/>
            <a:cxnLst/>
            <a:rect l="l" t="t" r="r" b="b"/>
            <a:pathLst>
              <a:path w="273471" h="99285" extrusionOk="0">
                <a:moveTo>
                  <a:pt x="82823" y="1"/>
                </a:moveTo>
                <a:cubicBezTo>
                  <a:pt x="70184" y="1"/>
                  <a:pt x="57604" y="4492"/>
                  <a:pt x="46931" y="11410"/>
                </a:cubicBezTo>
                <a:cubicBezTo>
                  <a:pt x="34068" y="19728"/>
                  <a:pt x="23665" y="31394"/>
                  <a:pt x="14461" y="43637"/>
                </a:cubicBezTo>
                <a:cubicBezTo>
                  <a:pt x="9426" y="50357"/>
                  <a:pt x="4613" y="57455"/>
                  <a:pt x="2307" y="65506"/>
                </a:cubicBezTo>
                <a:cubicBezTo>
                  <a:pt x="0" y="73579"/>
                  <a:pt x="510" y="82850"/>
                  <a:pt x="5501" y="89592"/>
                </a:cubicBezTo>
                <a:lnTo>
                  <a:pt x="5560" y="90352"/>
                </a:lnTo>
                <a:lnTo>
                  <a:pt x="5560" y="90352"/>
                </a:lnTo>
                <a:cubicBezTo>
                  <a:pt x="6366" y="84587"/>
                  <a:pt x="9253" y="78856"/>
                  <a:pt x="12332" y="73778"/>
                </a:cubicBezTo>
                <a:cubicBezTo>
                  <a:pt x="26482" y="50535"/>
                  <a:pt x="47819" y="29531"/>
                  <a:pt x="74678" y="25184"/>
                </a:cubicBezTo>
                <a:cubicBezTo>
                  <a:pt x="78719" y="24523"/>
                  <a:pt x="82796" y="24256"/>
                  <a:pt x="86885" y="24256"/>
                </a:cubicBezTo>
                <a:cubicBezTo>
                  <a:pt x="94333" y="24256"/>
                  <a:pt x="101823" y="25143"/>
                  <a:pt x="109211" y="26160"/>
                </a:cubicBezTo>
                <a:cubicBezTo>
                  <a:pt x="121942" y="27912"/>
                  <a:pt x="134784" y="30085"/>
                  <a:pt x="146472" y="35408"/>
                </a:cubicBezTo>
                <a:cubicBezTo>
                  <a:pt x="155654" y="39578"/>
                  <a:pt x="163860" y="45566"/>
                  <a:pt x="172377" y="51000"/>
                </a:cubicBezTo>
                <a:cubicBezTo>
                  <a:pt x="186262" y="59850"/>
                  <a:pt x="201011" y="67213"/>
                  <a:pt x="216425" y="73002"/>
                </a:cubicBezTo>
                <a:cubicBezTo>
                  <a:pt x="226473" y="76750"/>
                  <a:pt x="236852" y="79856"/>
                  <a:pt x="247543" y="80787"/>
                </a:cubicBezTo>
                <a:cubicBezTo>
                  <a:pt x="248949" y="80917"/>
                  <a:pt x="250383" y="81001"/>
                  <a:pt x="251815" y="81001"/>
                </a:cubicBezTo>
                <a:cubicBezTo>
                  <a:pt x="255782" y="81001"/>
                  <a:pt x="259732" y="80355"/>
                  <a:pt x="263024" y="78237"/>
                </a:cubicBezTo>
                <a:cubicBezTo>
                  <a:pt x="268791" y="74533"/>
                  <a:pt x="271119" y="67391"/>
                  <a:pt x="272605" y="60715"/>
                </a:cubicBezTo>
                <a:cubicBezTo>
                  <a:pt x="273115" y="58430"/>
                  <a:pt x="273470" y="55747"/>
                  <a:pt x="271873" y="54039"/>
                </a:cubicBezTo>
                <a:cubicBezTo>
                  <a:pt x="270565" y="52664"/>
                  <a:pt x="268480" y="52509"/>
                  <a:pt x="266573" y="52398"/>
                </a:cubicBezTo>
                <a:cubicBezTo>
                  <a:pt x="216004" y="49869"/>
                  <a:pt x="166810" y="34011"/>
                  <a:pt x="121165" y="12076"/>
                </a:cubicBezTo>
                <a:cubicBezTo>
                  <a:pt x="111340" y="7329"/>
                  <a:pt x="101404" y="2250"/>
                  <a:pt x="90602" y="587"/>
                </a:cubicBezTo>
                <a:cubicBezTo>
                  <a:pt x="88017" y="190"/>
                  <a:pt x="85419" y="1"/>
                  <a:pt x="82823" y="1"/>
                </a:cubicBezTo>
                <a:close/>
                <a:moveTo>
                  <a:pt x="5560" y="90352"/>
                </a:moveTo>
                <a:cubicBezTo>
                  <a:pt x="5140" y="93349"/>
                  <a:pt x="5284" y="96356"/>
                  <a:pt x="6255" y="99285"/>
                </a:cubicBezTo>
                <a:lnTo>
                  <a:pt x="5560" y="90352"/>
                </a:ln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24"/>
          <p:cNvSpPr/>
          <p:nvPr/>
        </p:nvSpPr>
        <p:spPr>
          <a:xfrm rot="-690462" flipH="1">
            <a:off x="387923" y="520862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24"/>
          <p:cNvSpPr/>
          <p:nvPr/>
        </p:nvSpPr>
        <p:spPr>
          <a:xfrm rot="-690462" flipH="1">
            <a:off x="1521758" y="17592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24"/>
          <p:cNvSpPr/>
          <p:nvPr/>
        </p:nvSpPr>
        <p:spPr>
          <a:xfrm rot="-690462" flipH="1">
            <a:off x="5612819" y="332259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24"/>
          <p:cNvSpPr/>
          <p:nvPr/>
        </p:nvSpPr>
        <p:spPr>
          <a:xfrm rot="-690462" flipH="1">
            <a:off x="2386303" y="536252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24"/>
          <p:cNvSpPr/>
          <p:nvPr/>
        </p:nvSpPr>
        <p:spPr>
          <a:xfrm rot="-690462" flipH="1">
            <a:off x="1486173" y="3582450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24"/>
          <p:cNvSpPr/>
          <p:nvPr/>
        </p:nvSpPr>
        <p:spPr>
          <a:xfrm rot="-690462" flipH="1">
            <a:off x="2978258" y="1355979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24"/>
          <p:cNvSpPr/>
          <p:nvPr/>
        </p:nvSpPr>
        <p:spPr>
          <a:xfrm rot="-690462" flipH="1">
            <a:off x="7543735" y="2020575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24"/>
          <p:cNvSpPr/>
          <p:nvPr/>
        </p:nvSpPr>
        <p:spPr>
          <a:xfrm rot="-690462" flipH="1">
            <a:off x="8398206" y="1396434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24"/>
          <p:cNvSpPr/>
          <p:nvPr/>
        </p:nvSpPr>
        <p:spPr>
          <a:xfrm rot="-690462" flipH="1">
            <a:off x="8770198" y="2090500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24"/>
          <p:cNvSpPr/>
          <p:nvPr/>
        </p:nvSpPr>
        <p:spPr>
          <a:xfrm rot="-690462" flipH="1">
            <a:off x="4081998" y="1836150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24"/>
          <p:cNvSpPr/>
          <p:nvPr/>
        </p:nvSpPr>
        <p:spPr>
          <a:xfrm rot="-690462" flipH="1">
            <a:off x="4446260" y="4084500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24"/>
          <p:cNvSpPr/>
          <p:nvPr/>
        </p:nvSpPr>
        <p:spPr>
          <a:xfrm rot="-690462" flipH="1">
            <a:off x="2136321" y="4322367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24"/>
          <p:cNvSpPr/>
          <p:nvPr/>
        </p:nvSpPr>
        <p:spPr>
          <a:xfrm rot="-690462" flipH="1">
            <a:off x="2128896" y="2660179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24"/>
          <p:cNvSpPr/>
          <p:nvPr/>
        </p:nvSpPr>
        <p:spPr>
          <a:xfrm rot="-690462" flipH="1">
            <a:off x="5957769" y="4683034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24"/>
          <p:cNvSpPr/>
          <p:nvPr/>
        </p:nvSpPr>
        <p:spPr>
          <a:xfrm rot="-690462" flipH="1">
            <a:off x="8163244" y="747859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24"/>
          <p:cNvSpPr/>
          <p:nvPr/>
        </p:nvSpPr>
        <p:spPr>
          <a:xfrm rot="-690462" flipH="1">
            <a:off x="1015256" y="998134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24"/>
          <p:cNvSpPr/>
          <p:nvPr/>
        </p:nvSpPr>
        <p:spPr>
          <a:xfrm rot="-690462" flipH="1">
            <a:off x="1060808" y="4636317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24"/>
          <p:cNvSpPr/>
          <p:nvPr/>
        </p:nvSpPr>
        <p:spPr>
          <a:xfrm rot="-690462" flipH="1">
            <a:off x="5219208" y="4636304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24"/>
          <p:cNvSpPr/>
          <p:nvPr/>
        </p:nvSpPr>
        <p:spPr>
          <a:xfrm rot="-690462" flipH="1">
            <a:off x="6412498" y="4313225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24"/>
          <p:cNvSpPr/>
          <p:nvPr/>
        </p:nvSpPr>
        <p:spPr>
          <a:xfrm rot="-690462" flipH="1">
            <a:off x="6354210" y="380475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24"/>
          <p:cNvSpPr/>
          <p:nvPr/>
        </p:nvSpPr>
        <p:spPr>
          <a:xfrm rot="-690462" flipH="1">
            <a:off x="8423223" y="4673050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24"/>
          <p:cNvSpPr/>
          <p:nvPr/>
        </p:nvSpPr>
        <p:spPr>
          <a:xfrm rot="-690462" flipH="1">
            <a:off x="4091706" y="4917384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24"/>
          <p:cNvSpPr/>
          <p:nvPr/>
        </p:nvSpPr>
        <p:spPr>
          <a:xfrm rot="-690462" flipH="1">
            <a:off x="2485506" y="4870909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24"/>
          <p:cNvSpPr/>
          <p:nvPr/>
        </p:nvSpPr>
        <p:spPr>
          <a:xfrm rot="-690462" flipH="1">
            <a:off x="7495494" y="4683034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24"/>
          <p:cNvSpPr/>
          <p:nvPr/>
        </p:nvSpPr>
        <p:spPr>
          <a:xfrm rot="-690462" flipH="1">
            <a:off x="3088806" y="1913909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24"/>
          <p:cNvSpPr txBox="1"/>
          <p:nvPr/>
        </p:nvSpPr>
        <p:spPr>
          <a:xfrm>
            <a:off x="5101850" y="2972925"/>
            <a:ext cx="29070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200" b="1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200" b="1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200" b="1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25"/>
          <p:cNvSpPr/>
          <p:nvPr/>
        </p:nvSpPr>
        <p:spPr>
          <a:xfrm rot="9785994" flipH="1">
            <a:off x="1637896" y="1012866"/>
            <a:ext cx="2115346" cy="892788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25"/>
          <p:cNvSpPr/>
          <p:nvPr/>
        </p:nvSpPr>
        <p:spPr>
          <a:xfrm rot="-1841494" flipH="1">
            <a:off x="7237646" y="1282190"/>
            <a:ext cx="2115307" cy="892772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25"/>
          <p:cNvSpPr/>
          <p:nvPr/>
        </p:nvSpPr>
        <p:spPr>
          <a:xfrm rot="8409683" flipH="1">
            <a:off x="4130887" y="2752765"/>
            <a:ext cx="6980554" cy="2482173"/>
          </a:xfrm>
          <a:custGeom>
            <a:avLst/>
            <a:gdLst/>
            <a:ahLst/>
            <a:cxnLst/>
            <a:rect l="l" t="t" r="r" b="b"/>
            <a:pathLst>
              <a:path w="273471" h="99285" extrusionOk="0">
                <a:moveTo>
                  <a:pt x="82823" y="1"/>
                </a:moveTo>
                <a:cubicBezTo>
                  <a:pt x="70184" y="1"/>
                  <a:pt x="57604" y="4492"/>
                  <a:pt x="46931" y="11410"/>
                </a:cubicBezTo>
                <a:cubicBezTo>
                  <a:pt x="34068" y="19728"/>
                  <a:pt x="23665" y="31394"/>
                  <a:pt x="14461" y="43637"/>
                </a:cubicBezTo>
                <a:cubicBezTo>
                  <a:pt x="9426" y="50357"/>
                  <a:pt x="4613" y="57455"/>
                  <a:pt x="2307" y="65506"/>
                </a:cubicBezTo>
                <a:cubicBezTo>
                  <a:pt x="0" y="73579"/>
                  <a:pt x="510" y="82850"/>
                  <a:pt x="5501" y="89592"/>
                </a:cubicBezTo>
                <a:lnTo>
                  <a:pt x="5560" y="90352"/>
                </a:lnTo>
                <a:lnTo>
                  <a:pt x="5560" y="90352"/>
                </a:lnTo>
                <a:cubicBezTo>
                  <a:pt x="6366" y="84587"/>
                  <a:pt x="9253" y="78856"/>
                  <a:pt x="12332" y="73778"/>
                </a:cubicBezTo>
                <a:cubicBezTo>
                  <a:pt x="26482" y="50535"/>
                  <a:pt x="47819" y="29531"/>
                  <a:pt x="74678" y="25184"/>
                </a:cubicBezTo>
                <a:cubicBezTo>
                  <a:pt x="78719" y="24523"/>
                  <a:pt x="82796" y="24256"/>
                  <a:pt x="86885" y="24256"/>
                </a:cubicBezTo>
                <a:cubicBezTo>
                  <a:pt x="94333" y="24256"/>
                  <a:pt x="101823" y="25143"/>
                  <a:pt x="109211" y="26160"/>
                </a:cubicBezTo>
                <a:cubicBezTo>
                  <a:pt x="121942" y="27912"/>
                  <a:pt x="134784" y="30085"/>
                  <a:pt x="146472" y="35408"/>
                </a:cubicBezTo>
                <a:cubicBezTo>
                  <a:pt x="155654" y="39578"/>
                  <a:pt x="163860" y="45566"/>
                  <a:pt x="172377" y="51000"/>
                </a:cubicBezTo>
                <a:cubicBezTo>
                  <a:pt x="186262" y="59850"/>
                  <a:pt x="201011" y="67213"/>
                  <a:pt x="216425" y="73002"/>
                </a:cubicBezTo>
                <a:cubicBezTo>
                  <a:pt x="226473" y="76750"/>
                  <a:pt x="236852" y="79856"/>
                  <a:pt x="247543" y="80787"/>
                </a:cubicBezTo>
                <a:cubicBezTo>
                  <a:pt x="248949" y="80917"/>
                  <a:pt x="250383" y="81001"/>
                  <a:pt x="251815" y="81001"/>
                </a:cubicBezTo>
                <a:cubicBezTo>
                  <a:pt x="255782" y="81001"/>
                  <a:pt x="259732" y="80355"/>
                  <a:pt x="263024" y="78237"/>
                </a:cubicBezTo>
                <a:cubicBezTo>
                  <a:pt x="268791" y="74533"/>
                  <a:pt x="271119" y="67391"/>
                  <a:pt x="272605" y="60715"/>
                </a:cubicBezTo>
                <a:cubicBezTo>
                  <a:pt x="273115" y="58430"/>
                  <a:pt x="273470" y="55747"/>
                  <a:pt x="271873" y="54039"/>
                </a:cubicBezTo>
                <a:cubicBezTo>
                  <a:pt x="270565" y="52664"/>
                  <a:pt x="268480" y="52509"/>
                  <a:pt x="266573" y="52398"/>
                </a:cubicBezTo>
                <a:cubicBezTo>
                  <a:pt x="216004" y="49869"/>
                  <a:pt x="166810" y="34011"/>
                  <a:pt x="121165" y="12076"/>
                </a:cubicBezTo>
                <a:cubicBezTo>
                  <a:pt x="111340" y="7329"/>
                  <a:pt x="101404" y="2250"/>
                  <a:pt x="90602" y="587"/>
                </a:cubicBezTo>
                <a:cubicBezTo>
                  <a:pt x="88017" y="190"/>
                  <a:pt x="85419" y="1"/>
                  <a:pt x="82823" y="1"/>
                </a:cubicBezTo>
                <a:close/>
                <a:moveTo>
                  <a:pt x="5560" y="90352"/>
                </a:moveTo>
                <a:cubicBezTo>
                  <a:pt x="5140" y="93349"/>
                  <a:pt x="5284" y="96356"/>
                  <a:pt x="6255" y="99285"/>
                </a:cubicBezTo>
                <a:lnTo>
                  <a:pt x="5560" y="90352"/>
                </a:ln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25"/>
          <p:cNvSpPr/>
          <p:nvPr/>
        </p:nvSpPr>
        <p:spPr>
          <a:xfrm rot="-690462" flipH="1">
            <a:off x="387923" y="520862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25"/>
          <p:cNvSpPr/>
          <p:nvPr/>
        </p:nvSpPr>
        <p:spPr>
          <a:xfrm rot="-690462" flipH="1">
            <a:off x="1521758" y="17592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25"/>
          <p:cNvSpPr/>
          <p:nvPr/>
        </p:nvSpPr>
        <p:spPr>
          <a:xfrm rot="-690462" flipH="1">
            <a:off x="5612819" y="332259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25"/>
          <p:cNvSpPr/>
          <p:nvPr/>
        </p:nvSpPr>
        <p:spPr>
          <a:xfrm rot="-690462" flipH="1">
            <a:off x="2386303" y="536252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25"/>
          <p:cNvSpPr/>
          <p:nvPr/>
        </p:nvSpPr>
        <p:spPr>
          <a:xfrm rot="-690462" flipH="1">
            <a:off x="1486173" y="3582450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25"/>
          <p:cNvSpPr/>
          <p:nvPr/>
        </p:nvSpPr>
        <p:spPr>
          <a:xfrm rot="-690462" flipH="1">
            <a:off x="2978258" y="1355979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25"/>
          <p:cNvSpPr/>
          <p:nvPr/>
        </p:nvSpPr>
        <p:spPr>
          <a:xfrm rot="-690462" flipH="1">
            <a:off x="7543735" y="2020575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25"/>
          <p:cNvSpPr/>
          <p:nvPr/>
        </p:nvSpPr>
        <p:spPr>
          <a:xfrm rot="-690462" flipH="1">
            <a:off x="8398206" y="1396434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25"/>
          <p:cNvSpPr/>
          <p:nvPr/>
        </p:nvSpPr>
        <p:spPr>
          <a:xfrm rot="-690462" flipH="1">
            <a:off x="8770198" y="2090500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25"/>
          <p:cNvSpPr/>
          <p:nvPr/>
        </p:nvSpPr>
        <p:spPr>
          <a:xfrm rot="-690462" flipH="1">
            <a:off x="4081998" y="1836150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25"/>
          <p:cNvSpPr/>
          <p:nvPr/>
        </p:nvSpPr>
        <p:spPr>
          <a:xfrm rot="-690462" flipH="1">
            <a:off x="4446260" y="4084500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25"/>
          <p:cNvSpPr/>
          <p:nvPr/>
        </p:nvSpPr>
        <p:spPr>
          <a:xfrm rot="-690462" flipH="1">
            <a:off x="2136321" y="4322367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25"/>
          <p:cNvSpPr/>
          <p:nvPr/>
        </p:nvSpPr>
        <p:spPr>
          <a:xfrm rot="-690462" flipH="1">
            <a:off x="2128896" y="2660179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25"/>
          <p:cNvSpPr/>
          <p:nvPr/>
        </p:nvSpPr>
        <p:spPr>
          <a:xfrm rot="-690462" flipH="1">
            <a:off x="5957769" y="4683034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25"/>
          <p:cNvSpPr/>
          <p:nvPr/>
        </p:nvSpPr>
        <p:spPr>
          <a:xfrm rot="-690462" flipH="1">
            <a:off x="8163244" y="747859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25"/>
          <p:cNvSpPr/>
          <p:nvPr/>
        </p:nvSpPr>
        <p:spPr>
          <a:xfrm rot="-690462" flipH="1">
            <a:off x="1015256" y="998134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25"/>
          <p:cNvSpPr/>
          <p:nvPr/>
        </p:nvSpPr>
        <p:spPr>
          <a:xfrm rot="-690462" flipH="1">
            <a:off x="1060808" y="4636317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25"/>
          <p:cNvSpPr/>
          <p:nvPr/>
        </p:nvSpPr>
        <p:spPr>
          <a:xfrm rot="-690462" flipH="1">
            <a:off x="5219208" y="4636304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25"/>
          <p:cNvSpPr/>
          <p:nvPr/>
        </p:nvSpPr>
        <p:spPr>
          <a:xfrm rot="-690462" flipH="1">
            <a:off x="6412498" y="4313225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25"/>
          <p:cNvSpPr/>
          <p:nvPr/>
        </p:nvSpPr>
        <p:spPr>
          <a:xfrm rot="-690462" flipH="1">
            <a:off x="6354210" y="380475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25"/>
          <p:cNvSpPr/>
          <p:nvPr/>
        </p:nvSpPr>
        <p:spPr>
          <a:xfrm rot="-690462" flipH="1">
            <a:off x="8423223" y="4673050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25"/>
          <p:cNvSpPr/>
          <p:nvPr/>
        </p:nvSpPr>
        <p:spPr>
          <a:xfrm rot="-690462" flipH="1">
            <a:off x="4091706" y="4917384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25"/>
          <p:cNvSpPr/>
          <p:nvPr/>
        </p:nvSpPr>
        <p:spPr>
          <a:xfrm rot="-690462" flipH="1">
            <a:off x="2485506" y="4870909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25"/>
          <p:cNvSpPr/>
          <p:nvPr/>
        </p:nvSpPr>
        <p:spPr>
          <a:xfrm rot="-690462" flipH="1">
            <a:off x="7495494" y="4683034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25"/>
          <p:cNvSpPr/>
          <p:nvPr/>
        </p:nvSpPr>
        <p:spPr>
          <a:xfrm rot="-690462" flipH="1">
            <a:off x="3088806" y="1913909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2" name="Google Shape;1182;p25"/>
          <p:cNvGrpSpPr/>
          <p:nvPr/>
        </p:nvGrpSpPr>
        <p:grpSpPr>
          <a:xfrm>
            <a:off x="-722848" y="-674720"/>
            <a:ext cx="9557179" cy="4630395"/>
            <a:chOff x="-509898" y="-231795"/>
            <a:chExt cx="9557179" cy="4630395"/>
          </a:xfrm>
        </p:grpSpPr>
        <p:grpSp>
          <p:nvGrpSpPr>
            <p:cNvPr id="1183" name="Google Shape;1183;p25"/>
            <p:cNvGrpSpPr/>
            <p:nvPr/>
          </p:nvGrpSpPr>
          <p:grpSpPr>
            <a:xfrm flipH="1">
              <a:off x="-509898" y="-231795"/>
              <a:ext cx="9095510" cy="4630395"/>
              <a:chOff x="2207581" y="-647022"/>
              <a:chExt cx="7325046" cy="3729077"/>
            </a:xfrm>
          </p:grpSpPr>
          <p:sp>
            <p:nvSpPr>
              <p:cNvPr id="1184" name="Google Shape;1184;p25"/>
              <p:cNvSpPr/>
              <p:nvPr/>
            </p:nvSpPr>
            <p:spPr>
              <a:xfrm rot="690462">
                <a:off x="6196322" y="-402506"/>
                <a:ext cx="473476" cy="268776"/>
              </a:xfrm>
              <a:custGeom>
                <a:avLst/>
                <a:gdLst/>
                <a:ahLst/>
                <a:cxnLst/>
                <a:rect l="l" t="t" r="r" b="b"/>
                <a:pathLst>
                  <a:path w="18939" h="10751" extrusionOk="0">
                    <a:moveTo>
                      <a:pt x="390" y="0"/>
                    </a:moveTo>
                    <a:cubicBezTo>
                      <a:pt x="123" y="0"/>
                      <a:pt x="0" y="174"/>
                      <a:pt x="20" y="473"/>
                    </a:cubicBezTo>
                    <a:cubicBezTo>
                      <a:pt x="42" y="628"/>
                      <a:pt x="109" y="806"/>
                      <a:pt x="197" y="939"/>
                    </a:cubicBezTo>
                    <a:cubicBezTo>
                      <a:pt x="508" y="1471"/>
                      <a:pt x="863" y="1981"/>
                      <a:pt x="1240" y="2447"/>
                    </a:cubicBezTo>
                    <a:cubicBezTo>
                      <a:pt x="1506" y="2780"/>
                      <a:pt x="1506" y="2780"/>
                      <a:pt x="1151" y="2979"/>
                    </a:cubicBezTo>
                    <a:cubicBezTo>
                      <a:pt x="863" y="3134"/>
                      <a:pt x="575" y="3312"/>
                      <a:pt x="308" y="3534"/>
                    </a:cubicBezTo>
                    <a:cubicBezTo>
                      <a:pt x="153" y="3645"/>
                      <a:pt x="20" y="3800"/>
                      <a:pt x="87" y="3999"/>
                    </a:cubicBezTo>
                    <a:cubicBezTo>
                      <a:pt x="153" y="4221"/>
                      <a:pt x="331" y="4376"/>
                      <a:pt x="552" y="4399"/>
                    </a:cubicBezTo>
                    <a:cubicBezTo>
                      <a:pt x="662" y="4414"/>
                      <a:pt x="772" y="4422"/>
                      <a:pt x="881" y="4422"/>
                    </a:cubicBezTo>
                    <a:cubicBezTo>
                      <a:pt x="1080" y="4422"/>
                      <a:pt x="1276" y="4397"/>
                      <a:pt x="1462" y="4354"/>
                    </a:cubicBezTo>
                    <a:cubicBezTo>
                      <a:pt x="2127" y="4221"/>
                      <a:pt x="2792" y="4022"/>
                      <a:pt x="3413" y="3733"/>
                    </a:cubicBezTo>
                    <a:cubicBezTo>
                      <a:pt x="3610" y="3649"/>
                      <a:pt x="3723" y="3601"/>
                      <a:pt x="3810" y="3601"/>
                    </a:cubicBezTo>
                    <a:cubicBezTo>
                      <a:pt x="3930" y="3601"/>
                      <a:pt x="4001" y="3692"/>
                      <a:pt x="4168" y="3911"/>
                    </a:cubicBezTo>
                    <a:cubicBezTo>
                      <a:pt x="5010" y="4975"/>
                      <a:pt x="5920" y="5951"/>
                      <a:pt x="6873" y="6883"/>
                    </a:cubicBezTo>
                    <a:cubicBezTo>
                      <a:pt x="8448" y="8413"/>
                      <a:pt x="10444" y="9411"/>
                      <a:pt x="12596" y="9788"/>
                    </a:cubicBezTo>
                    <a:cubicBezTo>
                      <a:pt x="12618" y="9788"/>
                      <a:pt x="12643" y="9787"/>
                      <a:pt x="12669" y="9787"/>
                    </a:cubicBezTo>
                    <a:cubicBezTo>
                      <a:pt x="12748" y="9787"/>
                      <a:pt x="12840" y="9799"/>
                      <a:pt x="12906" y="9899"/>
                    </a:cubicBezTo>
                    <a:cubicBezTo>
                      <a:pt x="12751" y="10054"/>
                      <a:pt x="12640" y="10254"/>
                      <a:pt x="12618" y="10476"/>
                    </a:cubicBezTo>
                    <a:cubicBezTo>
                      <a:pt x="12618" y="10646"/>
                      <a:pt x="12696" y="10750"/>
                      <a:pt x="12822" y="10750"/>
                    </a:cubicBezTo>
                    <a:cubicBezTo>
                      <a:pt x="12861" y="10750"/>
                      <a:pt x="12904" y="10741"/>
                      <a:pt x="12951" y="10720"/>
                    </a:cubicBezTo>
                    <a:cubicBezTo>
                      <a:pt x="13217" y="10609"/>
                      <a:pt x="13461" y="10454"/>
                      <a:pt x="13682" y="10232"/>
                    </a:cubicBezTo>
                    <a:cubicBezTo>
                      <a:pt x="13865" y="10029"/>
                      <a:pt x="14141" y="9918"/>
                      <a:pt x="14425" y="9918"/>
                    </a:cubicBezTo>
                    <a:cubicBezTo>
                      <a:pt x="14451" y="9918"/>
                      <a:pt x="14477" y="9919"/>
                      <a:pt x="14503" y="9921"/>
                    </a:cubicBezTo>
                    <a:cubicBezTo>
                      <a:pt x="15523" y="9921"/>
                      <a:pt x="16544" y="9810"/>
                      <a:pt x="17519" y="9566"/>
                    </a:cubicBezTo>
                    <a:cubicBezTo>
                      <a:pt x="17941" y="9478"/>
                      <a:pt x="18340" y="9278"/>
                      <a:pt x="18628" y="8968"/>
                    </a:cubicBezTo>
                    <a:cubicBezTo>
                      <a:pt x="18917" y="8613"/>
                      <a:pt x="18939" y="8480"/>
                      <a:pt x="18695" y="8103"/>
                    </a:cubicBezTo>
                    <a:cubicBezTo>
                      <a:pt x="17897" y="6971"/>
                      <a:pt x="16943" y="5996"/>
                      <a:pt x="15856" y="5175"/>
                    </a:cubicBezTo>
                    <a:cubicBezTo>
                      <a:pt x="14769" y="4354"/>
                      <a:pt x="13594" y="3733"/>
                      <a:pt x="12307" y="3290"/>
                    </a:cubicBezTo>
                    <a:cubicBezTo>
                      <a:pt x="10444" y="2602"/>
                      <a:pt x="8515" y="2114"/>
                      <a:pt x="6563" y="1804"/>
                    </a:cubicBezTo>
                    <a:cubicBezTo>
                      <a:pt x="5989" y="1699"/>
                      <a:pt x="5401" y="1663"/>
                      <a:pt x="4820" y="1663"/>
                    </a:cubicBezTo>
                    <a:cubicBezTo>
                      <a:pt x="4661" y="1663"/>
                      <a:pt x="4503" y="1666"/>
                      <a:pt x="4345" y="1671"/>
                    </a:cubicBezTo>
                    <a:cubicBezTo>
                      <a:pt x="4168" y="1671"/>
                      <a:pt x="3990" y="1626"/>
                      <a:pt x="3835" y="1515"/>
                    </a:cubicBezTo>
                    <a:cubicBezTo>
                      <a:pt x="2948" y="1027"/>
                      <a:pt x="2038" y="628"/>
                      <a:pt x="1151" y="185"/>
                    </a:cubicBezTo>
                    <a:cubicBezTo>
                      <a:pt x="929" y="74"/>
                      <a:pt x="708" y="29"/>
                      <a:pt x="486" y="7"/>
                    </a:cubicBezTo>
                    <a:cubicBezTo>
                      <a:pt x="452" y="3"/>
                      <a:pt x="420" y="0"/>
                      <a:pt x="3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5"/>
              <p:cNvSpPr/>
              <p:nvPr/>
            </p:nvSpPr>
            <p:spPr>
              <a:xfrm rot="690462">
                <a:off x="6405662" y="-538266"/>
                <a:ext cx="500476" cy="315776"/>
              </a:xfrm>
              <a:custGeom>
                <a:avLst/>
                <a:gdLst/>
                <a:ahLst/>
                <a:cxnLst/>
                <a:rect l="l" t="t" r="r" b="b"/>
                <a:pathLst>
                  <a:path w="20019" h="12631" extrusionOk="0">
                    <a:moveTo>
                      <a:pt x="319" y="1"/>
                    </a:moveTo>
                    <a:cubicBezTo>
                      <a:pt x="88" y="1"/>
                      <a:pt x="1" y="158"/>
                      <a:pt x="57" y="459"/>
                    </a:cubicBezTo>
                    <a:cubicBezTo>
                      <a:pt x="101" y="637"/>
                      <a:pt x="168" y="814"/>
                      <a:pt x="279" y="970"/>
                    </a:cubicBezTo>
                    <a:cubicBezTo>
                      <a:pt x="656" y="1568"/>
                      <a:pt x="1055" y="2145"/>
                      <a:pt x="1499" y="2677"/>
                    </a:cubicBezTo>
                    <a:cubicBezTo>
                      <a:pt x="1809" y="3054"/>
                      <a:pt x="1787" y="3054"/>
                      <a:pt x="1476" y="3232"/>
                    </a:cubicBezTo>
                    <a:cubicBezTo>
                      <a:pt x="1188" y="3343"/>
                      <a:pt x="900" y="3520"/>
                      <a:pt x="656" y="3698"/>
                    </a:cubicBezTo>
                    <a:cubicBezTo>
                      <a:pt x="501" y="3808"/>
                      <a:pt x="434" y="3986"/>
                      <a:pt x="478" y="4186"/>
                    </a:cubicBezTo>
                    <a:cubicBezTo>
                      <a:pt x="567" y="4407"/>
                      <a:pt x="745" y="4585"/>
                      <a:pt x="989" y="4651"/>
                    </a:cubicBezTo>
                    <a:cubicBezTo>
                      <a:pt x="1189" y="4694"/>
                      <a:pt x="1390" y="4719"/>
                      <a:pt x="1590" y="4719"/>
                    </a:cubicBezTo>
                    <a:cubicBezTo>
                      <a:pt x="1700" y="4719"/>
                      <a:pt x="1810" y="4711"/>
                      <a:pt x="1920" y="4696"/>
                    </a:cubicBezTo>
                    <a:cubicBezTo>
                      <a:pt x="2563" y="4629"/>
                      <a:pt x="3206" y="4474"/>
                      <a:pt x="3805" y="4252"/>
                    </a:cubicBezTo>
                    <a:cubicBezTo>
                      <a:pt x="3978" y="4194"/>
                      <a:pt x="4084" y="4158"/>
                      <a:pt x="4167" y="4158"/>
                    </a:cubicBezTo>
                    <a:cubicBezTo>
                      <a:pt x="4307" y="4158"/>
                      <a:pt x="4381" y="4262"/>
                      <a:pt x="4604" y="4540"/>
                    </a:cubicBezTo>
                    <a:cubicBezTo>
                      <a:pt x="5557" y="5716"/>
                      <a:pt x="6578" y="6847"/>
                      <a:pt x="7664" y="7934"/>
                    </a:cubicBezTo>
                    <a:cubicBezTo>
                      <a:pt x="9350" y="9664"/>
                      <a:pt x="11457" y="10906"/>
                      <a:pt x="13764" y="11593"/>
                    </a:cubicBezTo>
                    <a:cubicBezTo>
                      <a:pt x="13852" y="11616"/>
                      <a:pt x="13963" y="11616"/>
                      <a:pt x="14074" y="11749"/>
                    </a:cubicBezTo>
                    <a:cubicBezTo>
                      <a:pt x="13919" y="11904"/>
                      <a:pt x="13830" y="12104"/>
                      <a:pt x="13852" y="12325"/>
                    </a:cubicBezTo>
                    <a:cubicBezTo>
                      <a:pt x="13871" y="12508"/>
                      <a:pt x="13965" y="12631"/>
                      <a:pt x="14109" y="12631"/>
                    </a:cubicBezTo>
                    <a:cubicBezTo>
                      <a:pt x="14139" y="12631"/>
                      <a:pt x="14172" y="12625"/>
                      <a:pt x="14207" y="12614"/>
                    </a:cubicBezTo>
                    <a:cubicBezTo>
                      <a:pt x="14451" y="12525"/>
                      <a:pt x="14695" y="12392"/>
                      <a:pt x="14873" y="12170"/>
                    </a:cubicBezTo>
                    <a:cubicBezTo>
                      <a:pt x="15028" y="12015"/>
                      <a:pt x="15251" y="11926"/>
                      <a:pt x="15478" y="11926"/>
                    </a:cubicBezTo>
                    <a:cubicBezTo>
                      <a:pt x="15542" y="11926"/>
                      <a:pt x="15607" y="11934"/>
                      <a:pt x="15671" y="11948"/>
                    </a:cubicBezTo>
                    <a:cubicBezTo>
                      <a:pt x="16110" y="11986"/>
                      <a:pt x="16546" y="12008"/>
                      <a:pt x="16978" y="12008"/>
                    </a:cubicBezTo>
                    <a:cubicBezTo>
                      <a:pt x="17551" y="12008"/>
                      <a:pt x="18119" y="11970"/>
                      <a:pt x="18688" y="11882"/>
                    </a:cubicBezTo>
                    <a:cubicBezTo>
                      <a:pt x="19109" y="11837"/>
                      <a:pt x="19486" y="11660"/>
                      <a:pt x="19752" y="11349"/>
                    </a:cubicBezTo>
                    <a:cubicBezTo>
                      <a:pt x="20018" y="11017"/>
                      <a:pt x="20018" y="10884"/>
                      <a:pt x="19730" y="10462"/>
                    </a:cubicBezTo>
                    <a:cubicBezTo>
                      <a:pt x="18821" y="9198"/>
                      <a:pt x="17734" y="8045"/>
                      <a:pt x="16536" y="7069"/>
                    </a:cubicBezTo>
                    <a:cubicBezTo>
                      <a:pt x="15405" y="6115"/>
                      <a:pt x="14119" y="5317"/>
                      <a:pt x="12766" y="4718"/>
                    </a:cubicBezTo>
                    <a:cubicBezTo>
                      <a:pt x="10858" y="3808"/>
                      <a:pt x="8840" y="3099"/>
                      <a:pt x="6799" y="2544"/>
                    </a:cubicBezTo>
                    <a:cubicBezTo>
                      <a:pt x="6068" y="2345"/>
                      <a:pt x="5313" y="2234"/>
                      <a:pt x="4537" y="2189"/>
                    </a:cubicBezTo>
                    <a:cubicBezTo>
                      <a:pt x="4360" y="2167"/>
                      <a:pt x="4160" y="2101"/>
                      <a:pt x="4005" y="1968"/>
                    </a:cubicBezTo>
                    <a:cubicBezTo>
                      <a:pt x="3073" y="1369"/>
                      <a:pt x="2120" y="836"/>
                      <a:pt x="1166" y="282"/>
                    </a:cubicBezTo>
                    <a:cubicBezTo>
                      <a:pt x="944" y="149"/>
                      <a:pt x="700" y="60"/>
                      <a:pt x="456" y="16"/>
                    </a:cubicBezTo>
                    <a:cubicBezTo>
                      <a:pt x="406" y="6"/>
                      <a:pt x="360" y="1"/>
                      <a:pt x="3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25"/>
              <p:cNvSpPr/>
              <p:nvPr/>
            </p:nvSpPr>
            <p:spPr>
              <a:xfrm rot="690462">
                <a:off x="6149496" y="-136547"/>
                <a:ext cx="457451" cy="181800"/>
              </a:xfrm>
              <a:custGeom>
                <a:avLst/>
                <a:gdLst/>
                <a:ahLst/>
                <a:cxnLst/>
                <a:rect l="l" t="t" r="r" b="b"/>
                <a:pathLst>
                  <a:path w="18298" h="7272" extrusionOk="0">
                    <a:moveTo>
                      <a:pt x="1611" y="1"/>
                    </a:moveTo>
                    <a:cubicBezTo>
                      <a:pt x="1515" y="1"/>
                      <a:pt x="1421" y="12"/>
                      <a:pt x="1331" y="32"/>
                    </a:cubicBezTo>
                    <a:cubicBezTo>
                      <a:pt x="1020" y="32"/>
                      <a:pt x="776" y="276"/>
                      <a:pt x="754" y="564"/>
                    </a:cubicBezTo>
                    <a:cubicBezTo>
                      <a:pt x="732" y="697"/>
                      <a:pt x="754" y="830"/>
                      <a:pt x="821" y="963"/>
                    </a:cubicBezTo>
                    <a:cubicBezTo>
                      <a:pt x="1020" y="1385"/>
                      <a:pt x="1264" y="1784"/>
                      <a:pt x="1553" y="2139"/>
                    </a:cubicBezTo>
                    <a:cubicBezTo>
                      <a:pt x="1752" y="2383"/>
                      <a:pt x="1752" y="2383"/>
                      <a:pt x="1353" y="2649"/>
                    </a:cubicBezTo>
                    <a:cubicBezTo>
                      <a:pt x="998" y="2871"/>
                      <a:pt x="666" y="3092"/>
                      <a:pt x="333" y="3336"/>
                    </a:cubicBezTo>
                    <a:cubicBezTo>
                      <a:pt x="155" y="3492"/>
                      <a:pt x="0" y="3647"/>
                      <a:pt x="22" y="3846"/>
                    </a:cubicBezTo>
                    <a:cubicBezTo>
                      <a:pt x="22" y="4024"/>
                      <a:pt x="155" y="4113"/>
                      <a:pt x="399" y="4113"/>
                    </a:cubicBezTo>
                    <a:cubicBezTo>
                      <a:pt x="710" y="4068"/>
                      <a:pt x="1043" y="4002"/>
                      <a:pt x="1331" y="3869"/>
                    </a:cubicBezTo>
                    <a:cubicBezTo>
                      <a:pt x="2063" y="3580"/>
                      <a:pt x="2773" y="3248"/>
                      <a:pt x="3460" y="2848"/>
                    </a:cubicBezTo>
                    <a:cubicBezTo>
                      <a:pt x="3726" y="2704"/>
                      <a:pt x="3859" y="2632"/>
                      <a:pt x="3954" y="2632"/>
                    </a:cubicBezTo>
                    <a:cubicBezTo>
                      <a:pt x="4048" y="2632"/>
                      <a:pt x="4103" y="2704"/>
                      <a:pt x="4214" y="2848"/>
                    </a:cubicBezTo>
                    <a:cubicBezTo>
                      <a:pt x="4835" y="3647"/>
                      <a:pt x="5523" y="4357"/>
                      <a:pt x="6321" y="5000"/>
                    </a:cubicBezTo>
                    <a:cubicBezTo>
                      <a:pt x="7489" y="5950"/>
                      <a:pt x="8975" y="6441"/>
                      <a:pt x="10826" y="6441"/>
                    </a:cubicBezTo>
                    <a:cubicBezTo>
                      <a:pt x="11049" y="6441"/>
                      <a:pt x="11277" y="6434"/>
                      <a:pt x="11511" y="6419"/>
                    </a:cubicBezTo>
                    <a:cubicBezTo>
                      <a:pt x="11572" y="6407"/>
                      <a:pt x="11632" y="6388"/>
                      <a:pt x="11686" y="6388"/>
                    </a:cubicBezTo>
                    <a:cubicBezTo>
                      <a:pt x="11730" y="6388"/>
                      <a:pt x="11769" y="6401"/>
                      <a:pt x="11799" y="6441"/>
                    </a:cubicBezTo>
                    <a:cubicBezTo>
                      <a:pt x="11622" y="6619"/>
                      <a:pt x="11467" y="6818"/>
                      <a:pt x="11378" y="7062"/>
                    </a:cubicBezTo>
                    <a:cubicBezTo>
                      <a:pt x="11348" y="7197"/>
                      <a:pt x="11389" y="7271"/>
                      <a:pt x="11486" y="7271"/>
                    </a:cubicBezTo>
                    <a:cubicBezTo>
                      <a:pt x="11534" y="7271"/>
                      <a:pt x="11594" y="7254"/>
                      <a:pt x="11666" y="7218"/>
                    </a:cubicBezTo>
                    <a:cubicBezTo>
                      <a:pt x="11955" y="7040"/>
                      <a:pt x="12243" y="6841"/>
                      <a:pt x="12509" y="6597"/>
                    </a:cubicBezTo>
                    <a:cubicBezTo>
                      <a:pt x="12753" y="6353"/>
                      <a:pt x="13064" y="6175"/>
                      <a:pt x="13419" y="6109"/>
                    </a:cubicBezTo>
                    <a:cubicBezTo>
                      <a:pt x="14505" y="5865"/>
                      <a:pt x="15570" y="5532"/>
                      <a:pt x="16590" y="5088"/>
                    </a:cubicBezTo>
                    <a:cubicBezTo>
                      <a:pt x="17078" y="4911"/>
                      <a:pt x="17522" y="4623"/>
                      <a:pt x="17877" y="4268"/>
                    </a:cubicBezTo>
                    <a:cubicBezTo>
                      <a:pt x="18254" y="3869"/>
                      <a:pt x="18298" y="3736"/>
                      <a:pt x="18121" y="3447"/>
                    </a:cubicBezTo>
                    <a:cubicBezTo>
                      <a:pt x="17566" y="2560"/>
                      <a:pt x="16812" y="1850"/>
                      <a:pt x="15880" y="1340"/>
                    </a:cubicBezTo>
                    <a:cubicBezTo>
                      <a:pt x="14905" y="808"/>
                      <a:pt x="13818" y="497"/>
                      <a:pt x="12709" y="386"/>
                    </a:cubicBezTo>
                    <a:cubicBezTo>
                      <a:pt x="11661" y="274"/>
                      <a:pt x="10613" y="218"/>
                      <a:pt x="9569" y="218"/>
                    </a:cubicBezTo>
                    <a:cubicBezTo>
                      <a:pt x="8757" y="218"/>
                      <a:pt x="7947" y="252"/>
                      <a:pt x="7142" y="320"/>
                    </a:cubicBezTo>
                    <a:cubicBezTo>
                      <a:pt x="6388" y="386"/>
                      <a:pt x="5634" y="520"/>
                      <a:pt x="4902" y="697"/>
                    </a:cubicBezTo>
                    <a:cubicBezTo>
                      <a:pt x="4832" y="717"/>
                      <a:pt x="4758" y="728"/>
                      <a:pt x="4683" y="728"/>
                    </a:cubicBezTo>
                    <a:cubicBezTo>
                      <a:pt x="4591" y="728"/>
                      <a:pt x="4499" y="711"/>
                      <a:pt x="4414" y="675"/>
                    </a:cubicBezTo>
                    <a:cubicBezTo>
                      <a:pt x="3638" y="409"/>
                      <a:pt x="2795" y="253"/>
                      <a:pt x="1974" y="54"/>
                    </a:cubicBezTo>
                    <a:cubicBezTo>
                      <a:pt x="1852" y="17"/>
                      <a:pt x="1730" y="1"/>
                      <a:pt x="16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5"/>
              <p:cNvSpPr/>
              <p:nvPr/>
            </p:nvSpPr>
            <p:spPr>
              <a:xfrm rot="690462">
                <a:off x="6954976" y="-240590"/>
                <a:ext cx="474051" cy="268776"/>
              </a:xfrm>
              <a:custGeom>
                <a:avLst/>
                <a:gdLst/>
                <a:ahLst/>
                <a:cxnLst/>
                <a:rect l="l" t="t" r="r" b="b"/>
                <a:pathLst>
                  <a:path w="18962" h="10751" extrusionOk="0">
                    <a:moveTo>
                      <a:pt x="391" y="1"/>
                    </a:moveTo>
                    <a:cubicBezTo>
                      <a:pt x="124" y="1"/>
                      <a:pt x="1" y="174"/>
                      <a:pt x="21" y="473"/>
                    </a:cubicBezTo>
                    <a:cubicBezTo>
                      <a:pt x="43" y="628"/>
                      <a:pt x="110" y="784"/>
                      <a:pt x="198" y="939"/>
                    </a:cubicBezTo>
                    <a:cubicBezTo>
                      <a:pt x="509" y="1471"/>
                      <a:pt x="864" y="1981"/>
                      <a:pt x="1263" y="2447"/>
                    </a:cubicBezTo>
                    <a:cubicBezTo>
                      <a:pt x="1529" y="2780"/>
                      <a:pt x="1507" y="2780"/>
                      <a:pt x="1174" y="2979"/>
                    </a:cubicBezTo>
                    <a:cubicBezTo>
                      <a:pt x="864" y="3135"/>
                      <a:pt x="575" y="3312"/>
                      <a:pt x="309" y="3512"/>
                    </a:cubicBezTo>
                    <a:cubicBezTo>
                      <a:pt x="176" y="3645"/>
                      <a:pt x="43" y="3800"/>
                      <a:pt x="110" y="3978"/>
                    </a:cubicBezTo>
                    <a:cubicBezTo>
                      <a:pt x="154" y="4199"/>
                      <a:pt x="331" y="4355"/>
                      <a:pt x="553" y="4399"/>
                    </a:cubicBezTo>
                    <a:cubicBezTo>
                      <a:pt x="657" y="4406"/>
                      <a:pt x="760" y="4411"/>
                      <a:pt x="863" y="4411"/>
                    </a:cubicBezTo>
                    <a:cubicBezTo>
                      <a:pt x="1068" y="4411"/>
                      <a:pt x="1270" y="4392"/>
                      <a:pt x="1462" y="4332"/>
                    </a:cubicBezTo>
                    <a:cubicBezTo>
                      <a:pt x="2128" y="4199"/>
                      <a:pt x="2793" y="4000"/>
                      <a:pt x="3414" y="3734"/>
                    </a:cubicBezTo>
                    <a:cubicBezTo>
                      <a:pt x="3610" y="3649"/>
                      <a:pt x="3724" y="3601"/>
                      <a:pt x="3813" y="3601"/>
                    </a:cubicBezTo>
                    <a:cubicBezTo>
                      <a:pt x="3935" y="3601"/>
                      <a:pt x="4011" y="3693"/>
                      <a:pt x="4191" y="3911"/>
                    </a:cubicBezTo>
                    <a:cubicBezTo>
                      <a:pt x="5011" y="4953"/>
                      <a:pt x="5921" y="5951"/>
                      <a:pt x="6896" y="6883"/>
                    </a:cubicBezTo>
                    <a:cubicBezTo>
                      <a:pt x="8471" y="8391"/>
                      <a:pt x="10467" y="9411"/>
                      <a:pt x="12619" y="9789"/>
                    </a:cubicBezTo>
                    <a:cubicBezTo>
                      <a:pt x="12707" y="9789"/>
                      <a:pt x="12840" y="9789"/>
                      <a:pt x="12929" y="9899"/>
                    </a:cubicBezTo>
                    <a:cubicBezTo>
                      <a:pt x="12752" y="10055"/>
                      <a:pt x="12663" y="10254"/>
                      <a:pt x="12641" y="10476"/>
                    </a:cubicBezTo>
                    <a:cubicBezTo>
                      <a:pt x="12641" y="10646"/>
                      <a:pt x="12719" y="10751"/>
                      <a:pt x="12845" y="10751"/>
                    </a:cubicBezTo>
                    <a:cubicBezTo>
                      <a:pt x="12884" y="10751"/>
                      <a:pt x="12927" y="10741"/>
                      <a:pt x="12974" y="10720"/>
                    </a:cubicBezTo>
                    <a:cubicBezTo>
                      <a:pt x="13240" y="10609"/>
                      <a:pt x="13484" y="10454"/>
                      <a:pt x="13683" y="10232"/>
                    </a:cubicBezTo>
                    <a:cubicBezTo>
                      <a:pt x="13886" y="10029"/>
                      <a:pt x="14164" y="9919"/>
                      <a:pt x="14448" y="9919"/>
                    </a:cubicBezTo>
                    <a:cubicBezTo>
                      <a:pt x="14474" y="9919"/>
                      <a:pt x="14500" y="9920"/>
                      <a:pt x="14526" y="9922"/>
                    </a:cubicBezTo>
                    <a:cubicBezTo>
                      <a:pt x="15524" y="9922"/>
                      <a:pt x="16544" y="9811"/>
                      <a:pt x="17542" y="9567"/>
                    </a:cubicBezTo>
                    <a:cubicBezTo>
                      <a:pt x="17964" y="9478"/>
                      <a:pt x="18341" y="9278"/>
                      <a:pt x="18651" y="8968"/>
                    </a:cubicBezTo>
                    <a:cubicBezTo>
                      <a:pt x="18940" y="8613"/>
                      <a:pt x="18962" y="8480"/>
                      <a:pt x="18696" y="8103"/>
                    </a:cubicBezTo>
                    <a:cubicBezTo>
                      <a:pt x="17143" y="5863"/>
                      <a:pt x="14903" y="4177"/>
                      <a:pt x="12330" y="3290"/>
                    </a:cubicBezTo>
                    <a:cubicBezTo>
                      <a:pt x="10467" y="2602"/>
                      <a:pt x="8538" y="2114"/>
                      <a:pt x="6564" y="1804"/>
                    </a:cubicBezTo>
                    <a:cubicBezTo>
                      <a:pt x="5989" y="1700"/>
                      <a:pt x="5415" y="1663"/>
                      <a:pt x="4830" y="1663"/>
                    </a:cubicBezTo>
                    <a:cubicBezTo>
                      <a:pt x="4669" y="1663"/>
                      <a:pt x="4508" y="1666"/>
                      <a:pt x="4346" y="1671"/>
                    </a:cubicBezTo>
                    <a:cubicBezTo>
                      <a:pt x="4168" y="1671"/>
                      <a:pt x="3991" y="1627"/>
                      <a:pt x="3836" y="1516"/>
                    </a:cubicBezTo>
                    <a:cubicBezTo>
                      <a:pt x="2971" y="1028"/>
                      <a:pt x="2061" y="628"/>
                      <a:pt x="1152" y="185"/>
                    </a:cubicBezTo>
                    <a:cubicBezTo>
                      <a:pt x="952" y="74"/>
                      <a:pt x="708" y="30"/>
                      <a:pt x="487" y="7"/>
                    </a:cubicBezTo>
                    <a:cubicBezTo>
                      <a:pt x="453" y="3"/>
                      <a:pt x="421" y="1"/>
                      <a:pt x="3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5"/>
              <p:cNvSpPr/>
              <p:nvPr/>
            </p:nvSpPr>
            <p:spPr>
              <a:xfrm rot="690462">
                <a:off x="6678869" y="57529"/>
                <a:ext cx="497776" cy="318901"/>
              </a:xfrm>
              <a:custGeom>
                <a:avLst/>
                <a:gdLst/>
                <a:ahLst/>
                <a:cxnLst/>
                <a:rect l="l" t="t" r="r" b="b"/>
                <a:pathLst>
                  <a:path w="19911" h="12756" extrusionOk="0">
                    <a:moveTo>
                      <a:pt x="322" y="1"/>
                    </a:moveTo>
                    <a:cubicBezTo>
                      <a:pt x="90" y="1"/>
                      <a:pt x="0" y="158"/>
                      <a:pt x="38" y="460"/>
                    </a:cubicBezTo>
                    <a:cubicBezTo>
                      <a:pt x="82" y="637"/>
                      <a:pt x="171" y="814"/>
                      <a:pt x="282" y="970"/>
                    </a:cubicBezTo>
                    <a:cubicBezTo>
                      <a:pt x="637" y="1569"/>
                      <a:pt x="1036" y="2145"/>
                      <a:pt x="1480" y="2678"/>
                    </a:cubicBezTo>
                    <a:cubicBezTo>
                      <a:pt x="1768" y="3055"/>
                      <a:pt x="1768" y="3055"/>
                      <a:pt x="1435" y="3232"/>
                    </a:cubicBezTo>
                    <a:cubicBezTo>
                      <a:pt x="1147" y="3343"/>
                      <a:pt x="881" y="3498"/>
                      <a:pt x="637" y="3698"/>
                    </a:cubicBezTo>
                    <a:cubicBezTo>
                      <a:pt x="459" y="3787"/>
                      <a:pt x="393" y="3986"/>
                      <a:pt x="459" y="4164"/>
                    </a:cubicBezTo>
                    <a:cubicBezTo>
                      <a:pt x="526" y="4408"/>
                      <a:pt x="725" y="4585"/>
                      <a:pt x="947" y="4652"/>
                    </a:cubicBezTo>
                    <a:cubicBezTo>
                      <a:pt x="1148" y="4694"/>
                      <a:pt x="1348" y="4719"/>
                      <a:pt x="1549" y="4719"/>
                    </a:cubicBezTo>
                    <a:cubicBezTo>
                      <a:pt x="1659" y="4719"/>
                      <a:pt x="1769" y="4712"/>
                      <a:pt x="1879" y="4696"/>
                    </a:cubicBezTo>
                    <a:cubicBezTo>
                      <a:pt x="2522" y="4629"/>
                      <a:pt x="3165" y="4496"/>
                      <a:pt x="3764" y="4274"/>
                    </a:cubicBezTo>
                    <a:cubicBezTo>
                      <a:pt x="3937" y="4217"/>
                      <a:pt x="4046" y="4180"/>
                      <a:pt x="4131" y="4180"/>
                    </a:cubicBezTo>
                    <a:cubicBezTo>
                      <a:pt x="4276" y="4180"/>
                      <a:pt x="4353" y="4284"/>
                      <a:pt x="4562" y="4563"/>
                    </a:cubicBezTo>
                    <a:cubicBezTo>
                      <a:pt x="5516" y="5760"/>
                      <a:pt x="6514" y="6892"/>
                      <a:pt x="7579" y="8001"/>
                    </a:cubicBezTo>
                    <a:cubicBezTo>
                      <a:pt x="9242" y="9731"/>
                      <a:pt x="11327" y="10995"/>
                      <a:pt x="13634" y="11705"/>
                    </a:cubicBezTo>
                    <a:cubicBezTo>
                      <a:pt x="13745" y="11727"/>
                      <a:pt x="13856" y="11727"/>
                      <a:pt x="13967" y="11860"/>
                    </a:cubicBezTo>
                    <a:cubicBezTo>
                      <a:pt x="13811" y="12015"/>
                      <a:pt x="13723" y="12215"/>
                      <a:pt x="13723" y="12436"/>
                    </a:cubicBezTo>
                    <a:cubicBezTo>
                      <a:pt x="13742" y="12630"/>
                      <a:pt x="13845" y="12755"/>
                      <a:pt x="14003" y="12755"/>
                    </a:cubicBezTo>
                    <a:cubicBezTo>
                      <a:pt x="14027" y="12755"/>
                      <a:pt x="14052" y="12753"/>
                      <a:pt x="14077" y="12747"/>
                    </a:cubicBezTo>
                    <a:cubicBezTo>
                      <a:pt x="14344" y="12658"/>
                      <a:pt x="14565" y="12503"/>
                      <a:pt x="14765" y="12303"/>
                    </a:cubicBezTo>
                    <a:cubicBezTo>
                      <a:pt x="14926" y="12124"/>
                      <a:pt x="15160" y="12046"/>
                      <a:pt x="15395" y="12046"/>
                    </a:cubicBezTo>
                    <a:cubicBezTo>
                      <a:pt x="15452" y="12046"/>
                      <a:pt x="15508" y="12051"/>
                      <a:pt x="15563" y="12059"/>
                    </a:cubicBezTo>
                    <a:cubicBezTo>
                      <a:pt x="16021" y="12120"/>
                      <a:pt x="16484" y="12149"/>
                      <a:pt x="16946" y="12149"/>
                    </a:cubicBezTo>
                    <a:cubicBezTo>
                      <a:pt x="17493" y="12149"/>
                      <a:pt x="18039" y="12109"/>
                      <a:pt x="18580" y="12037"/>
                    </a:cubicBezTo>
                    <a:cubicBezTo>
                      <a:pt x="18979" y="12015"/>
                      <a:pt x="19356" y="11838"/>
                      <a:pt x="19644" y="11527"/>
                    </a:cubicBezTo>
                    <a:cubicBezTo>
                      <a:pt x="19911" y="11194"/>
                      <a:pt x="19911" y="11061"/>
                      <a:pt x="19622" y="10640"/>
                    </a:cubicBezTo>
                    <a:cubicBezTo>
                      <a:pt x="18735" y="9354"/>
                      <a:pt x="17670" y="8200"/>
                      <a:pt x="16473" y="7202"/>
                    </a:cubicBezTo>
                    <a:cubicBezTo>
                      <a:pt x="15342" y="6248"/>
                      <a:pt x="14077" y="5450"/>
                      <a:pt x="12724" y="4829"/>
                    </a:cubicBezTo>
                    <a:cubicBezTo>
                      <a:pt x="10817" y="3920"/>
                      <a:pt x="8821" y="3165"/>
                      <a:pt x="6780" y="2611"/>
                    </a:cubicBezTo>
                    <a:cubicBezTo>
                      <a:pt x="6049" y="2411"/>
                      <a:pt x="5294" y="2278"/>
                      <a:pt x="4518" y="2212"/>
                    </a:cubicBezTo>
                    <a:cubicBezTo>
                      <a:pt x="4341" y="2212"/>
                      <a:pt x="4141" y="2123"/>
                      <a:pt x="3986" y="2012"/>
                    </a:cubicBezTo>
                    <a:cubicBezTo>
                      <a:pt x="3076" y="1391"/>
                      <a:pt x="2101" y="859"/>
                      <a:pt x="1169" y="282"/>
                    </a:cubicBezTo>
                    <a:cubicBezTo>
                      <a:pt x="947" y="149"/>
                      <a:pt x="703" y="60"/>
                      <a:pt x="459" y="16"/>
                    </a:cubicBezTo>
                    <a:cubicBezTo>
                      <a:pt x="409" y="6"/>
                      <a:pt x="363" y="1"/>
                      <a:pt x="3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5"/>
              <p:cNvSpPr/>
              <p:nvPr/>
            </p:nvSpPr>
            <p:spPr>
              <a:xfrm rot="690462">
                <a:off x="6623371" y="-98962"/>
                <a:ext cx="458026" cy="181925"/>
              </a:xfrm>
              <a:custGeom>
                <a:avLst/>
                <a:gdLst/>
                <a:ahLst/>
                <a:cxnLst/>
                <a:rect l="l" t="t" r="r" b="b"/>
                <a:pathLst>
                  <a:path w="18321" h="7277" extrusionOk="0">
                    <a:moveTo>
                      <a:pt x="1589" y="0"/>
                    </a:moveTo>
                    <a:cubicBezTo>
                      <a:pt x="1501" y="0"/>
                      <a:pt x="1414" y="6"/>
                      <a:pt x="1331" y="15"/>
                    </a:cubicBezTo>
                    <a:cubicBezTo>
                      <a:pt x="1021" y="37"/>
                      <a:pt x="777" y="281"/>
                      <a:pt x="755" y="569"/>
                    </a:cubicBezTo>
                    <a:cubicBezTo>
                      <a:pt x="733" y="724"/>
                      <a:pt x="755" y="858"/>
                      <a:pt x="821" y="968"/>
                    </a:cubicBezTo>
                    <a:cubicBezTo>
                      <a:pt x="1021" y="1390"/>
                      <a:pt x="1265" y="1789"/>
                      <a:pt x="1553" y="2144"/>
                    </a:cubicBezTo>
                    <a:cubicBezTo>
                      <a:pt x="1753" y="2388"/>
                      <a:pt x="1753" y="2388"/>
                      <a:pt x="1354" y="2654"/>
                    </a:cubicBezTo>
                    <a:cubicBezTo>
                      <a:pt x="999" y="2876"/>
                      <a:pt x="666" y="3098"/>
                      <a:pt x="356" y="3364"/>
                    </a:cubicBezTo>
                    <a:cubicBezTo>
                      <a:pt x="156" y="3519"/>
                      <a:pt x="1" y="3674"/>
                      <a:pt x="23" y="3852"/>
                    </a:cubicBezTo>
                    <a:cubicBezTo>
                      <a:pt x="23" y="4029"/>
                      <a:pt x="156" y="4140"/>
                      <a:pt x="400" y="4140"/>
                    </a:cubicBezTo>
                    <a:cubicBezTo>
                      <a:pt x="733" y="4096"/>
                      <a:pt x="1043" y="4007"/>
                      <a:pt x="1354" y="3874"/>
                    </a:cubicBezTo>
                    <a:cubicBezTo>
                      <a:pt x="2086" y="3586"/>
                      <a:pt x="2795" y="3253"/>
                      <a:pt x="3461" y="2854"/>
                    </a:cubicBezTo>
                    <a:cubicBezTo>
                      <a:pt x="3727" y="2710"/>
                      <a:pt x="3860" y="2637"/>
                      <a:pt x="3954" y="2637"/>
                    </a:cubicBezTo>
                    <a:cubicBezTo>
                      <a:pt x="4048" y="2637"/>
                      <a:pt x="4104" y="2710"/>
                      <a:pt x="4215" y="2854"/>
                    </a:cubicBezTo>
                    <a:cubicBezTo>
                      <a:pt x="4836" y="3652"/>
                      <a:pt x="5545" y="4384"/>
                      <a:pt x="6322" y="5027"/>
                    </a:cubicBezTo>
                    <a:cubicBezTo>
                      <a:pt x="7489" y="5957"/>
                      <a:pt x="8992" y="6446"/>
                      <a:pt x="10831" y="6446"/>
                    </a:cubicBezTo>
                    <a:cubicBezTo>
                      <a:pt x="11053" y="6446"/>
                      <a:pt x="11280" y="6439"/>
                      <a:pt x="11512" y="6425"/>
                    </a:cubicBezTo>
                    <a:cubicBezTo>
                      <a:pt x="11572" y="6412"/>
                      <a:pt x="11640" y="6394"/>
                      <a:pt x="11695" y="6394"/>
                    </a:cubicBezTo>
                    <a:cubicBezTo>
                      <a:pt x="11742" y="6394"/>
                      <a:pt x="11780" y="6407"/>
                      <a:pt x="11800" y="6447"/>
                    </a:cubicBezTo>
                    <a:cubicBezTo>
                      <a:pt x="11623" y="6602"/>
                      <a:pt x="11467" y="6824"/>
                      <a:pt x="11379" y="7068"/>
                    </a:cubicBezTo>
                    <a:cubicBezTo>
                      <a:pt x="11349" y="7202"/>
                      <a:pt x="11389" y="7276"/>
                      <a:pt x="11487" y="7276"/>
                    </a:cubicBezTo>
                    <a:cubicBezTo>
                      <a:pt x="11534" y="7276"/>
                      <a:pt x="11595" y="7259"/>
                      <a:pt x="11667" y="7223"/>
                    </a:cubicBezTo>
                    <a:cubicBezTo>
                      <a:pt x="11977" y="7046"/>
                      <a:pt x="12266" y="6824"/>
                      <a:pt x="12510" y="6580"/>
                    </a:cubicBezTo>
                    <a:cubicBezTo>
                      <a:pt x="12754" y="6336"/>
                      <a:pt x="13086" y="6181"/>
                      <a:pt x="13419" y="6114"/>
                    </a:cubicBezTo>
                    <a:cubicBezTo>
                      <a:pt x="14506" y="5870"/>
                      <a:pt x="15571" y="5537"/>
                      <a:pt x="16613" y="5094"/>
                    </a:cubicBezTo>
                    <a:cubicBezTo>
                      <a:pt x="17079" y="4894"/>
                      <a:pt x="17522" y="4628"/>
                      <a:pt x="17877" y="4251"/>
                    </a:cubicBezTo>
                    <a:cubicBezTo>
                      <a:pt x="18254" y="3874"/>
                      <a:pt x="18321" y="3741"/>
                      <a:pt x="18143" y="3453"/>
                    </a:cubicBezTo>
                    <a:cubicBezTo>
                      <a:pt x="17589" y="2565"/>
                      <a:pt x="16813" y="1833"/>
                      <a:pt x="15881" y="1346"/>
                    </a:cubicBezTo>
                    <a:cubicBezTo>
                      <a:pt x="14905" y="813"/>
                      <a:pt x="13818" y="481"/>
                      <a:pt x="12709" y="392"/>
                    </a:cubicBezTo>
                    <a:cubicBezTo>
                      <a:pt x="11655" y="277"/>
                      <a:pt x="10594" y="214"/>
                      <a:pt x="9529" y="214"/>
                    </a:cubicBezTo>
                    <a:cubicBezTo>
                      <a:pt x="8735" y="214"/>
                      <a:pt x="7939" y="249"/>
                      <a:pt x="7142" y="325"/>
                    </a:cubicBezTo>
                    <a:cubicBezTo>
                      <a:pt x="6388" y="392"/>
                      <a:pt x="5634" y="503"/>
                      <a:pt x="4902" y="702"/>
                    </a:cubicBezTo>
                    <a:cubicBezTo>
                      <a:pt x="4832" y="722"/>
                      <a:pt x="4758" y="733"/>
                      <a:pt x="4684" y="733"/>
                    </a:cubicBezTo>
                    <a:cubicBezTo>
                      <a:pt x="4592" y="733"/>
                      <a:pt x="4500" y="717"/>
                      <a:pt x="4414" y="680"/>
                    </a:cubicBezTo>
                    <a:cubicBezTo>
                      <a:pt x="3638" y="414"/>
                      <a:pt x="2795" y="237"/>
                      <a:pt x="1975" y="37"/>
                    </a:cubicBezTo>
                    <a:cubicBezTo>
                      <a:pt x="1845" y="11"/>
                      <a:pt x="1715" y="0"/>
                      <a:pt x="15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25"/>
              <p:cNvSpPr/>
              <p:nvPr/>
            </p:nvSpPr>
            <p:spPr>
              <a:xfrm rot="690462">
                <a:off x="7018321" y="135786"/>
                <a:ext cx="501026" cy="315776"/>
              </a:xfrm>
              <a:custGeom>
                <a:avLst/>
                <a:gdLst/>
                <a:ahLst/>
                <a:cxnLst/>
                <a:rect l="l" t="t" r="r" b="b"/>
                <a:pathLst>
                  <a:path w="20041" h="12631" extrusionOk="0">
                    <a:moveTo>
                      <a:pt x="319" y="1"/>
                    </a:moveTo>
                    <a:cubicBezTo>
                      <a:pt x="88" y="1"/>
                      <a:pt x="0" y="158"/>
                      <a:pt x="57" y="459"/>
                    </a:cubicBezTo>
                    <a:cubicBezTo>
                      <a:pt x="101" y="637"/>
                      <a:pt x="168" y="814"/>
                      <a:pt x="279" y="969"/>
                    </a:cubicBezTo>
                    <a:cubicBezTo>
                      <a:pt x="656" y="1546"/>
                      <a:pt x="1055" y="2123"/>
                      <a:pt x="1499" y="2677"/>
                    </a:cubicBezTo>
                    <a:cubicBezTo>
                      <a:pt x="1809" y="3032"/>
                      <a:pt x="1787" y="3032"/>
                      <a:pt x="1454" y="3232"/>
                    </a:cubicBezTo>
                    <a:cubicBezTo>
                      <a:pt x="1188" y="3343"/>
                      <a:pt x="900" y="3498"/>
                      <a:pt x="656" y="3697"/>
                    </a:cubicBezTo>
                    <a:cubicBezTo>
                      <a:pt x="500" y="3808"/>
                      <a:pt x="434" y="3986"/>
                      <a:pt x="478" y="4185"/>
                    </a:cubicBezTo>
                    <a:cubicBezTo>
                      <a:pt x="567" y="4407"/>
                      <a:pt x="744" y="4585"/>
                      <a:pt x="988" y="4651"/>
                    </a:cubicBezTo>
                    <a:cubicBezTo>
                      <a:pt x="1189" y="4694"/>
                      <a:pt x="1389" y="4719"/>
                      <a:pt x="1590" y="4719"/>
                    </a:cubicBezTo>
                    <a:cubicBezTo>
                      <a:pt x="1700" y="4719"/>
                      <a:pt x="1810" y="4711"/>
                      <a:pt x="1920" y="4695"/>
                    </a:cubicBezTo>
                    <a:cubicBezTo>
                      <a:pt x="2563" y="4629"/>
                      <a:pt x="3206" y="4474"/>
                      <a:pt x="3805" y="4252"/>
                    </a:cubicBezTo>
                    <a:cubicBezTo>
                      <a:pt x="3971" y="4185"/>
                      <a:pt x="4075" y="4147"/>
                      <a:pt x="4159" y="4147"/>
                    </a:cubicBezTo>
                    <a:cubicBezTo>
                      <a:pt x="4299" y="4147"/>
                      <a:pt x="4382" y="4254"/>
                      <a:pt x="4604" y="4518"/>
                    </a:cubicBezTo>
                    <a:cubicBezTo>
                      <a:pt x="5557" y="5716"/>
                      <a:pt x="6578" y="6847"/>
                      <a:pt x="7664" y="7934"/>
                    </a:cubicBezTo>
                    <a:cubicBezTo>
                      <a:pt x="9350" y="9664"/>
                      <a:pt x="11435" y="10906"/>
                      <a:pt x="13764" y="11593"/>
                    </a:cubicBezTo>
                    <a:cubicBezTo>
                      <a:pt x="13875" y="11593"/>
                      <a:pt x="13985" y="11660"/>
                      <a:pt x="14074" y="11749"/>
                    </a:cubicBezTo>
                    <a:cubicBezTo>
                      <a:pt x="13919" y="11904"/>
                      <a:pt x="13830" y="12103"/>
                      <a:pt x="13852" y="12325"/>
                    </a:cubicBezTo>
                    <a:cubicBezTo>
                      <a:pt x="13852" y="12508"/>
                      <a:pt x="13958" y="12631"/>
                      <a:pt x="14095" y="12631"/>
                    </a:cubicBezTo>
                    <a:cubicBezTo>
                      <a:pt x="14124" y="12631"/>
                      <a:pt x="14154" y="12625"/>
                      <a:pt x="14185" y="12614"/>
                    </a:cubicBezTo>
                    <a:cubicBezTo>
                      <a:pt x="14451" y="12525"/>
                      <a:pt x="14695" y="12370"/>
                      <a:pt x="14873" y="12170"/>
                    </a:cubicBezTo>
                    <a:cubicBezTo>
                      <a:pt x="15029" y="11996"/>
                      <a:pt x="15253" y="11904"/>
                      <a:pt x="15481" y="11904"/>
                    </a:cubicBezTo>
                    <a:cubicBezTo>
                      <a:pt x="15545" y="11904"/>
                      <a:pt x="15608" y="11911"/>
                      <a:pt x="15671" y="11926"/>
                    </a:cubicBezTo>
                    <a:cubicBezTo>
                      <a:pt x="16087" y="11972"/>
                      <a:pt x="16507" y="11995"/>
                      <a:pt x="16927" y="11995"/>
                    </a:cubicBezTo>
                    <a:cubicBezTo>
                      <a:pt x="17515" y="11995"/>
                      <a:pt x="18105" y="11950"/>
                      <a:pt x="18687" y="11859"/>
                    </a:cubicBezTo>
                    <a:cubicBezTo>
                      <a:pt x="19109" y="11837"/>
                      <a:pt x="19486" y="11638"/>
                      <a:pt x="19752" y="11349"/>
                    </a:cubicBezTo>
                    <a:cubicBezTo>
                      <a:pt x="20018" y="11017"/>
                      <a:pt x="20040" y="10861"/>
                      <a:pt x="19730" y="10462"/>
                    </a:cubicBezTo>
                    <a:cubicBezTo>
                      <a:pt x="18821" y="9176"/>
                      <a:pt x="17734" y="8045"/>
                      <a:pt x="16536" y="7046"/>
                    </a:cubicBezTo>
                    <a:cubicBezTo>
                      <a:pt x="15383" y="6115"/>
                      <a:pt x="14119" y="5317"/>
                      <a:pt x="12766" y="4695"/>
                    </a:cubicBezTo>
                    <a:cubicBezTo>
                      <a:pt x="10836" y="3808"/>
                      <a:pt x="8840" y="3076"/>
                      <a:pt x="6799" y="2544"/>
                    </a:cubicBezTo>
                    <a:cubicBezTo>
                      <a:pt x="6045" y="2344"/>
                      <a:pt x="5313" y="2211"/>
                      <a:pt x="4537" y="2167"/>
                    </a:cubicBezTo>
                    <a:cubicBezTo>
                      <a:pt x="4360" y="2145"/>
                      <a:pt x="4160" y="2078"/>
                      <a:pt x="4005" y="1967"/>
                    </a:cubicBezTo>
                    <a:cubicBezTo>
                      <a:pt x="3073" y="1346"/>
                      <a:pt x="2120" y="814"/>
                      <a:pt x="1166" y="282"/>
                    </a:cubicBezTo>
                    <a:cubicBezTo>
                      <a:pt x="944" y="149"/>
                      <a:pt x="700" y="60"/>
                      <a:pt x="456" y="16"/>
                    </a:cubicBezTo>
                    <a:cubicBezTo>
                      <a:pt x="406" y="6"/>
                      <a:pt x="360" y="1"/>
                      <a:pt x="3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5"/>
              <p:cNvSpPr/>
              <p:nvPr/>
            </p:nvSpPr>
            <p:spPr>
              <a:xfrm rot="690462">
                <a:off x="7464593" y="340479"/>
                <a:ext cx="474051" cy="268776"/>
              </a:xfrm>
              <a:custGeom>
                <a:avLst/>
                <a:gdLst/>
                <a:ahLst/>
                <a:cxnLst/>
                <a:rect l="l" t="t" r="r" b="b"/>
                <a:pathLst>
                  <a:path w="18962" h="10751" extrusionOk="0">
                    <a:moveTo>
                      <a:pt x="390" y="0"/>
                    </a:moveTo>
                    <a:cubicBezTo>
                      <a:pt x="124" y="0"/>
                      <a:pt x="0" y="174"/>
                      <a:pt x="20" y="473"/>
                    </a:cubicBezTo>
                    <a:cubicBezTo>
                      <a:pt x="43" y="628"/>
                      <a:pt x="109" y="805"/>
                      <a:pt x="198" y="938"/>
                    </a:cubicBezTo>
                    <a:cubicBezTo>
                      <a:pt x="508" y="1471"/>
                      <a:pt x="863" y="1981"/>
                      <a:pt x="1262" y="2447"/>
                    </a:cubicBezTo>
                    <a:cubicBezTo>
                      <a:pt x="1529" y="2779"/>
                      <a:pt x="1506" y="2779"/>
                      <a:pt x="1174" y="2979"/>
                    </a:cubicBezTo>
                    <a:cubicBezTo>
                      <a:pt x="863" y="3134"/>
                      <a:pt x="575" y="3312"/>
                      <a:pt x="309" y="3511"/>
                    </a:cubicBezTo>
                    <a:cubicBezTo>
                      <a:pt x="176" y="3644"/>
                      <a:pt x="43" y="3800"/>
                      <a:pt x="109" y="3977"/>
                    </a:cubicBezTo>
                    <a:cubicBezTo>
                      <a:pt x="153" y="4199"/>
                      <a:pt x="331" y="4376"/>
                      <a:pt x="553" y="4398"/>
                    </a:cubicBezTo>
                    <a:cubicBezTo>
                      <a:pt x="656" y="4406"/>
                      <a:pt x="760" y="4411"/>
                      <a:pt x="863" y="4411"/>
                    </a:cubicBezTo>
                    <a:cubicBezTo>
                      <a:pt x="1070" y="4411"/>
                      <a:pt x="1277" y="4391"/>
                      <a:pt x="1484" y="4332"/>
                    </a:cubicBezTo>
                    <a:cubicBezTo>
                      <a:pt x="2150" y="4199"/>
                      <a:pt x="2793" y="3999"/>
                      <a:pt x="3414" y="3733"/>
                    </a:cubicBezTo>
                    <a:cubicBezTo>
                      <a:pt x="3610" y="3649"/>
                      <a:pt x="3724" y="3600"/>
                      <a:pt x="3812" y="3600"/>
                    </a:cubicBezTo>
                    <a:cubicBezTo>
                      <a:pt x="3935" y="3600"/>
                      <a:pt x="4010" y="3692"/>
                      <a:pt x="4190" y="3910"/>
                    </a:cubicBezTo>
                    <a:cubicBezTo>
                      <a:pt x="5011" y="4953"/>
                      <a:pt x="5920" y="5951"/>
                      <a:pt x="6896" y="6882"/>
                    </a:cubicBezTo>
                    <a:cubicBezTo>
                      <a:pt x="8471" y="8391"/>
                      <a:pt x="10467" y="9389"/>
                      <a:pt x="12618" y="9766"/>
                    </a:cubicBezTo>
                    <a:cubicBezTo>
                      <a:pt x="12729" y="9788"/>
                      <a:pt x="12840" y="9766"/>
                      <a:pt x="12929" y="9899"/>
                    </a:cubicBezTo>
                    <a:cubicBezTo>
                      <a:pt x="12773" y="10054"/>
                      <a:pt x="12663" y="10254"/>
                      <a:pt x="12640" y="10475"/>
                    </a:cubicBezTo>
                    <a:cubicBezTo>
                      <a:pt x="12640" y="10645"/>
                      <a:pt x="12718" y="10750"/>
                      <a:pt x="12845" y="10750"/>
                    </a:cubicBezTo>
                    <a:cubicBezTo>
                      <a:pt x="12883" y="10750"/>
                      <a:pt x="12926" y="10740"/>
                      <a:pt x="12973" y="10719"/>
                    </a:cubicBezTo>
                    <a:cubicBezTo>
                      <a:pt x="13239" y="10609"/>
                      <a:pt x="13483" y="10453"/>
                      <a:pt x="13683" y="10231"/>
                    </a:cubicBezTo>
                    <a:cubicBezTo>
                      <a:pt x="13886" y="10028"/>
                      <a:pt x="14164" y="9918"/>
                      <a:pt x="14448" y="9918"/>
                    </a:cubicBezTo>
                    <a:cubicBezTo>
                      <a:pt x="14474" y="9918"/>
                      <a:pt x="14500" y="9919"/>
                      <a:pt x="14526" y="9921"/>
                    </a:cubicBezTo>
                    <a:cubicBezTo>
                      <a:pt x="15546" y="9921"/>
                      <a:pt x="16544" y="9810"/>
                      <a:pt x="17542" y="9566"/>
                    </a:cubicBezTo>
                    <a:cubicBezTo>
                      <a:pt x="17963" y="9477"/>
                      <a:pt x="18363" y="9278"/>
                      <a:pt x="18651" y="8967"/>
                    </a:cubicBezTo>
                    <a:cubicBezTo>
                      <a:pt x="18917" y="8612"/>
                      <a:pt x="18961" y="8479"/>
                      <a:pt x="18695" y="8102"/>
                    </a:cubicBezTo>
                    <a:cubicBezTo>
                      <a:pt x="17143" y="5862"/>
                      <a:pt x="14903" y="4177"/>
                      <a:pt x="12330" y="3289"/>
                    </a:cubicBezTo>
                    <a:cubicBezTo>
                      <a:pt x="10467" y="2602"/>
                      <a:pt x="8537" y="2114"/>
                      <a:pt x="6563" y="1803"/>
                    </a:cubicBezTo>
                    <a:cubicBezTo>
                      <a:pt x="5953" y="1711"/>
                      <a:pt x="5343" y="1665"/>
                      <a:pt x="4721" y="1665"/>
                    </a:cubicBezTo>
                    <a:cubicBezTo>
                      <a:pt x="4596" y="1665"/>
                      <a:pt x="4471" y="1667"/>
                      <a:pt x="4345" y="1670"/>
                    </a:cubicBezTo>
                    <a:cubicBezTo>
                      <a:pt x="4168" y="1670"/>
                      <a:pt x="3990" y="1626"/>
                      <a:pt x="3835" y="1515"/>
                    </a:cubicBezTo>
                    <a:cubicBezTo>
                      <a:pt x="2970" y="1027"/>
                      <a:pt x="2061" y="628"/>
                      <a:pt x="1152" y="184"/>
                    </a:cubicBezTo>
                    <a:cubicBezTo>
                      <a:pt x="952" y="73"/>
                      <a:pt x="730" y="29"/>
                      <a:pt x="486" y="7"/>
                    </a:cubicBezTo>
                    <a:cubicBezTo>
                      <a:pt x="452" y="2"/>
                      <a:pt x="420" y="0"/>
                      <a:pt x="3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5"/>
              <p:cNvSpPr/>
              <p:nvPr/>
            </p:nvSpPr>
            <p:spPr>
              <a:xfrm rot="690462">
                <a:off x="7187990" y="690185"/>
                <a:ext cx="498801" cy="319101"/>
              </a:xfrm>
              <a:custGeom>
                <a:avLst/>
                <a:gdLst/>
                <a:ahLst/>
                <a:cxnLst/>
                <a:rect l="l" t="t" r="r" b="b"/>
                <a:pathLst>
                  <a:path w="19952" h="12764" extrusionOk="0">
                    <a:moveTo>
                      <a:pt x="339" y="0"/>
                    </a:moveTo>
                    <a:cubicBezTo>
                      <a:pt x="103" y="0"/>
                      <a:pt x="0" y="158"/>
                      <a:pt x="57" y="459"/>
                    </a:cubicBezTo>
                    <a:cubicBezTo>
                      <a:pt x="101" y="636"/>
                      <a:pt x="167" y="814"/>
                      <a:pt x="278" y="969"/>
                    </a:cubicBezTo>
                    <a:cubicBezTo>
                      <a:pt x="655" y="1568"/>
                      <a:pt x="1055" y="2145"/>
                      <a:pt x="1498" y="2677"/>
                    </a:cubicBezTo>
                    <a:cubicBezTo>
                      <a:pt x="1786" y="3054"/>
                      <a:pt x="1786" y="3054"/>
                      <a:pt x="1454" y="3231"/>
                    </a:cubicBezTo>
                    <a:cubicBezTo>
                      <a:pt x="1165" y="3342"/>
                      <a:pt x="877" y="3498"/>
                      <a:pt x="633" y="3697"/>
                    </a:cubicBezTo>
                    <a:cubicBezTo>
                      <a:pt x="478" y="3786"/>
                      <a:pt x="411" y="3986"/>
                      <a:pt x="456" y="4163"/>
                    </a:cubicBezTo>
                    <a:cubicBezTo>
                      <a:pt x="544" y="4407"/>
                      <a:pt x="722" y="4584"/>
                      <a:pt x="966" y="4651"/>
                    </a:cubicBezTo>
                    <a:cubicBezTo>
                      <a:pt x="1152" y="4694"/>
                      <a:pt x="1357" y="4718"/>
                      <a:pt x="1562" y="4718"/>
                    </a:cubicBezTo>
                    <a:cubicBezTo>
                      <a:pt x="1675" y="4718"/>
                      <a:pt x="1787" y="4711"/>
                      <a:pt x="1897" y="4695"/>
                    </a:cubicBezTo>
                    <a:cubicBezTo>
                      <a:pt x="2541" y="4629"/>
                      <a:pt x="3162" y="4496"/>
                      <a:pt x="3783" y="4274"/>
                    </a:cubicBezTo>
                    <a:cubicBezTo>
                      <a:pt x="3956" y="4216"/>
                      <a:pt x="4061" y="4180"/>
                      <a:pt x="4144" y="4180"/>
                    </a:cubicBezTo>
                    <a:cubicBezTo>
                      <a:pt x="4284" y="4180"/>
                      <a:pt x="4358" y="4283"/>
                      <a:pt x="4581" y="4562"/>
                    </a:cubicBezTo>
                    <a:cubicBezTo>
                      <a:pt x="5513" y="5760"/>
                      <a:pt x="6533" y="6891"/>
                      <a:pt x="7597" y="8000"/>
                    </a:cubicBezTo>
                    <a:cubicBezTo>
                      <a:pt x="9261" y="9730"/>
                      <a:pt x="11346" y="10994"/>
                      <a:pt x="13652" y="11704"/>
                    </a:cubicBezTo>
                    <a:cubicBezTo>
                      <a:pt x="13763" y="11726"/>
                      <a:pt x="13874" y="11726"/>
                      <a:pt x="13985" y="11881"/>
                    </a:cubicBezTo>
                    <a:cubicBezTo>
                      <a:pt x="13830" y="12037"/>
                      <a:pt x="13741" y="12236"/>
                      <a:pt x="13741" y="12458"/>
                    </a:cubicBezTo>
                    <a:cubicBezTo>
                      <a:pt x="13741" y="12641"/>
                      <a:pt x="13862" y="12764"/>
                      <a:pt x="14004" y="12764"/>
                    </a:cubicBezTo>
                    <a:cubicBezTo>
                      <a:pt x="14034" y="12764"/>
                      <a:pt x="14065" y="12758"/>
                      <a:pt x="14096" y="12746"/>
                    </a:cubicBezTo>
                    <a:cubicBezTo>
                      <a:pt x="14362" y="12680"/>
                      <a:pt x="14584" y="12525"/>
                      <a:pt x="14784" y="12325"/>
                    </a:cubicBezTo>
                    <a:cubicBezTo>
                      <a:pt x="14940" y="12151"/>
                      <a:pt x="15164" y="12059"/>
                      <a:pt x="15392" y="12059"/>
                    </a:cubicBezTo>
                    <a:cubicBezTo>
                      <a:pt x="15455" y="12059"/>
                      <a:pt x="15519" y="12066"/>
                      <a:pt x="15582" y="12081"/>
                    </a:cubicBezTo>
                    <a:cubicBezTo>
                      <a:pt x="16040" y="12142"/>
                      <a:pt x="16502" y="12170"/>
                      <a:pt x="16965" y="12170"/>
                    </a:cubicBezTo>
                    <a:cubicBezTo>
                      <a:pt x="17511" y="12170"/>
                      <a:pt x="18058" y="12131"/>
                      <a:pt x="18598" y="12059"/>
                    </a:cubicBezTo>
                    <a:cubicBezTo>
                      <a:pt x="18998" y="12037"/>
                      <a:pt x="19397" y="11837"/>
                      <a:pt x="19663" y="11549"/>
                    </a:cubicBezTo>
                    <a:cubicBezTo>
                      <a:pt x="19929" y="11216"/>
                      <a:pt x="19951" y="11083"/>
                      <a:pt x="19641" y="10661"/>
                    </a:cubicBezTo>
                    <a:cubicBezTo>
                      <a:pt x="18754" y="9375"/>
                      <a:pt x="17689" y="8222"/>
                      <a:pt x="16491" y="7224"/>
                    </a:cubicBezTo>
                    <a:cubicBezTo>
                      <a:pt x="15360" y="6248"/>
                      <a:pt x="14096" y="5449"/>
                      <a:pt x="12743" y="4828"/>
                    </a:cubicBezTo>
                    <a:cubicBezTo>
                      <a:pt x="10836" y="3897"/>
                      <a:pt x="8839" y="3165"/>
                      <a:pt x="6777" y="2610"/>
                    </a:cubicBezTo>
                    <a:cubicBezTo>
                      <a:pt x="6045" y="2411"/>
                      <a:pt x="5291" y="2278"/>
                      <a:pt x="4537" y="2211"/>
                    </a:cubicBezTo>
                    <a:cubicBezTo>
                      <a:pt x="4337" y="2211"/>
                      <a:pt x="4160" y="2122"/>
                      <a:pt x="4004" y="2012"/>
                    </a:cubicBezTo>
                    <a:cubicBezTo>
                      <a:pt x="3073" y="1391"/>
                      <a:pt x="2119" y="858"/>
                      <a:pt x="1165" y="282"/>
                    </a:cubicBezTo>
                    <a:cubicBezTo>
                      <a:pt x="966" y="149"/>
                      <a:pt x="722" y="60"/>
                      <a:pt x="478" y="15"/>
                    </a:cubicBezTo>
                    <a:cubicBezTo>
                      <a:pt x="428" y="5"/>
                      <a:pt x="381" y="0"/>
                      <a:pt x="3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25"/>
              <p:cNvSpPr/>
              <p:nvPr/>
            </p:nvSpPr>
            <p:spPr>
              <a:xfrm rot="690462">
                <a:off x="7133538" y="508028"/>
                <a:ext cx="457476" cy="181725"/>
              </a:xfrm>
              <a:custGeom>
                <a:avLst/>
                <a:gdLst/>
                <a:ahLst/>
                <a:cxnLst/>
                <a:rect l="l" t="t" r="r" b="b"/>
                <a:pathLst>
                  <a:path w="18299" h="7269" extrusionOk="0">
                    <a:moveTo>
                      <a:pt x="1639" y="0"/>
                    </a:moveTo>
                    <a:cubicBezTo>
                      <a:pt x="1531" y="0"/>
                      <a:pt x="1420" y="11"/>
                      <a:pt x="1309" y="33"/>
                    </a:cubicBezTo>
                    <a:cubicBezTo>
                      <a:pt x="1021" y="33"/>
                      <a:pt x="777" y="277"/>
                      <a:pt x="732" y="566"/>
                    </a:cubicBezTo>
                    <a:cubicBezTo>
                      <a:pt x="710" y="699"/>
                      <a:pt x="755" y="832"/>
                      <a:pt x="821" y="965"/>
                    </a:cubicBezTo>
                    <a:cubicBezTo>
                      <a:pt x="998" y="1386"/>
                      <a:pt x="1265" y="1785"/>
                      <a:pt x="1553" y="2140"/>
                    </a:cubicBezTo>
                    <a:cubicBezTo>
                      <a:pt x="1730" y="2384"/>
                      <a:pt x="1730" y="2384"/>
                      <a:pt x="1331" y="2650"/>
                    </a:cubicBezTo>
                    <a:cubicBezTo>
                      <a:pt x="998" y="2850"/>
                      <a:pt x="644" y="3094"/>
                      <a:pt x="333" y="3338"/>
                    </a:cubicBezTo>
                    <a:cubicBezTo>
                      <a:pt x="156" y="3493"/>
                      <a:pt x="0" y="3649"/>
                      <a:pt x="0" y="3848"/>
                    </a:cubicBezTo>
                    <a:cubicBezTo>
                      <a:pt x="21" y="4010"/>
                      <a:pt x="134" y="4117"/>
                      <a:pt x="323" y="4117"/>
                    </a:cubicBezTo>
                    <a:cubicBezTo>
                      <a:pt x="340" y="4117"/>
                      <a:pt x="359" y="4116"/>
                      <a:pt x="377" y="4114"/>
                    </a:cubicBezTo>
                    <a:cubicBezTo>
                      <a:pt x="710" y="4070"/>
                      <a:pt x="1021" y="3981"/>
                      <a:pt x="1331" y="3870"/>
                    </a:cubicBezTo>
                    <a:cubicBezTo>
                      <a:pt x="2063" y="3582"/>
                      <a:pt x="2773" y="3227"/>
                      <a:pt x="3460" y="2850"/>
                    </a:cubicBezTo>
                    <a:cubicBezTo>
                      <a:pt x="3722" y="2698"/>
                      <a:pt x="3849" y="2625"/>
                      <a:pt x="3940" y="2625"/>
                    </a:cubicBezTo>
                    <a:cubicBezTo>
                      <a:pt x="4035" y="2625"/>
                      <a:pt x="4090" y="2703"/>
                      <a:pt x="4214" y="2850"/>
                    </a:cubicBezTo>
                    <a:cubicBezTo>
                      <a:pt x="4813" y="3649"/>
                      <a:pt x="5523" y="4358"/>
                      <a:pt x="6299" y="5001"/>
                    </a:cubicBezTo>
                    <a:cubicBezTo>
                      <a:pt x="7453" y="5921"/>
                      <a:pt x="8935" y="6426"/>
                      <a:pt x="10760" y="6426"/>
                    </a:cubicBezTo>
                    <a:cubicBezTo>
                      <a:pt x="11004" y="6426"/>
                      <a:pt x="11255" y="6417"/>
                      <a:pt x="11511" y="6399"/>
                    </a:cubicBezTo>
                    <a:cubicBezTo>
                      <a:pt x="11556" y="6399"/>
                      <a:pt x="11611" y="6388"/>
                      <a:pt x="11664" y="6388"/>
                    </a:cubicBezTo>
                    <a:cubicBezTo>
                      <a:pt x="11717" y="6388"/>
                      <a:pt x="11767" y="6399"/>
                      <a:pt x="11800" y="6443"/>
                    </a:cubicBezTo>
                    <a:cubicBezTo>
                      <a:pt x="11600" y="6598"/>
                      <a:pt x="11445" y="6820"/>
                      <a:pt x="11356" y="7064"/>
                    </a:cubicBezTo>
                    <a:cubicBezTo>
                      <a:pt x="11325" y="7188"/>
                      <a:pt x="11370" y="7268"/>
                      <a:pt x="11475" y="7268"/>
                    </a:cubicBezTo>
                    <a:cubicBezTo>
                      <a:pt x="11520" y="7268"/>
                      <a:pt x="11577" y="7253"/>
                      <a:pt x="11645" y="7219"/>
                    </a:cubicBezTo>
                    <a:cubicBezTo>
                      <a:pt x="11955" y="7042"/>
                      <a:pt x="12243" y="6842"/>
                      <a:pt x="12510" y="6598"/>
                    </a:cubicBezTo>
                    <a:cubicBezTo>
                      <a:pt x="12753" y="6332"/>
                      <a:pt x="13064" y="6177"/>
                      <a:pt x="13419" y="6110"/>
                    </a:cubicBezTo>
                    <a:cubicBezTo>
                      <a:pt x="14506" y="5866"/>
                      <a:pt x="15570" y="5534"/>
                      <a:pt x="16591" y="5090"/>
                    </a:cubicBezTo>
                    <a:cubicBezTo>
                      <a:pt x="17078" y="4891"/>
                      <a:pt x="17500" y="4624"/>
                      <a:pt x="17877" y="4247"/>
                    </a:cubicBezTo>
                    <a:cubicBezTo>
                      <a:pt x="18254" y="3870"/>
                      <a:pt x="18298" y="3737"/>
                      <a:pt x="18121" y="3449"/>
                    </a:cubicBezTo>
                    <a:cubicBezTo>
                      <a:pt x="17566" y="2562"/>
                      <a:pt x="16790" y="1830"/>
                      <a:pt x="15881" y="1342"/>
                    </a:cubicBezTo>
                    <a:cubicBezTo>
                      <a:pt x="14905" y="810"/>
                      <a:pt x="13818" y="477"/>
                      <a:pt x="12687" y="388"/>
                    </a:cubicBezTo>
                    <a:cubicBezTo>
                      <a:pt x="11651" y="276"/>
                      <a:pt x="10609" y="220"/>
                      <a:pt x="9563" y="220"/>
                    </a:cubicBezTo>
                    <a:cubicBezTo>
                      <a:pt x="8750" y="220"/>
                      <a:pt x="7935" y="254"/>
                      <a:pt x="7120" y="322"/>
                    </a:cubicBezTo>
                    <a:cubicBezTo>
                      <a:pt x="6366" y="388"/>
                      <a:pt x="5634" y="521"/>
                      <a:pt x="4902" y="699"/>
                    </a:cubicBezTo>
                    <a:cubicBezTo>
                      <a:pt x="4822" y="719"/>
                      <a:pt x="4743" y="730"/>
                      <a:pt x="4665" y="730"/>
                    </a:cubicBezTo>
                    <a:cubicBezTo>
                      <a:pt x="4570" y="730"/>
                      <a:pt x="4477" y="713"/>
                      <a:pt x="4392" y="677"/>
                    </a:cubicBezTo>
                    <a:cubicBezTo>
                      <a:pt x="3616" y="410"/>
                      <a:pt x="2773" y="233"/>
                      <a:pt x="1952" y="33"/>
                    </a:cubicBezTo>
                    <a:cubicBezTo>
                      <a:pt x="1852" y="11"/>
                      <a:pt x="1747" y="0"/>
                      <a:pt x="16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5"/>
              <p:cNvSpPr/>
              <p:nvPr/>
            </p:nvSpPr>
            <p:spPr>
              <a:xfrm rot="690462">
                <a:off x="7567994" y="703222"/>
                <a:ext cx="415601" cy="258001"/>
              </a:xfrm>
              <a:custGeom>
                <a:avLst/>
                <a:gdLst/>
                <a:ahLst/>
                <a:cxnLst/>
                <a:rect l="l" t="t" r="r" b="b"/>
                <a:pathLst>
                  <a:path w="16624" h="10320" extrusionOk="0">
                    <a:moveTo>
                      <a:pt x="265" y="0"/>
                    </a:moveTo>
                    <a:cubicBezTo>
                      <a:pt x="83" y="0"/>
                      <a:pt x="0" y="133"/>
                      <a:pt x="56" y="372"/>
                    </a:cubicBezTo>
                    <a:cubicBezTo>
                      <a:pt x="100" y="527"/>
                      <a:pt x="167" y="660"/>
                      <a:pt x="255" y="793"/>
                    </a:cubicBezTo>
                    <a:cubicBezTo>
                      <a:pt x="566" y="1281"/>
                      <a:pt x="898" y="1747"/>
                      <a:pt x="1276" y="2213"/>
                    </a:cubicBezTo>
                    <a:cubicBezTo>
                      <a:pt x="1520" y="2501"/>
                      <a:pt x="1520" y="2501"/>
                      <a:pt x="1253" y="2656"/>
                    </a:cubicBezTo>
                    <a:cubicBezTo>
                      <a:pt x="1009" y="2745"/>
                      <a:pt x="788" y="2878"/>
                      <a:pt x="566" y="3056"/>
                    </a:cubicBezTo>
                    <a:cubicBezTo>
                      <a:pt x="455" y="3122"/>
                      <a:pt x="388" y="3300"/>
                      <a:pt x="433" y="3433"/>
                    </a:cubicBezTo>
                    <a:cubicBezTo>
                      <a:pt x="499" y="3632"/>
                      <a:pt x="655" y="3788"/>
                      <a:pt x="854" y="3832"/>
                    </a:cubicBezTo>
                    <a:cubicBezTo>
                      <a:pt x="1001" y="3869"/>
                      <a:pt x="1140" y="3885"/>
                      <a:pt x="1281" y="3885"/>
                    </a:cubicBezTo>
                    <a:cubicBezTo>
                      <a:pt x="1396" y="3885"/>
                      <a:pt x="1511" y="3874"/>
                      <a:pt x="1630" y="3854"/>
                    </a:cubicBezTo>
                    <a:cubicBezTo>
                      <a:pt x="2163" y="3810"/>
                      <a:pt x="2673" y="3677"/>
                      <a:pt x="3183" y="3477"/>
                    </a:cubicBezTo>
                    <a:cubicBezTo>
                      <a:pt x="3326" y="3427"/>
                      <a:pt x="3415" y="3395"/>
                      <a:pt x="3486" y="3395"/>
                    </a:cubicBezTo>
                    <a:cubicBezTo>
                      <a:pt x="3602" y="3395"/>
                      <a:pt x="3670" y="3479"/>
                      <a:pt x="3848" y="3699"/>
                    </a:cubicBezTo>
                    <a:cubicBezTo>
                      <a:pt x="4647" y="4675"/>
                      <a:pt x="5490" y="5606"/>
                      <a:pt x="6377" y="6493"/>
                    </a:cubicBezTo>
                    <a:cubicBezTo>
                      <a:pt x="7796" y="7913"/>
                      <a:pt x="9526" y="8933"/>
                      <a:pt x="11456" y="9465"/>
                    </a:cubicBezTo>
                    <a:cubicBezTo>
                      <a:pt x="11545" y="9465"/>
                      <a:pt x="11633" y="9510"/>
                      <a:pt x="11722" y="9576"/>
                    </a:cubicBezTo>
                    <a:cubicBezTo>
                      <a:pt x="11589" y="9709"/>
                      <a:pt x="11522" y="9887"/>
                      <a:pt x="11522" y="10064"/>
                    </a:cubicBezTo>
                    <a:cubicBezTo>
                      <a:pt x="11541" y="10230"/>
                      <a:pt x="11636" y="10319"/>
                      <a:pt x="11756" y="10319"/>
                    </a:cubicBezTo>
                    <a:cubicBezTo>
                      <a:pt x="11781" y="10319"/>
                      <a:pt x="11807" y="10316"/>
                      <a:pt x="11833" y="10308"/>
                    </a:cubicBezTo>
                    <a:cubicBezTo>
                      <a:pt x="12032" y="10242"/>
                      <a:pt x="12232" y="10109"/>
                      <a:pt x="12387" y="9953"/>
                    </a:cubicBezTo>
                    <a:cubicBezTo>
                      <a:pt x="12516" y="9806"/>
                      <a:pt x="12721" y="9720"/>
                      <a:pt x="12926" y="9720"/>
                    </a:cubicBezTo>
                    <a:cubicBezTo>
                      <a:pt x="12968" y="9720"/>
                      <a:pt x="13011" y="9724"/>
                      <a:pt x="13053" y="9732"/>
                    </a:cubicBezTo>
                    <a:cubicBezTo>
                      <a:pt x="13381" y="9767"/>
                      <a:pt x="13713" y="9785"/>
                      <a:pt x="14045" y="9785"/>
                    </a:cubicBezTo>
                    <a:cubicBezTo>
                      <a:pt x="14544" y="9785"/>
                      <a:pt x="15044" y="9745"/>
                      <a:pt x="15537" y="9665"/>
                    </a:cubicBezTo>
                    <a:cubicBezTo>
                      <a:pt x="15869" y="9643"/>
                      <a:pt x="16180" y="9488"/>
                      <a:pt x="16424" y="9222"/>
                    </a:cubicBezTo>
                    <a:cubicBezTo>
                      <a:pt x="16624" y="8955"/>
                      <a:pt x="16624" y="8844"/>
                      <a:pt x="16380" y="8490"/>
                    </a:cubicBezTo>
                    <a:cubicBezTo>
                      <a:pt x="15626" y="7447"/>
                      <a:pt x="14738" y="6516"/>
                      <a:pt x="13718" y="5717"/>
                    </a:cubicBezTo>
                    <a:cubicBezTo>
                      <a:pt x="12764" y="4941"/>
                      <a:pt x="11722" y="4298"/>
                      <a:pt x="10591" y="3810"/>
                    </a:cubicBezTo>
                    <a:cubicBezTo>
                      <a:pt x="8994" y="3078"/>
                      <a:pt x="7353" y="2479"/>
                      <a:pt x="5645" y="2058"/>
                    </a:cubicBezTo>
                    <a:cubicBezTo>
                      <a:pt x="5024" y="1902"/>
                      <a:pt x="4403" y="1814"/>
                      <a:pt x="3782" y="1769"/>
                    </a:cubicBezTo>
                    <a:cubicBezTo>
                      <a:pt x="3627" y="1769"/>
                      <a:pt x="3471" y="1703"/>
                      <a:pt x="3338" y="1614"/>
                    </a:cubicBezTo>
                    <a:cubicBezTo>
                      <a:pt x="2562" y="1104"/>
                      <a:pt x="1763" y="682"/>
                      <a:pt x="965" y="217"/>
                    </a:cubicBezTo>
                    <a:cubicBezTo>
                      <a:pt x="788" y="106"/>
                      <a:pt x="588" y="39"/>
                      <a:pt x="388" y="17"/>
                    </a:cubicBezTo>
                    <a:cubicBezTo>
                      <a:pt x="343" y="6"/>
                      <a:pt x="302" y="0"/>
                      <a:pt x="2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5"/>
              <p:cNvSpPr/>
              <p:nvPr/>
            </p:nvSpPr>
            <p:spPr>
              <a:xfrm rot="690462">
                <a:off x="7449112" y="1072932"/>
                <a:ext cx="287226" cy="298026"/>
              </a:xfrm>
              <a:custGeom>
                <a:avLst/>
                <a:gdLst/>
                <a:ahLst/>
                <a:cxnLst/>
                <a:rect l="l" t="t" r="r" b="b"/>
                <a:pathLst>
                  <a:path w="11489" h="11921" extrusionOk="0">
                    <a:moveTo>
                      <a:pt x="2684" y="0"/>
                    </a:moveTo>
                    <a:cubicBezTo>
                      <a:pt x="2567" y="0"/>
                      <a:pt x="2451" y="39"/>
                      <a:pt x="2351" y="117"/>
                    </a:cubicBezTo>
                    <a:cubicBezTo>
                      <a:pt x="2285" y="183"/>
                      <a:pt x="2218" y="272"/>
                      <a:pt x="2174" y="383"/>
                    </a:cubicBezTo>
                    <a:cubicBezTo>
                      <a:pt x="2063" y="760"/>
                      <a:pt x="1996" y="1137"/>
                      <a:pt x="1974" y="1514"/>
                    </a:cubicBezTo>
                    <a:cubicBezTo>
                      <a:pt x="1959" y="1691"/>
                      <a:pt x="1954" y="1751"/>
                      <a:pt x="1834" y="1751"/>
                    </a:cubicBezTo>
                    <a:cubicBezTo>
                      <a:pt x="1774" y="1751"/>
                      <a:pt x="1686" y="1736"/>
                      <a:pt x="1553" y="1714"/>
                    </a:cubicBezTo>
                    <a:cubicBezTo>
                      <a:pt x="1242" y="1647"/>
                      <a:pt x="909" y="1603"/>
                      <a:pt x="555" y="1581"/>
                    </a:cubicBezTo>
                    <a:cubicBezTo>
                      <a:pt x="355" y="1581"/>
                      <a:pt x="178" y="1581"/>
                      <a:pt x="89" y="1691"/>
                    </a:cubicBezTo>
                    <a:cubicBezTo>
                      <a:pt x="0" y="1802"/>
                      <a:pt x="22" y="1958"/>
                      <a:pt x="155" y="2069"/>
                    </a:cubicBezTo>
                    <a:cubicBezTo>
                      <a:pt x="377" y="2224"/>
                      <a:pt x="621" y="2357"/>
                      <a:pt x="887" y="2446"/>
                    </a:cubicBezTo>
                    <a:cubicBezTo>
                      <a:pt x="1486" y="2690"/>
                      <a:pt x="2107" y="2867"/>
                      <a:pt x="2750" y="3022"/>
                    </a:cubicBezTo>
                    <a:cubicBezTo>
                      <a:pt x="3238" y="3133"/>
                      <a:pt x="3238" y="3133"/>
                      <a:pt x="3216" y="3421"/>
                    </a:cubicBezTo>
                    <a:cubicBezTo>
                      <a:pt x="3150" y="4264"/>
                      <a:pt x="3172" y="5085"/>
                      <a:pt x="3283" y="5928"/>
                    </a:cubicBezTo>
                    <a:cubicBezTo>
                      <a:pt x="3504" y="7303"/>
                      <a:pt x="4259" y="8567"/>
                      <a:pt x="5678" y="9676"/>
                    </a:cubicBezTo>
                    <a:cubicBezTo>
                      <a:pt x="5722" y="9720"/>
                      <a:pt x="5833" y="9765"/>
                      <a:pt x="5811" y="9853"/>
                    </a:cubicBezTo>
                    <a:cubicBezTo>
                      <a:pt x="5589" y="9853"/>
                      <a:pt x="5390" y="9898"/>
                      <a:pt x="5212" y="10009"/>
                    </a:cubicBezTo>
                    <a:cubicBezTo>
                      <a:pt x="5057" y="10097"/>
                      <a:pt x="5101" y="10208"/>
                      <a:pt x="5279" y="10253"/>
                    </a:cubicBezTo>
                    <a:cubicBezTo>
                      <a:pt x="5567" y="10319"/>
                      <a:pt x="5855" y="10341"/>
                      <a:pt x="6144" y="10341"/>
                    </a:cubicBezTo>
                    <a:cubicBezTo>
                      <a:pt x="6454" y="10341"/>
                      <a:pt x="6743" y="10408"/>
                      <a:pt x="6987" y="10563"/>
                    </a:cubicBezTo>
                    <a:cubicBezTo>
                      <a:pt x="7785" y="11029"/>
                      <a:pt x="8628" y="11406"/>
                      <a:pt x="9493" y="11717"/>
                    </a:cubicBezTo>
                    <a:cubicBezTo>
                      <a:pt x="9842" y="11852"/>
                      <a:pt x="10208" y="11920"/>
                      <a:pt x="10577" y="11920"/>
                    </a:cubicBezTo>
                    <a:cubicBezTo>
                      <a:pt x="10630" y="11920"/>
                      <a:pt x="10682" y="11919"/>
                      <a:pt x="10735" y="11916"/>
                    </a:cubicBezTo>
                    <a:cubicBezTo>
                      <a:pt x="11178" y="11894"/>
                      <a:pt x="11289" y="11850"/>
                      <a:pt x="11334" y="11561"/>
                    </a:cubicBezTo>
                    <a:cubicBezTo>
                      <a:pt x="11489" y="10718"/>
                      <a:pt x="11422" y="9853"/>
                      <a:pt x="11134" y="9033"/>
                    </a:cubicBezTo>
                    <a:cubicBezTo>
                      <a:pt x="10846" y="8168"/>
                      <a:pt x="10358" y="7369"/>
                      <a:pt x="9737" y="6682"/>
                    </a:cubicBezTo>
                    <a:cubicBezTo>
                      <a:pt x="8717" y="5528"/>
                      <a:pt x="7608" y="4464"/>
                      <a:pt x="6388" y="3532"/>
                    </a:cubicBezTo>
                    <a:cubicBezTo>
                      <a:pt x="5878" y="3155"/>
                      <a:pt x="5368" y="2800"/>
                      <a:pt x="4813" y="2512"/>
                    </a:cubicBezTo>
                    <a:cubicBezTo>
                      <a:pt x="4680" y="2446"/>
                      <a:pt x="4591" y="2357"/>
                      <a:pt x="4525" y="2246"/>
                    </a:cubicBezTo>
                    <a:cubicBezTo>
                      <a:pt x="4192" y="1647"/>
                      <a:pt x="3793" y="1070"/>
                      <a:pt x="3394" y="494"/>
                    </a:cubicBezTo>
                    <a:cubicBezTo>
                      <a:pt x="3305" y="339"/>
                      <a:pt x="3172" y="205"/>
                      <a:pt x="3017" y="117"/>
                    </a:cubicBezTo>
                    <a:cubicBezTo>
                      <a:pt x="2917" y="39"/>
                      <a:pt x="2800" y="0"/>
                      <a:pt x="26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5"/>
              <p:cNvSpPr/>
              <p:nvPr/>
            </p:nvSpPr>
            <p:spPr>
              <a:xfrm rot="690462">
                <a:off x="7939066" y="915943"/>
                <a:ext cx="392526" cy="219950"/>
              </a:xfrm>
              <a:custGeom>
                <a:avLst/>
                <a:gdLst/>
                <a:ahLst/>
                <a:cxnLst/>
                <a:rect l="l" t="t" r="r" b="b"/>
                <a:pathLst>
                  <a:path w="15701" h="8798" extrusionOk="0">
                    <a:moveTo>
                      <a:pt x="359" y="1"/>
                    </a:moveTo>
                    <a:cubicBezTo>
                      <a:pt x="113" y="1"/>
                      <a:pt x="1" y="133"/>
                      <a:pt x="42" y="380"/>
                    </a:cubicBezTo>
                    <a:cubicBezTo>
                      <a:pt x="64" y="535"/>
                      <a:pt x="109" y="646"/>
                      <a:pt x="175" y="779"/>
                    </a:cubicBezTo>
                    <a:cubicBezTo>
                      <a:pt x="441" y="1201"/>
                      <a:pt x="730" y="1622"/>
                      <a:pt x="1062" y="2021"/>
                    </a:cubicBezTo>
                    <a:cubicBezTo>
                      <a:pt x="1284" y="2288"/>
                      <a:pt x="1284" y="2288"/>
                      <a:pt x="996" y="2443"/>
                    </a:cubicBezTo>
                    <a:cubicBezTo>
                      <a:pt x="752" y="2576"/>
                      <a:pt x="508" y="2731"/>
                      <a:pt x="286" y="2909"/>
                    </a:cubicBezTo>
                    <a:cubicBezTo>
                      <a:pt x="175" y="3020"/>
                      <a:pt x="64" y="3130"/>
                      <a:pt x="109" y="3286"/>
                    </a:cubicBezTo>
                    <a:cubicBezTo>
                      <a:pt x="153" y="3485"/>
                      <a:pt x="308" y="3618"/>
                      <a:pt x="486" y="3618"/>
                    </a:cubicBezTo>
                    <a:cubicBezTo>
                      <a:pt x="580" y="3634"/>
                      <a:pt x="671" y="3641"/>
                      <a:pt x="762" y="3641"/>
                    </a:cubicBezTo>
                    <a:cubicBezTo>
                      <a:pt x="927" y="3641"/>
                      <a:pt x="1090" y="3617"/>
                      <a:pt x="1262" y="3574"/>
                    </a:cubicBezTo>
                    <a:cubicBezTo>
                      <a:pt x="1794" y="3463"/>
                      <a:pt x="2326" y="3286"/>
                      <a:pt x="2837" y="3064"/>
                    </a:cubicBezTo>
                    <a:cubicBezTo>
                      <a:pt x="3008" y="2988"/>
                      <a:pt x="3106" y="2944"/>
                      <a:pt x="3182" y="2944"/>
                    </a:cubicBezTo>
                    <a:cubicBezTo>
                      <a:pt x="3281" y="2944"/>
                      <a:pt x="3341" y="3020"/>
                      <a:pt x="3480" y="3197"/>
                    </a:cubicBezTo>
                    <a:cubicBezTo>
                      <a:pt x="4190" y="4062"/>
                      <a:pt x="4944" y="4883"/>
                      <a:pt x="5742" y="5637"/>
                    </a:cubicBezTo>
                    <a:cubicBezTo>
                      <a:pt x="7051" y="6879"/>
                      <a:pt x="8714" y="7699"/>
                      <a:pt x="10488" y="7988"/>
                    </a:cubicBezTo>
                    <a:cubicBezTo>
                      <a:pt x="10555" y="8010"/>
                      <a:pt x="10666" y="8010"/>
                      <a:pt x="10732" y="8099"/>
                    </a:cubicBezTo>
                    <a:cubicBezTo>
                      <a:pt x="10599" y="8232"/>
                      <a:pt x="10511" y="8387"/>
                      <a:pt x="10488" y="8587"/>
                    </a:cubicBezTo>
                    <a:cubicBezTo>
                      <a:pt x="10488" y="8715"/>
                      <a:pt x="10564" y="8798"/>
                      <a:pt x="10690" y="8798"/>
                    </a:cubicBezTo>
                    <a:cubicBezTo>
                      <a:pt x="10717" y="8798"/>
                      <a:pt x="10746" y="8794"/>
                      <a:pt x="10777" y="8786"/>
                    </a:cubicBezTo>
                    <a:cubicBezTo>
                      <a:pt x="10999" y="8697"/>
                      <a:pt x="11198" y="8542"/>
                      <a:pt x="11376" y="8365"/>
                    </a:cubicBezTo>
                    <a:cubicBezTo>
                      <a:pt x="11553" y="8187"/>
                      <a:pt x="11797" y="8099"/>
                      <a:pt x="12041" y="8099"/>
                    </a:cubicBezTo>
                    <a:cubicBezTo>
                      <a:pt x="12884" y="8099"/>
                      <a:pt x="13727" y="7988"/>
                      <a:pt x="14547" y="7788"/>
                    </a:cubicBezTo>
                    <a:cubicBezTo>
                      <a:pt x="14902" y="7722"/>
                      <a:pt x="15213" y="7544"/>
                      <a:pt x="15457" y="7278"/>
                    </a:cubicBezTo>
                    <a:cubicBezTo>
                      <a:pt x="15701" y="7012"/>
                      <a:pt x="15701" y="6879"/>
                      <a:pt x="15501" y="6590"/>
                    </a:cubicBezTo>
                    <a:cubicBezTo>
                      <a:pt x="14192" y="4750"/>
                      <a:pt x="12329" y="3352"/>
                      <a:pt x="10200" y="2642"/>
                    </a:cubicBezTo>
                    <a:cubicBezTo>
                      <a:pt x="8648" y="2088"/>
                      <a:pt x="7051" y="1689"/>
                      <a:pt x="5432" y="1445"/>
                    </a:cubicBezTo>
                    <a:cubicBezTo>
                      <a:pt x="4993" y="1380"/>
                      <a:pt x="4543" y="1339"/>
                      <a:pt x="4098" y="1339"/>
                    </a:cubicBezTo>
                    <a:cubicBezTo>
                      <a:pt x="3935" y="1339"/>
                      <a:pt x="3773" y="1344"/>
                      <a:pt x="3613" y="1356"/>
                    </a:cubicBezTo>
                    <a:cubicBezTo>
                      <a:pt x="3458" y="1356"/>
                      <a:pt x="3302" y="1312"/>
                      <a:pt x="3191" y="1245"/>
                    </a:cubicBezTo>
                    <a:cubicBezTo>
                      <a:pt x="2460" y="824"/>
                      <a:pt x="1705" y="491"/>
                      <a:pt x="974" y="136"/>
                    </a:cubicBezTo>
                    <a:cubicBezTo>
                      <a:pt x="796" y="70"/>
                      <a:pt x="597" y="3"/>
                      <a:pt x="419" y="3"/>
                    </a:cubicBezTo>
                    <a:cubicBezTo>
                      <a:pt x="398" y="2"/>
                      <a:pt x="378" y="1"/>
                      <a:pt x="3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5"/>
              <p:cNvSpPr/>
              <p:nvPr/>
            </p:nvSpPr>
            <p:spPr>
              <a:xfrm rot="690462">
                <a:off x="7712339" y="1159590"/>
                <a:ext cx="412826" cy="261301"/>
              </a:xfrm>
              <a:custGeom>
                <a:avLst/>
                <a:gdLst/>
                <a:ahLst/>
                <a:cxnLst/>
                <a:rect l="l" t="t" r="r" b="b"/>
                <a:pathLst>
                  <a:path w="16513" h="10452" extrusionOk="0">
                    <a:moveTo>
                      <a:pt x="265" y="1"/>
                    </a:moveTo>
                    <a:cubicBezTo>
                      <a:pt x="83" y="1"/>
                      <a:pt x="1" y="133"/>
                      <a:pt x="56" y="372"/>
                    </a:cubicBezTo>
                    <a:cubicBezTo>
                      <a:pt x="78" y="528"/>
                      <a:pt x="145" y="661"/>
                      <a:pt x="233" y="794"/>
                    </a:cubicBezTo>
                    <a:cubicBezTo>
                      <a:pt x="544" y="1282"/>
                      <a:pt x="877" y="1747"/>
                      <a:pt x="1254" y="2213"/>
                    </a:cubicBezTo>
                    <a:cubicBezTo>
                      <a:pt x="1498" y="2524"/>
                      <a:pt x="1498" y="2502"/>
                      <a:pt x="1231" y="2657"/>
                    </a:cubicBezTo>
                    <a:cubicBezTo>
                      <a:pt x="987" y="2768"/>
                      <a:pt x="766" y="2901"/>
                      <a:pt x="544" y="3056"/>
                    </a:cubicBezTo>
                    <a:cubicBezTo>
                      <a:pt x="411" y="3123"/>
                      <a:pt x="366" y="3300"/>
                      <a:pt x="411" y="3433"/>
                    </a:cubicBezTo>
                    <a:cubicBezTo>
                      <a:pt x="477" y="3633"/>
                      <a:pt x="633" y="3788"/>
                      <a:pt x="832" y="3832"/>
                    </a:cubicBezTo>
                    <a:cubicBezTo>
                      <a:pt x="987" y="3875"/>
                      <a:pt x="1150" y="3890"/>
                      <a:pt x="1312" y="3890"/>
                    </a:cubicBezTo>
                    <a:cubicBezTo>
                      <a:pt x="1405" y="3890"/>
                      <a:pt x="1497" y="3885"/>
                      <a:pt x="1586" y="3877"/>
                    </a:cubicBezTo>
                    <a:cubicBezTo>
                      <a:pt x="2119" y="3810"/>
                      <a:pt x="2651" y="3699"/>
                      <a:pt x="3161" y="3500"/>
                    </a:cubicBezTo>
                    <a:cubicBezTo>
                      <a:pt x="3304" y="3449"/>
                      <a:pt x="3393" y="3418"/>
                      <a:pt x="3464" y="3418"/>
                    </a:cubicBezTo>
                    <a:cubicBezTo>
                      <a:pt x="3580" y="3418"/>
                      <a:pt x="3648" y="3501"/>
                      <a:pt x="3826" y="3721"/>
                    </a:cubicBezTo>
                    <a:cubicBezTo>
                      <a:pt x="4603" y="4719"/>
                      <a:pt x="5446" y="5651"/>
                      <a:pt x="6333" y="6560"/>
                    </a:cubicBezTo>
                    <a:cubicBezTo>
                      <a:pt x="7708" y="7980"/>
                      <a:pt x="9438" y="9022"/>
                      <a:pt x="11345" y="9599"/>
                    </a:cubicBezTo>
                    <a:cubicBezTo>
                      <a:pt x="11456" y="9599"/>
                      <a:pt x="11545" y="9599"/>
                      <a:pt x="11634" y="9710"/>
                    </a:cubicBezTo>
                    <a:cubicBezTo>
                      <a:pt x="11500" y="9843"/>
                      <a:pt x="11434" y="10020"/>
                      <a:pt x="11434" y="10198"/>
                    </a:cubicBezTo>
                    <a:cubicBezTo>
                      <a:pt x="11434" y="10349"/>
                      <a:pt x="11530" y="10452"/>
                      <a:pt x="11655" y="10452"/>
                    </a:cubicBezTo>
                    <a:cubicBezTo>
                      <a:pt x="11676" y="10452"/>
                      <a:pt x="11699" y="10448"/>
                      <a:pt x="11722" y="10442"/>
                    </a:cubicBezTo>
                    <a:cubicBezTo>
                      <a:pt x="11922" y="10375"/>
                      <a:pt x="12121" y="10242"/>
                      <a:pt x="12277" y="10065"/>
                    </a:cubicBezTo>
                    <a:cubicBezTo>
                      <a:pt x="12409" y="9933"/>
                      <a:pt x="12578" y="9862"/>
                      <a:pt x="12756" y="9862"/>
                    </a:cubicBezTo>
                    <a:cubicBezTo>
                      <a:pt x="12817" y="9862"/>
                      <a:pt x="12880" y="9870"/>
                      <a:pt x="12942" y="9887"/>
                    </a:cubicBezTo>
                    <a:cubicBezTo>
                      <a:pt x="13270" y="9923"/>
                      <a:pt x="13602" y="9940"/>
                      <a:pt x="13935" y="9940"/>
                    </a:cubicBezTo>
                    <a:cubicBezTo>
                      <a:pt x="14433" y="9940"/>
                      <a:pt x="14934" y="9901"/>
                      <a:pt x="15426" y="9821"/>
                    </a:cubicBezTo>
                    <a:cubicBezTo>
                      <a:pt x="15759" y="9799"/>
                      <a:pt x="16092" y="9643"/>
                      <a:pt x="16313" y="9399"/>
                    </a:cubicBezTo>
                    <a:cubicBezTo>
                      <a:pt x="16513" y="9111"/>
                      <a:pt x="16513" y="9000"/>
                      <a:pt x="16269" y="8667"/>
                    </a:cubicBezTo>
                    <a:cubicBezTo>
                      <a:pt x="15537" y="7625"/>
                      <a:pt x="14650" y="6671"/>
                      <a:pt x="13674" y="5851"/>
                    </a:cubicBezTo>
                    <a:cubicBezTo>
                      <a:pt x="12720" y="5074"/>
                      <a:pt x="11678" y="4409"/>
                      <a:pt x="10547" y="3921"/>
                    </a:cubicBezTo>
                    <a:cubicBezTo>
                      <a:pt x="8972" y="3167"/>
                      <a:pt x="7309" y="2568"/>
                      <a:pt x="5623" y="2102"/>
                    </a:cubicBezTo>
                    <a:cubicBezTo>
                      <a:pt x="5024" y="1947"/>
                      <a:pt x="4403" y="1836"/>
                      <a:pt x="3760" y="1792"/>
                    </a:cubicBezTo>
                    <a:cubicBezTo>
                      <a:pt x="3605" y="1792"/>
                      <a:pt x="3449" y="1725"/>
                      <a:pt x="3316" y="1614"/>
                    </a:cubicBezTo>
                    <a:cubicBezTo>
                      <a:pt x="2562" y="1126"/>
                      <a:pt x="1764" y="683"/>
                      <a:pt x="965" y="217"/>
                    </a:cubicBezTo>
                    <a:cubicBezTo>
                      <a:pt x="788" y="128"/>
                      <a:pt x="588" y="40"/>
                      <a:pt x="389" y="17"/>
                    </a:cubicBezTo>
                    <a:cubicBezTo>
                      <a:pt x="343" y="6"/>
                      <a:pt x="302" y="1"/>
                      <a:pt x="2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5"/>
              <p:cNvSpPr/>
              <p:nvPr/>
            </p:nvSpPr>
            <p:spPr>
              <a:xfrm rot="690462">
                <a:off x="7666755" y="1031317"/>
                <a:ext cx="378176" cy="147950"/>
              </a:xfrm>
              <a:custGeom>
                <a:avLst/>
                <a:gdLst/>
                <a:ahLst/>
                <a:cxnLst/>
                <a:rect l="l" t="t" r="r" b="b"/>
                <a:pathLst>
                  <a:path w="15127" h="5918" extrusionOk="0">
                    <a:moveTo>
                      <a:pt x="1331" y="1"/>
                    </a:moveTo>
                    <a:cubicBezTo>
                      <a:pt x="1242" y="1"/>
                      <a:pt x="1154" y="6"/>
                      <a:pt x="1065" y="17"/>
                    </a:cubicBezTo>
                    <a:cubicBezTo>
                      <a:pt x="821" y="39"/>
                      <a:pt x="621" y="217"/>
                      <a:pt x="599" y="461"/>
                    </a:cubicBezTo>
                    <a:cubicBezTo>
                      <a:pt x="577" y="594"/>
                      <a:pt x="599" y="705"/>
                      <a:pt x="666" y="794"/>
                    </a:cubicBezTo>
                    <a:cubicBezTo>
                      <a:pt x="821" y="1148"/>
                      <a:pt x="1021" y="1459"/>
                      <a:pt x="1264" y="1769"/>
                    </a:cubicBezTo>
                    <a:cubicBezTo>
                      <a:pt x="1442" y="1969"/>
                      <a:pt x="1442" y="1969"/>
                      <a:pt x="1109" y="2191"/>
                    </a:cubicBezTo>
                    <a:cubicBezTo>
                      <a:pt x="821" y="2368"/>
                      <a:pt x="533" y="2568"/>
                      <a:pt x="266" y="2767"/>
                    </a:cubicBezTo>
                    <a:cubicBezTo>
                      <a:pt x="133" y="2901"/>
                      <a:pt x="0" y="3034"/>
                      <a:pt x="0" y="3189"/>
                    </a:cubicBezTo>
                    <a:cubicBezTo>
                      <a:pt x="0" y="3322"/>
                      <a:pt x="111" y="3411"/>
                      <a:pt x="311" y="3411"/>
                    </a:cubicBezTo>
                    <a:cubicBezTo>
                      <a:pt x="577" y="3366"/>
                      <a:pt x="843" y="3300"/>
                      <a:pt x="1087" y="3189"/>
                    </a:cubicBezTo>
                    <a:cubicBezTo>
                      <a:pt x="1686" y="2945"/>
                      <a:pt x="2285" y="2657"/>
                      <a:pt x="2839" y="2346"/>
                    </a:cubicBezTo>
                    <a:cubicBezTo>
                      <a:pt x="3061" y="2213"/>
                      <a:pt x="3166" y="2152"/>
                      <a:pt x="3241" y="2152"/>
                    </a:cubicBezTo>
                    <a:cubicBezTo>
                      <a:pt x="3316" y="2152"/>
                      <a:pt x="3360" y="2213"/>
                      <a:pt x="3460" y="2324"/>
                    </a:cubicBezTo>
                    <a:cubicBezTo>
                      <a:pt x="3970" y="2967"/>
                      <a:pt x="4569" y="3566"/>
                      <a:pt x="5212" y="4098"/>
                    </a:cubicBezTo>
                    <a:cubicBezTo>
                      <a:pt x="6169" y="4825"/>
                      <a:pt x="7341" y="5239"/>
                      <a:pt x="8798" y="5239"/>
                    </a:cubicBezTo>
                    <a:cubicBezTo>
                      <a:pt x="9030" y="5239"/>
                      <a:pt x="9269" y="5229"/>
                      <a:pt x="9515" y="5207"/>
                    </a:cubicBezTo>
                    <a:cubicBezTo>
                      <a:pt x="9566" y="5207"/>
                      <a:pt x="9624" y="5193"/>
                      <a:pt x="9672" y="5193"/>
                    </a:cubicBezTo>
                    <a:cubicBezTo>
                      <a:pt x="9709" y="5193"/>
                      <a:pt x="9740" y="5201"/>
                      <a:pt x="9759" y="5229"/>
                    </a:cubicBezTo>
                    <a:cubicBezTo>
                      <a:pt x="9604" y="5362"/>
                      <a:pt x="9493" y="5562"/>
                      <a:pt x="9426" y="5762"/>
                    </a:cubicBezTo>
                    <a:cubicBezTo>
                      <a:pt x="9397" y="5864"/>
                      <a:pt x="9426" y="5918"/>
                      <a:pt x="9499" y="5918"/>
                    </a:cubicBezTo>
                    <a:cubicBezTo>
                      <a:pt x="9537" y="5918"/>
                      <a:pt x="9587" y="5903"/>
                      <a:pt x="9648" y="5873"/>
                    </a:cubicBezTo>
                    <a:cubicBezTo>
                      <a:pt x="9914" y="5740"/>
                      <a:pt x="10136" y="5562"/>
                      <a:pt x="10358" y="5362"/>
                    </a:cubicBezTo>
                    <a:cubicBezTo>
                      <a:pt x="10558" y="5141"/>
                      <a:pt x="10824" y="5008"/>
                      <a:pt x="11112" y="4963"/>
                    </a:cubicBezTo>
                    <a:cubicBezTo>
                      <a:pt x="11999" y="4741"/>
                      <a:pt x="12886" y="4453"/>
                      <a:pt x="13729" y="4098"/>
                    </a:cubicBezTo>
                    <a:cubicBezTo>
                      <a:pt x="14128" y="3921"/>
                      <a:pt x="14483" y="3699"/>
                      <a:pt x="14772" y="3389"/>
                    </a:cubicBezTo>
                    <a:cubicBezTo>
                      <a:pt x="15082" y="3078"/>
                      <a:pt x="15127" y="2967"/>
                      <a:pt x="14971" y="2723"/>
                    </a:cubicBezTo>
                    <a:cubicBezTo>
                      <a:pt x="14528" y="1991"/>
                      <a:pt x="13884" y="1415"/>
                      <a:pt x="13108" y="1015"/>
                    </a:cubicBezTo>
                    <a:cubicBezTo>
                      <a:pt x="12288" y="572"/>
                      <a:pt x="11400" y="306"/>
                      <a:pt x="10469" y="239"/>
                    </a:cubicBezTo>
                    <a:cubicBezTo>
                      <a:pt x="9649" y="156"/>
                      <a:pt x="8830" y="111"/>
                      <a:pt x="8010" y="111"/>
                    </a:cubicBezTo>
                    <a:cubicBezTo>
                      <a:pt x="7299" y="111"/>
                      <a:pt x="6589" y="145"/>
                      <a:pt x="5878" y="217"/>
                    </a:cubicBezTo>
                    <a:cubicBezTo>
                      <a:pt x="5257" y="261"/>
                      <a:pt x="4636" y="394"/>
                      <a:pt x="4037" y="550"/>
                    </a:cubicBezTo>
                    <a:cubicBezTo>
                      <a:pt x="3977" y="570"/>
                      <a:pt x="3913" y="580"/>
                      <a:pt x="3848" y="580"/>
                    </a:cubicBezTo>
                    <a:cubicBezTo>
                      <a:pt x="3769" y="580"/>
                      <a:pt x="3689" y="564"/>
                      <a:pt x="3615" y="527"/>
                    </a:cubicBezTo>
                    <a:cubicBezTo>
                      <a:pt x="2972" y="328"/>
                      <a:pt x="2285" y="173"/>
                      <a:pt x="1597" y="17"/>
                    </a:cubicBezTo>
                    <a:cubicBezTo>
                      <a:pt x="1508" y="6"/>
                      <a:pt x="1420" y="1"/>
                      <a:pt x="1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5"/>
              <p:cNvSpPr/>
              <p:nvPr/>
            </p:nvSpPr>
            <p:spPr>
              <a:xfrm rot="690462">
                <a:off x="7993282" y="1227215"/>
                <a:ext cx="415651" cy="258176"/>
              </a:xfrm>
              <a:custGeom>
                <a:avLst/>
                <a:gdLst/>
                <a:ahLst/>
                <a:cxnLst/>
                <a:rect l="l" t="t" r="r" b="b"/>
                <a:pathLst>
                  <a:path w="16626" h="10327" extrusionOk="0">
                    <a:moveTo>
                      <a:pt x="286" y="0"/>
                    </a:moveTo>
                    <a:cubicBezTo>
                      <a:pt x="90" y="0"/>
                      <a:pt x="0" y="117"/>
                      <a:pt x="58" y="364"/>
                    </a:cubicBezTo>
                    <a:cubicBezTo>
                      <a:pt x="80" y="520"/>
                      <a:pt x="146" y="675"/>
                      <a:pt x="235" y="808"/>
                    </a:cubicBezTo>
                    <a:cubicBezTo>
                      <a:pt x="568" y="1274"/>
                      <a:pt x="900" y="1762"/>
                      <a:pt x="1255" y="2205"/>
                    </a:cubicBezTo>
                    <a:cubicBezTo>
                      <a:pt x="1521" y="2494"/>
                      <a:pt x="1521" y="2494"/>
                      <a:pt x="1233" y="2649"/>
                    </a:cubicBezTo>
                    <a:cubicBezTo>
                      <a:pt x="1011" y="2760"/>
                      <a:pt x="789" y="2893"/>
                      <a:pt x="568" y="3048"/>
                    </a:cubicBezTo>
                    <a:cubicBezTo>
                      <a:pt x="435" y="3137"/>
                      <a:pt x="390" y="3292"/>
                      <a:pt x="435" y="3447"/>
                    </a:cubicBezTo>
                    <a:cubicBezTo>
                      <a:pt x="501" y="3625"/>
                      <a:pt x="656" y="3780"/>
                      <a:pt x="856" y="3824"/>
                    </a:cubicBezTo>
                    <a:cubicBezTo>
                      <a:pt x="1025" y="3866"/>
                      <a:pt x="1185" y="3882"/>
                      <a:pt x="1347" y="3882"/>
                    </a:cubicBezTo>
                    <a:cubicBezTo>
                      <a:pt x="1440" y="3882"/>
                      <a:pt x="1535" y="3877"/>
                      <a:pt x="1632" y="3869"/>
                    </a:cubicBezTo>
                    <a:cubicBezTo>
                      <a:pt x="2165" y="3802"/>
                      <a:pt x="2675" y="3669"/>
                      <a:pt x="3185" y="3492"/>
                    </a:cubicBezTo>
                    <a:cubicBezTo>
                      <a:pt x="3335" y="3430"/>
                      <a:pt x="3425" y="3393"/>
                      <a:pt x="3498" y="3393"/>
                    </a:cubicBezTo>
                    <a:cubicBezTo>
                      <a:pt x="3608" y="3393"/>
                      <a:pt x="3677" y="3478"/>
                      <a:pt x="3850" y="3691"/>
                    </a:cubicBezTo>
                    <a:cubicBezTo>
                      <a:pt x="4649" y="4667"/>
                      <a:pt x="5491" y="5621"/>
                      <a:pt x="6379" y="6486"/>
                    </a:cubicBezTo>
                    <a:cubicBezTo>
                      <a:pt x="7798" y="7905"/>
                      <a:pt x="9528" y="8926"/>
                      <a:pt x="11436" y="9480"/>
                    </a:cubicBezTo>
                    <a:cubicBezTo>
                      <a:pt x="11546" y="9480"/>
                      <a:pt x="11635" y="9524"/>
                      <a:pt x="11724" y="9591"/>
                    </a:cubicBezTo>
                    <a:cubicBezTo>
                      <a:pt x="11591" y="9724"/>
                      <a:pt x="11524" y="9901"/>
                      <a:pt x="11524" y="10079"/>
                    </a:cubicBezTo>
                    <a:cubicBezTo>
                      <a:pt x="11544" y="10238"/>
                      <a:pt x="11654" y="10326"/>
                      <a:pt x="11788" y="10326"/>
                    </a:cubicBezTo>
                    <a:cubicBezTo>
                      <a:pt x="11804" y="10326"/>
                      <a:pt x="11819" y="10325"/>
                      <a:pt x="11835" y="10323"/>
                    </a:cubicBezTo>
                    <a:cubicBezTo>
                      <a:pt x="12034" y="10234"/>
                      <a:pt x="12234" y="10123"/>
                      <a:pt x="12389" y="9946"/>
                    </a:cubicBezTo>
                    <a:cubicBezTo>
                      <a:pt x="12513" y="9804"/>
                      <a:pt x="12709" y="9733"/>
                      <a:pt x="12895" y="9733"/>
                    </a:cubicBezTo>
                    <a:cubicBezTo>
                      <a:pt x="12942" y="9733"/>
                      <a:pt x="12988" y="9737"/>
                      <a:pt x="13032" y="9746"/>
                    </a:cubicBezTo>
                    <a:cubicBezTo>
                      <a:pt x="13370" y="9782"/>
                      <a:pt x="13707" y="9799"/>
                      <a:pt x="14042" y="9799"/>
                    </a:cubicBezTo>
                    <a:cubicBezTo>
                      <a:pt x="14546" y="9799"/>
                      <a:pt x="15046" y="9759"/>
                      <a:pt x="15539" y="9680"/>
                    </a:cubicBezTo>
                    <a:cubicBezTo>
                      <a:pt x="15871" y="9635"/>
                      <a:pt x="16182" y="9480"/>
                      <a:pt x="16404" y="9236"/>
                    </a:cubicBezTo>
                    <a:cubicBezTo>
                      <a:pt x="16625" y="8948"/>
                      <a:pt x="16625" y="8837"/>
                      <a:pt x="16381" y="8504"/>
                    </a:cubicBezTo>
                    <a:cubicBezTo>
                      <a:pt x="15627" y="7462"/>
                      <a:pt x="14718" y="6530"/>
                      <a:pt x="13720" y="5732"/>
                    </a:cubicBezTo>
                    <a:cubicBezTo>
                      <a:pt x="12766" y="4933"/>
                      <a:pt x="11724" y="4290"/>
                      <a:pt x="10593" y="3802"/>
                    </a:cubicBezTo>
                    <a:cubicBezTo>
                      <a:pt x="8996" y="3070"/>
                      <a:pt x="7332" y="2494"/>
                      <a:pt x="5647" y="2050"/>
                    </a:cubicBezTo>
                    <a:cubicBezTo>
                      <a:pt x="5026" y="1895"/>
                      <a:pt x="4405" y="1806"/>
                      <a:pt x="3784" y="1784"/>
                    </a:cubicBezTo>
                    <a:cubicBezTo>
                      <a:pt x="3628" y="1762"/>
                      <a:pt x="3473" y="1695"/>
                      <a:pt x="3340" y="1606"/>
                    </a:cubicBezTo>
                    <a:cubicBezTo>
                      <a:pt x="2564" y="1096"/>
                      <a:pt x="1765" y="675"/>
                      <a:pt x="967" y="209"/>
                    </a:cubicBezTo>
                    <a:cubicBezTo>
                      <a:pt x="789" y="120"/>
                      <a:pt x="590" y="32"/>
                      <a:pt x="390" y="9"/>
                    </a:cubicBezTo>
                    <a:cubicBezTo>
                      <a:pt x="353" y="3"/>
                      <a:pt x="318" y="0"/>
                      <a:pt x="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5"/>
              <p:cNvSpPr/>
              <p:nvPr/>
            </p:nvSpPr>
            <p:spPr>
              <a:xfrm rot="690462">
                <a:off x="8364407" y="1388184"/>
                <a:ext cx="392551" cy="220200"/>
              </a:xfrm>
              <a:custGeom>
                <a:avLst/>
                <a:gdLst/>
                <a:ahLst/>
                <a:cxnLst/>
                <a:rect l="l" t="t" r="r" b="b"/>
                <a:pathLst>
                  <a:path w="15702" h="8808" extrusionOk="0">
                    <a:moveTo>
                      <a:pt x="343" y="0"/>
                    </a:moveTo>
                    <a:cubicBezTo>
                      <a:pt x="113" y="0"/>
                      <a:pt x="0" y="134"/>
                      <a:pt x="21" y="402"/>
                    </a:cubicBezTo>
                    <a:cubicBezTo>
                      <a:pt x="43" y="535"/>
                      <a:pt x="109" y="668"/>
                      <a:pt x="176" y="779"/>
                    </a:cubicBezTo>
                    <a:cubicBezTo>
                      <a:pt x="442" y="1222"/>
                      <a:pt x="730" y="1644"/>
                      <a:pt x="1063" y="2021"/>
                    </a:cubicBezTo>
                    <a:cubicBezTo>
                      <a:pt x="1285" y="2309"/>
                      <a:pt x="1263" y="2309"/>
                      <a:pt x="997" y="2464"/>
                    </a:cubicBezTo>
                    <a:cubicBezTo>
                      <a:pt x="730" y="2597"/>
                      <a:pt x="509" y="2731"/>
                      <a:pt x="287" y="2908"/>
                    </a:cubicBezTo>
                    <a:cubicBezTo>
                      <a:pt x="154" y="3019"/>
                      <a:pt x="65" y="3130"/>
                      <a:pt x="109" y="3307"/>
                    </a:cubicBezTo>
                    <a:cubicBezTo>
                      <a:pt x="154" y="3485"/>
                      <a:pt x="309" y="3618"/>
                      <a:pt x="486" y="3640"/>
                    </a:cubicBezTo>
                    <a:cubicBezTo>
                      <a:pt x="558" y="3646"/>
                      <a:pt x="628" y="3649"/>
                      <a:pt x="696" y="3649"/>
                    </a:cubicBezTo>
                    <a:cubicBezTo>
                      <a:pt x="883" y="3649"/>
                      <a:pt x="1062" y="3628"/>
                      <a:pt x="1241" y="3596"/>
                    </a:cubicBezTo>
                    <a:cubicBezTo>
                      <a:pt x="1795" y="3462"/>
                      <a:pt x="2327" y="3307"/>
                      <a:pt x="2837" y="3063"/>
                    </a:cubicBezTo>
                    <a:cubicBezTo>
                      <a:pt x="3003" y="2999"/>
                      <a:pt x="3096" y="2961"/>
                      <a:pt x="3167" y="2961"/>
                    </a:cubicBezTo>
                    <a:cubicBezTo>
                      <a:pt x="3268" y="2961"/>
                      <a:pt x="3325" y="3037"/>
                      <a:pt x="3481" y="3218"/>
                    </a:cubicBezTo>
                    <a:cubicBezTo>
                      <a:pt x="4168" y="4083"/>
                      <a:pt x="4922" y="4882"/>
                      <a:pt x="5743" y="5636"/>
                    </a:cubicBezTo>
                    <a:cubicBezTo>
                      <a:pt x="7052" y="6878"/>
                      <a:pt x="8693" y="7699"/>
                      <a:pt x="10489" y="8009"/>
                    </a:cubicBezTo>
                    <a:cubicBezTo>
                      <a:pt x="10556" y="8009"/>
                      <a:pt x="10645" y="8009"/>
                      <a:pt x="10733" y="8098"/>
                    </a:cubicBezTo>
                    <a:cubicBezTo>
                      <a:pt x="10600" y="8231"/>
                      <a:pt x="10512" y="8408"/>
                      <a:pt x="10489" y="8586"/>
                    </a:cubicBezTo>
                    <a:cubicBezTo>
                      <a:pt x="10489" y="8723"/>
                      <a:pt x="10556" y="8808"/>
                      <a:pt x="10668" y="8808"/>
                    </a:cubicBezTo>
                    <a:cubicBezTo>
                      <a:pt x="10701" y="8808"/>
                      <a:pt x="10738" y="8800"/>
                      <a:pt x="10778" y="8785"/>
                    </a:cubicBezTo>
                    <a:cubicBezTo>
                      <a:pt x="10999" y="8697"/>
                      <a:pt x="11199" y="8564"/>
                      <a:pt x="11376" y="8386"/>
                    </a:cubicBezTo>
                    <a:cubicBezTo>
                      <a:pt x="11516" y="8207"/>
                      <a:pt x="11746" y="8117"/>
                      <a:pt x="11968" y="8117"/>
                    </a:cubicBezTo>
                    <a:cubicBezTo>
                      <a:pt x="11993" y="8117"/>
                      <a:pt x="12017" y="8118"/>
                      <a:pt x="12042" y="8120"/>
                    </a:cubicBezTo>
                    <a:cubicBezTo>
                      <a:pt x="12885" y="8120"/>
                      <a:pt x="13727" y="8009"/>
                      <a:pt x="14548" y="7810"/>
                    </a:cubicBezTo>
                    <a:cubicBezTo>
                      <a:pt x="14903" y="7743"/>
                      <a:pt x="15214" y="7543"/>
                      <a:pt x="15457" y="7299"/>
                    </a:cubicBezTo>
                    <a:cubicBezTo>
                      <a:pt x="15701" y="7011"/>
                      <a:pt x="15701" y="6900"/>
                      <a:pt x="15502" y="6590"/>
                    </a:cubicBezTo>
                    <a:cubicBezTo>
                      <a:pt x="14193" y="4749"/>
                      <a:pt x="12330" y="3374"/>
                      <a:pt x="10201" y="2642"/>
                    </a:cubicBezTo>
                    <a:cubicBezTo>
                      <a:pt x="8648" y="2087"/>
                      <a:pt x="7052" y="1688"/>
                      <a:pt x="5432" y="1444"/>
                    </a:cubicBezTo>
                    <a:cubicBezTo>
                      <a:pt x="4975" y="1376"/>
                      <a:pt x="4505" y="1347"/>
                      <a:pt x="4041" y="1347"/>
                    </a:cubicBezTo>
                    <a:cubicBezTo>
                      <a:pt x="3898" y="1347"/>
                      <a:pt x="3755" y="1350"/>
                      <a:pt x="3614" y="1355"/>
                    </a:cubicBezTo>
                    <a:cubicBezTo>
                      <a:pt x="3587" y="1359"/>
                      <a:pt x="3560" y="1361"/>
                      <a:pt x="3534" y="1361"/>
                    </a:cubicBezTo>
                    <a:cubicBezTo>
                      <a:pt x="3406" y="1361"/>
                      <a:pt x="3280" y="1318"/>
                      <a:pt x="3170" y="1245"/>
                    </a:cubicBezTo>
                    <a:cubicBezTo>
                      <a:pt x="2460" y="845"/>
                      <a:pt x="1706" y="513"/>
                      <a:pt x="952" y="158"/>
                    </a:cubicBezTo>
                    <a:cubicBezTo>
                      <a:pt x="797" y="69"/>
                      <a:pt x="597" y="25"/>
                      <a:pt x="398" y="2"/>
                    </a:cubicBezTo>
                    <a:cubicBezTo>
                      <a:pt x="379" y="1"/>
                      <a:pt x="360" y="0"/>
                      <a:pt x="3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25"/>
              <p:cNvSpPr/>
              <p:nvPr/>
            </p:nvSpPr>
            <p:spPr>
              <a:xfrm rot="690462">
                <a:off x="8137553" y="1657868"/>
                <a:ext cx="413551" cy="261126"/>
              </a:xfrm>
              <a:custGeom>
                <a:avLst/>
                <a:gdLst/>
                <a:ahLst/>
                <a:cxnLst/>
                <a:rect l="l" t="t" r="r" b="b"/>
                <a:pathLst>
                  <a:path w="16542" h="10445" extrusionOk="0">
                    <a:moveTo>
                      <a:pt x="300" y="0"/>
                    </a:moveTo>
                    <a:cubicBezTo>
                      <a:pt x="98" y="0"/>
                      <a:pt x="1" y="134"/>
                      <a:pt x="40" y="386"/>
                    </a:cubicBezTo>
                    <a:cubicBezTo>
                      <a:pt x="84" y="541"/>
                      <a:pt x="151" y="674"/>
                      <a:pt x="239" y="807"/>
                    </a:cubicBezTo>
                    <a:cubicBezTo>
                      <a:pt x="550" y="1295"/>
                      <a:pt x="882" y="1761"/>
                      <a:pt x="1237" y="2227"/>
                    </a:cubicBezTo>
                    <a:cubicBezTo>
                      <a:pt x="1503" y="2515"/>
                      <a:pt x="1481" y="2515"/>
                      <a:pt x="1215" y="2670"/>
                    </a:cubicBezTo>
                    <a:cubicBezTo>
                      <a:pt x="971" y="2759"/>
                      <a:pt x="749" y="2892"/>
                      <a:pt x="550" y="3070"/>
                    </a:cubicBezTo>
                    <a:cubicBezTo>
                      <a:pt x="417" y="3136"/>
                      <a:pt x="350" y="3314"/>
                      <a:pt x="417" y="3447"/>
                    </a:cubicBezTo>
                    <a:cubicBezTo>
                      <a:pt x="483" y="3646"/>
                      <a:pt x="639" y="3801"/>
                      <a:pt x="816" y="3846"/>
                    </a:cubicBezTo>
                    <a:cubicBezTo>
                      <a:pt x="985" y="3888"/>
                      <a:pt x="1144" y="3903"/>
                      <a:pt x="1307" y="3903"/>
                    </a:cubicBezTo>
                    <a:cubicBezTo>
                      <a:pt x="1400" y="3903"/>
                      <a:pt x="1495" y="3898"/>
                      <a:pt x="1592" y="3890"/>
                    </a:cubicBezTo>
                    <a:cubicBezTo>
                      <a:pt x="2125" y="3824"/>
                      <a:pt x="2657" y="3713"/>
                      <a:pt x="3145" y="3513"/>
                    </a:cubicBezTo>
                    <a:cubicBezTo>
                      <a:pt x="3288" y="3463"/>
                      <a:pt x="3377" y="3431"/>
                      <a:pt x="3448" y="3431"/>
                    </a:cubicBezTo>
                    <a:cubicBezTo>
                      <a:pt x="3563" y="3431"/>
                      <a:pt x="3631" y="3515"/>
                      <a:pt x="3810" y="3735"/>
                    </a:cubicBezTo>
                    <a:cubicBezTo>
                      <a:pt x="4609" y="4733"/>
                      <a:pt x="5429" y="5665"/>
                      <a:pt x="6339" y="6552"/>
                    </a:cubicBezTo>
                    <a:cubicBezTo>
                      <a:pt x="7714" y="7971"/>
                      <a:pt x="9444" y="9014"/>
                      <a:pt x="11351" y="9568"/>
                    </a:cubicBezTo>
                    <a:cubicBezTo>
                      <a:pt x="11440" y="9612"/>
                      <a:pt x="11551" y="9590"/>
                      <a:pt x="11617" y="9701"/>
                    </a:cubicBezTo>
                    <a:cubicBezTo>
                      <a:pt x="11506" y="9834"/>
                      <a:pt x="11440" y="10012"/>
                      <a:pt x="11440" y="10189"/>
                    </a:cubicBezTo>
                    <a:cubicBezTo>
                      <a:pt x="11440" y="10355"/>
                      <a:pt x="11532" y="10444"/>
                      <a:pt x="11652" y="10444"/>
                    </a:cubicBezTo>
                    <a:cubicBezTo>
                      <a:pt x="11676" y="10444"/>
                      <a:pt x="11702" y="10441"/>
                      <a:pt x="11728" y="10433"/>
                    </a:cubicBezTo>
                    <a:cubicBezTo>
                      <a:pt x="11950" y="10367"/>
                      <a:pt x="12150" y="10233"/>
                      <a:pt x="12283" y="10078"/>
                    </a:cubicBezTo>
                    <a:cubicBezTo>
                      <a:pt x="12425" y="9936"/>
                      <a:pt x="12609" y="9865"/>
                      <a:pt x="12802" y="9865"/>
                    </a:cubicBezTo>
                    <a:cubicBezTo>
                      <a:pt x="12850" y="9865"/>
                      <a:pt x="12899" y="9870"/>
                      <a:pt x="12948" y="9879"/>
                    </a:cubicBezTo>
                    <a:cubicBezTo>
                      <a:pt x="13300" y="9916"/>
                      <a:pt x="13648" y="9933"/>
                      <a:pt x="13995" y="9933"/>
                    </a:cubicBezTo>
                    <a:cubicBezTo>
                      <a:pt x="14480" y="9933"/>
                      <a:pt x="14963" y="9899"/>
                      <a:pt x="15454" y="9834"/>
                    </a:cubicBezTo>
                    <a:cubicBezTo>
                      <a:pt x="15787" y="9812"/>
                      <a:pt x="16097" y="9657"/>
                      <a:pt x="16319" y="9391"/>
                    </a:cubicBezTo>
                    <a:cubicBezTo>
                      <a:pt x="16541" y="9125"/>
                      <a:pt x="16541" y="9014"/>
                      <a:pt x="16297" y="8659"/>
                    </a:cubicBezTo>
                    <a:cubicBezTo>
                      <a:pt x="15543" y="7616"/>
                      <a:pt x="14678" y="6663"/>
                      <a:pt x="13680" y="5864"/>
                    </a:cubicBezTo>
                    <a:cubicBezTo>
                      <a:pt x="12726" y="5066"/>
                      <a:pt x="11684" y="4423"/>
                      <a:pt x="10553" y="3912"/>
                    </a:cubicBezTo>
                    <a:cubicBezTo>
                      <a:pt x="8978" y="3158"/>
                      <a:pt x="7314" y="2559"/>
                      <a:pt x="5629" y="2116"/>
                    </a:cubicBezTo>
                    <a:cubicBezTo>
                      <a:pt x="5008" y="1961"/>
                      <a:pt x="4387" y="1850"/>
                      <a:pt x="3766" y="1805"/>
                    </a:cubicBezTo>
                    <a:cubicBezTo>
                      <a:pt x="3611" y="1783"/>
                      <a:pt x="3455" y="1739"/>
                      <a:pt x="3322" y="1628"/>
                    </a:cubicBezTo>
                    <a:cubicBezTo>
                      <a:pt x="2546" y="1140"/>
                      <a:pt x="1747" y="696"/>
                      <a:pt x="971" y="231"/>
                    </a:cubicBezTo>
                    <a:cubicBezTo>
                      <a:pt x="794" y="120"/>
                      <a:pt x="594" y="53"/>
                      <a:pt x="395" y="9"/>
                    </a:cubicBezTo>
                    <a:cubicBezTo>
                      <a:pt x="361" y="3"/>
                      <a:pt x="33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25"/>
              <p:cNvSpPr/>
              <p:nvPr/>
            </p:nvSpPr>
            <p:spPr>
              <a:xfrm rot="690462">
                <a:off x="8091584" y="1529217"/>
                <a:ext cx="378201" cy="147975"/>
              </a:xfrm>
              <a:custGeom>
                <a:avLst/>
                <a:gdLst/>
                <a:ahLst/>
                <a:cxnLst/>
                <a:rect l="l" t="t" r="r" b="b"/>
                <a:pathLst>
                  <a:path w="15128" h="5919" extrusionOk="0">
                    <a:moveTo>
                      <a:pt x="1332" y="1"/>
                    </a:moveTo>
                    <a:cubicBezTo>
                      <a:pt x="1243" y="1"/>
                      <a:pt x="1154" y="7"/>
                      <a:pt x="1066" y="18"/>
                    </a:cubicBezTo>
                    <a:cubicBezTo>
                      <a:pt x="822" y="40"/>
                      <a:pt x="622" y="217"/>
                      <a:pt x="600" y="461"/>
                    </a:cubicBezTo>
                    <a:cubicBezTo>
                      <a:pt x="578" y="594"/>
                      <a:pt x="600" y="705"/>
                      <a:pt x="666" y="794"/>
                    </a:cubicBezTo>
                    <a:cubicBezTo>
                      <a:pt x="822" y="1149"/>
                      <a:pt x="1043" y="1459"/>
                      <a:pt x="1287" y="1770"/>
                    </a:cubicBezTo>
                    <a:cubicBezTo>
                      <a:pt x="1443" y="1969"/>
                      <a:pt x="1443" y="1969"/>
                      <a:pt x="1110" y="2191"/>
                    </a:cubicBezTo>
                    <a:cubicBezTo>
                      <a:pt x="822" y="2369"/>
                      <a:pt x="533" y="2568"/>
                      <a:pt x="267" y="2768"/>
                    </a:cubicBezTo>
                    <a:cubicBezTo>
                      <a:pt x="134" y="2901"/>
                      <a:pt x="1" y="3034"/>
                      <a:pt x="1" y="3189"/>
                    </a:cubicBezTo>
                    <a:cubicBezTo>
                      <a:pt x="1" y="3311"/>
                      <a:pt x="94" y="3414"/>
                      <a:pt x="262" y="3414"/>
                    </a:cubicBezTo>
                    <a:cubicBezTo>
                      <a:pt x="278" y="3414"/>
                      <a:pt x="294" y="3413"/>
                      <a:pt x="311" y="3411"/>
                    </a:cubicBezTo>
                    <a:cubicBezTo>
                      <a:pt x="578" y="3367"/>
                      <a:pt x="844" y="3300"/>
                      <a:pt x="1088" y="3189"/>
                    </a:cubicBezTo>
                    <a:cubicBezTo>
                      <a:pt x="1687" y="2945"/>
                      <a:pt x="2285" y="2657"/>
                      <a:pt x="2840" y="2346"/>
                    </a:cubicBezTo>
                    <a:cubicBezTo>
                      <a:pt x="3062" y="2213"/>
                      <a:pt x="3173" y="2152"/>
                      <a:pt x="3250" y="2152"/>
                    </a:cubicBezTo>
                    <a:cubicBezTo>
                      <a:pt x="3328" y="2152"/>
                      <a:pt x="3372" y="2213"/>
                      <a:pt x="3461" y="2324"/>
                    </a:cubicBezTo>
                    <a:cubicBezTo>
                      <a:pt x="3971" y="2967"/>
                      <a:pt x="4570" y="3566"/>
                      <a:pt x="5213" y="4099"/>
                    </a:cubicBezTo>
                    <a:cubicBezTo>
                      <a:pt x="6170" y="4826"/>
                      <a:pt x="7341" y="5239"/>
                      <a:pt x="8799" y="5239"/>
                    </a:cubicBezTo>
                    <a:cubicBezTo>
                      <a:pt x="9031" y="5239"/>
                      <a:pt x="9269" y="5229"/>
                      <a:pt x="9516" y="5208"/>
                    </a:cubicBezTo>
                    <a:cubicBezTo>
                      <a:pt x="9579" y="5208"/>
                      <a:pt x="9643" y="5193"/>
                      <a:pt x="9694" y="5193"/>
                    </a:cubicBezTo>
                    <a:cubicBezTo>
                      <a:pt x="9732" y="5193"/>
                      <a:pt x="9763" y="5201"/>
                      <a:pt x="9782" y="5230"/>
                    </a:cubicBezTo>
                    <a:cubicBezTo>
                      <a:pt x="9627" y="5385"/>
                      <a:pt x="9494" y="5562"/>
                      <a:pt x="9427" y="5762"/>
                    </a:cubicBezTo>
                    <a:cubicBezTo>
                      <a:pt x="9398" y="5864"/>
                      <a:pt x="9436" y="5918"/>
                      <a:pt x="9516" y="5918"/>
                    </a:cubicBezTo>
                    <a:cubicBezTo>
                      <a:pt x="9557" y="5918"/>
                      <a:pt x="9610" y="5903"/>
                      <a:pt x="9671" y="5873"/>
                    </a:cubicBezTo>
                    <a:cubicBezTo>
                      <a:pt x="9915" y="5740"/>
                      <a:pt x="10159" y="5562"/>
                      <a:pt x="10359" y="5363"/>
                    </a:cubicBezTo>
                    <a:cubicBezTo>
                      <a:pt x="10558" y="5141"/>
                      <a:pt x="10824" y="5008"/>
                      <a:pt x="11113" y="4964"/>
                    </a:cubicBezTo>
                    <a:cubicBezTo>
                      <a:pt x="12000" y="4742"/>
                      <a:pt x="12887" y="4453"/>
                      <a:pt x="13730" y="4099"/>
                    </a:cubicBezTo>
                    <a:cubicBezTo>
                      <a:pt x="14129" y="3921"/>
                      <a:pt x="14484" y="3699"/>
                      <a:pt x="14795" y="3389"/>
                    </a:cubicBezTo>
                    <a:cubicBezTo>
                      <a:pt x="15105" y="3078"/>
                      <a:pt x="15127" y="2967"/>
                      <a:pt x="14994" y="2723"/>
                    </a:cubicBezTo>
                    <a:cubicBezTo>
                      <a:pt x="14528" y="1992"/>
                      <a:pt x="13885" y="1415"/>
                      <a:pt x="13109" y="1016"/>
                    </a:cubicBezTo>
                    <a:cubicBezTo>
                      <a:pt x="12310" y="572"/>
                      <a:pt x="11401" y="306"/>
                      <a:pt x="10492" y="239"/>
                    </a:cubicBezTo>
                    <a:cubicBezTo>
                      <a:pt x="9672" y="156"/>
                      <a:pt x="8846" y="111"/>
                      <a:pt x="8021" y="111"/>
                    </a:cubicBezTo>
                    <a:cubicBezTo>
                      <a:pt x="7305" y="111"/>
                      <a:pt x="6589" y="145"/>
                      <a:pt x="5878" y="217"/>
                    </a:cubicBezTo>
                    <a:cubicBezTo>
                      <a:pt x="5257" y="284"/>
                      <a:pt x="4636" y="395"/>
                      <a:pt x="4038" y="550"/>
                    </a:cubicBezTo>
                    <a:cubicBezTo>
                      <a:pt x="3978" y="570"/>
                      <a:pt x="3913" y="581"/>
                      <a:pt x="3851" y="581"/>
                    </a:cubicBezTo>
                    <a:cubicBezTo>
                      <a:pt x="3774" y="581"/>
                      <a:pt x="3699" y="564"/>
                      <a:pt x="3638" y="528"/>
                    </a:cubicBezTo>
                    <a:cubicBezTo>
                      <a:pt x="2973" y="328"/>
                      <a:pt x="2285" y="173"/>
                      <a:pt x="1598" y="18"/>
                    </a:cubicBezTo>
                    <a:cubicBezTo>
                      <a:pt x="1509" y="7"/>
                      <a:pt x="1420" y="1"/>
                      <a:pt x="13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25"/>
              <p:cNvSpPr/>
              <p:nvPr/>
            </p:nvSpPr>
            <p:spPr>
              <a:xfrm rot="690462">
                <a:off x="8467784" y="1651116"/>
                <a:ext cx="517351" cy="169425"/>
              </a:xfrm>
              <a:custGeom>
                <a:avLst/>
                <a:gdLst/>
                <a:ahLst/>
                <a:cxnLst/>
                <a:rect l="l" t="t" r="r" b="b"/>
                <a:pathLst>
                  <a:path w="20694" h="6777" extrusionOk="0">
                    <a:moveTo>
                      <a:pt x="14387" y="1"/>
                    </a:moveTo>
                    <a:cubicBezTo>
                      <a:pt x="13709" y="1"/>
                      <a:pt x="13029" y="53"/>
                      <a:pt x="12354" y="160"/>
                    </a:cubicBezTo>
                    <a:cubicBezTo>
                      <a:pt x="10380" y="448"/>
                      <a:pt x="8451" y="936"/>
                      <a:pt x="6565" y="1601"/>
                    </a:cubicBezTo>
                    <a:cubicBezTo>
                      <a:pt x="5878" y="1845"/>
                      <a:pt x="5212" y="2156"/>
                      <a:pt x="4569" y="2533"/>
                    </a:cubicBezTo>
                    <a:cubicBezTo>
                      <a:pt x="4414" y="2644"/>
                      <a:pt x="4236" y="2666"/>
                      <a:pt x="4037" y="2666"/>
                    </a:cubicBezTo>
                    <a:cubicBezTo>
                      <a:pt x="3900" y="2663"/>
                      <a:pt x="3764" y="2661"/>
                      <a:pt x="3628" y="2661"/>
                    </a:cubicBezTo>
                    <a:cubicBezTo>
                      <a:pt x="2766" y="2661"/>
                      <a:pt x="1904" y="2716"/>
                      <a:pt x="1043" y="2755"/>
                    </a:cubicBezTo>
                    <a:cubicBezTo>
                      <a:pt x="821" y="2777"/>
                      <a:pt x="599" y="2821"/>
                      <a:pt x="377" y="2910"/>
                    </a:cubicBezTo>
                    <a:cubicBezTo>
                      <a:pt x="89" y="2976"/>
                      <a:pt x="0" y="3331"/>
                      <a:pt x="200" y="3531"/>
                    </a:cubicBezTo>
                    <a:cubicBezTo>
                      <a:pt x="289" y="3686"/>
                      <a:pt x="422" y="3797"/>
                      <a:pt x="577" y="3863"/>
                    </a:cubicBezTo>
                    <a:cubicBezTo>
                      <a:pt x="1109" y="4196"/>
                      <a:pt x="1641" y="4462"/>
                      <a:pt x="2218" y="4706"/>
                    </a:cubicBezTo>
                    <a:cubicBezTo>
                      <a:pt x="2617" y="4862"/>
                      <a:pt x="2595" y="4862"/>
                      <a:pt x="2396" y="5194"/>
                    </a:cubicBezTo>
                    <a:cubicBezTo>
                      <a:pt x="2196" y="5483"/>
                      <a:pt x="2041" y="5771"/>
                      <a:pt x="1908" y="6081"/>
                    </a:cubicBezTo>
                    <a:cubicBezTo>
                      <a:pt x="1797" y="6237"/>
                      <a:pt x="1819" y="6458"/>
                      <a:pt x="1930" y="6592"/>
                    </a:cubicBezTo>
                    <a:cubicBezTo>
                      <a:pt x="2040" y="6717"/>
                      <a:pt x="2194" y="6776"/>
                      <a:pt x="2346" y="6776"/>
                    </a:cubicBezTo>
                    <a:cubicBezTo>
                      <a:pt x="2409" y="6776"/>
                      <a:pt x="2470" y="6766"/>
                      <a:pt x="2529" y="6747"/>
                    </a:cubicBezTo>
                    <a:cubicBezTo>
                      <a:pt x="2817" y="6636"/>
                      <a:pt x="3083" y="6458"/>
                      <a:pt x="3305" y="6259"/>
                    </a:cubicBezTo>
                    <a:cubicBezTo>
                      <a:pt x="3837" y="5815"/>
                      <a:pt x="4303" y="5327"/>
                      <a:pt x="4724" y="4795"/>
                    </a:cubicBezTo>
                    <a:cubicBezTo>
                      <a:pt x="4906" y="4561"/>
                      <a:pt x="4982" y="4464"/>
                      <a:pt x="5102" y="4464"/>
                    </a:cubicBezTo>
                    <a:cubicBezTo>
                      <a:pt x="5187" y="4464"/>
                      <a:pt x="5295" y="4513"/>
                      <a:pt x="5478" y="4595"/>
                    </a:cubicBezTo>
                    <a:cubicBezTo>
                      <a:pt x="6721" y="5106"/>
                      <a:pt x="7985" y="5549"/>
                      <a:pt x="9271" y="5904"/>
                    </a:cubicBezTo>
                    <a:cubicBezTo>
                      <a:pt x="10234" y="6167"/>
                      <a:pt x="11224" y="6301"/>
                      <a:pt x="12213" y="6301"/>
                    </a:cubicBezTo>
                    <a:cubicBezTo>
                      <a:pt x="13388" y="6301"/>
                      <a:pt x="14561" y="6112"/>
                      <a:pt x="15681" y="5727"/>
                    </a:cubicBezTo>
                    <a:cubicBezTo>
                      <a:pt x="15742" y="5711"/>
                      <a:pt x="15802" y="5676"/>
                      <a:pt x="15877" y="5676"/>
                    </a:cubicBezTo>
                    <a:cubicBezTo>
                      <a:pt x="15912" y="5676"/>
                      <a:pt x="15949" y="5683"/>
                      <a:pt x="15991" y="5704"/>
                    </a:cubicBezTo>
                    <a:cubicBezTo>
                      <a:pt x="15925" y="5904"/>
                      <a:pt x="15947" y="6148"/>
                      <a:pt x="16036" y="6348"/>
                    </a:cubicBezTo>
                    <a:cubicBezTo>
                      <a:pt x="16062" y="6451"/>
                      <a:pt x="16155" y="6509"/>
                      <a:pt x="16251" y="6509"/>
                    </a:cubicBezTo>
                    <a:cubicBezTo>
                      <a:pt x="16319" y="6509"/>
                      <a:pt x="16389" y="6479"/>
                      <a:pt x="16435" y="6414"/>
                    </a:cubicBezTo>
                    <a:cubicBezTo>
                      <a:pt x="16612" y="6170"/>
                      <a:pt x="16746" y="5904"/>
                      <a:pt x="16812" y="5638"/>
                    </a:cubicBezTo>
                    <a:cubicBezTo>
                      <a:pt x="16901" y="5327"/>
                      <a:pt x="17123" y="5083"/>
                      <a:pt x="17411" y="4972"/>
                    </a:cubicBezTo>
                    <a:cubicBezTo>
                      <a:pt x="18320" y="4485"/>
                      <a:pt x="19141" y="3908"/>
                      <a:pt x="19917" y="3220"/>
                    </a:cubicBezTo>
                    <a:cubicBezTo>
                      <a:pt x="20250" y="2932"/>
                      <a:pt x="20494" y="2577"/>
                      <a:pt x="20605" y="2156"/>
                    </a:cubicBezTo>
                    <a:cubicBezTo>
                      <a:pt x="20693" y="1712"/>
                      <a:pt x="20649" y="1601"/>
                      <a:pt x="20250" y="1379"/>
                    </a:cubicBezTo>
                    <a:cubicBezTo>
                      <a:pt x="18408" y="467"/>
                      <a:pt x="16404" y="1"/>
                      <a:pt x="143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5"/>
              <p:cNvSpPr/>
              <p:nvPr/>
            </p:nvSpPr>
            <p:spPr>
              <a:xfrm rot="690462">
                <a:off x="7729348" y="1477919"/>
                <a:ext cx="487776" cy="331326"/>
              </a:xfrm>
              <a:custGeom>
                <a:avLst/>
                <a:gdLst/>
                <a:ahLst/>
                <a:cxnLst/>
                <a:rect l="l" t="t" r="r" b="b"/>
                <a:pathLst>
                  <a:path w="19511" h="13253" extrusionOk="0">
                    <a:moveTo>
                      <a:pt x="314" y="0"/>
                    </a:moveTo>
                    <a:cubicBezTo>
                      <a:pt x="97" y="0"/>
                      <a:pt x="1" y="157"/>
                      <a:pt x="37" y="446"/>
                    </a:cubicBezTo>
                    <a:cubicBezTo>
                      <a:pt x="81" y="623"/>
                      <a:pt x="148" y="801"/>
                      <a:pt x="259" y="978"/>
                    </a:cubicBezTo>
                    <a:cubicBezTo>
                      <a:pt x="591" y="1577"/>
                      <a:pt x="968" y="2154"/>
                      <a:pt x="1390" y="2731"/>
                    </a:cubicBezTo>
                    <a:cubicBezTo>
                      <a:pt x="1678" y="3108"/>
                      <a:pt x="1678" y="3108"/>
                      <a:pt x="1345" y="3263"/>
                    </a:cubicBezTo>
                    <a:cubicBezTo>
                      <a:pt x="1035" y="3374"/>
                      <a:pt x="769" y="3529"/>
                      <a:pt x="503" y="3706"/>
                    </a:cubicBezTo>
                    <a:cubicBezTo>
                      <a:pt x="347" y="3795"/>
                      <a:pt x="259" y="3995"/>
                      <a:pt x="325" y="4172"/>
                    </a:cubicBezTo>
                    <a:cubicBezTo>
                      <a:pt x="392" y="4416"/>
                      <a:pt x="569" y="4594"/>
                      <a:pt x="791" y="4660"/>
                    </a:cubicBezTo>
                    <a:cubicBezTo>
                      <a:pt x="1018" y="4725"/>
                      <a:pt x="1245" y="4766"/>
                      <a:pt x="1473" y="4766"/>
                    </a:cubicBezTo>
                    <a:cubicBezTo>
                      <a:pt x="1556" y="4766"/>
                      <a:pt x="1639" y="4761"/>
                      <a:pt x="1722" y="4749"/>
                    </a:cubicBezTo>
                    <a:cubicBezTo>
                      <a:pt x="2366" y="4727"/>
                      <a:pt x="3009" y="4594"/>
                      <a:pt x="3630" y="4394"/>
                    </a:cubicBezTo>
                    <a:cubicBezTo>
                      <a:pt x="3795" y="4347"/>
                      <a:pt x="3898" y="4316"/>
                      <a:pt x="3978" y="4316"/>
                    </a:cubicBezTo>
                    <a:cubicBezTo>
                      <a:pt x="4124" y="4316"/>
                      <a:pt x="4191" y="4418"/>
                      <a:pt x="4406" y="4704"/>
                    </a:cubicBezTo>
                    <a:cubicBezTo>
                      <a:pt x="5315" y="5947"/>
                      <a:pt x="6269" y="7122"/>
                      <a:pt x="7312" y="8253"/>
                    </a:cubicBezTo>
                    <a:cubicBezTo>
                      <a:pt x="8908" y="10050"/>
                      <a:pt x="10949" y="11403"/>
                      <a:pt x="13211" y="12179"/>
                    </a:cubicBezTo>
                    <a:cubicBezTo>
                      <a:pt x="13322" y="12201"/>
                      <a:pt x="13433" y="12201"/>
                      <a:pt x="13544" y="12356"/>
                    </a:cubicBezTo>
                    <a:cubicBezTo>
                      <a:pt x="13366" y="12512"/>
                      <a:pt x="13278" y="12711"/>
                      <a:pt x="13278" y="12933"/>
                    </a:cubicBezTo>
                    <a:cubicBezTo>
                      <a:pt x="13278" y="13126"/>
                      <a:pt x="13395" y="13252"/>
                      <a:pt x="13558" y="13252"/>
                    </a:cubicBezTo>
                    <a:cubicBezTo>
                      <a:pt x="13582" y="13252"/>
                      <a:pt x="13607" y="13249"/>
                      <a:pt x="13633" y="13244"/>
                    </a:cubicBezTo>
                    <a:cubicBezTo>
                      <a:pt x="13877" y="13155"/>
                      <a:pt x="14121" y="13022"/>
                      <a:pt x="14320" y="12822"/>
                    </a:cubicBezTo>
                    <a:cubicBezTo>
                      <a:pt x="14487" y="12672"/>
                      <a:pt x="14703" y="12598"/>
                      <a:pt x="14922" y="12598"/>
                    </a:cubicBezTo>
                    <a:cubicBezTo>
                      <a:pt x="14995" y="12598"/>
                      <a:pt x="15069" y="12606"/>
                      <a:pt x="15141" y="12622"/>
                    </a:cubicBezTo>
                    <a:cubicBezTo>
                      <a:pt x="15741" y="12718"/>
                      <a:pt x="16358" y="12763"/>
                      <a:pt x="16981" y="12763"/>
                    </a:cubicBezTo>
                    <a:cubicBezTo>
                      <a:pt x="17371" y="12763"/>
                      <a:pt x="17764" y="12745"/>
                      <a:pt x="18157" y="12711"/>
                    </a:cubicBezTo>
                    <a:cubicBezTo>
                      <a:pt x="18556" y="12689"/>
                      <a:pt x="18956" y="12512"/>
                      <a:pt x="19222" y="12223"/>
                    </a:cubicBezTo>
                    <a:cubicBezTo>
                      <a:pt x="19510" y="11913"/>
                      <a:pt x="19510" y="11758"/>
                      <a:pt x="19222" y="11336"/>
                    </a:cubicBezTo>
                    <a:cubicBezTo>
                      <a:pt x="18379" y="10028"/>
                      <a:pt x="17359" y="8830"/>
                      <a:pt x="16205" y="7810"/>
                    </a:cubicBezTo>
                    <a:cubicBezTo>
                      <a:pt x="15096" y="6789"/>
                      <a:pt x="13877" y="5947"/>
                      <a:pt x="12546" y="5281"/>
                    </a:cubicBezTo>
                    <a:cubicBezTo>
                      <a:pt x="10661" y="4283"/>
                      <a:pt x="8709" y="3462"/>
                      <a:pt x="6668" y="2841"/>
                    </a:cubicBezTo>
                    <a:cubicBezTo>
                      <a:pt x="5959" y="2620"/>
                      <a:pt x="5205" y="2442"/>
                      <a:pt x="4450" y="2376"/>
                    </a:cubicBezTo>
                    <a:cubicBezTo>
                      <a:pt x="4273" y="2331"/>
                      <a:pt x="4073" y="2265"/>
                      <a:pt x="3940" y="2132"/>
                    </a:cubicBezTo>
                    <a:cubicBezTo>
                      <a:pt x="3031" y="1488"/>
                      <a:pt x="2099" y="912"/>
                      <a:pt x="1168" y="313"/>
                    </a:cubicBezTo>
                    <a:cubicBezTo>
                      <a:pt x="946" y="180"/>
                      <a:pt x="724" y="69"/>
                      <a:pt x="480" y="25"/>
                    </a:cubicBezTo>
                    <a:cubicBezTo>
                      <a:pt x="419" y="8"/>
                      <a:pt x="363" y="0"/>
                      <a:pt x="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25"/>
              <p:cNvSpPr/>
              <p:nvPr/>
            </p:nvSpPr>
            <p:spPr>
              <a:xfrm rot="690462">
                <a:off x="8586021" y="1849621"/>
                <a:ext cx="426976" cy="247051"/>
              </a:xfrm>
              <a:custGeom>
                <a:avLst/>
                <a:gdLst/>
                <a:ahLst/>
                <a:cxnLst/>
                <a:rect l="l" t="t" r="r" b="b"/>
                <a:pathLst>
                  <a:path w="17079" h="9882" extrusionOk="0">
                    <a:moveTo>
                      <a:pt x="13654" y="1"/>
                    </a:moveTo>
                    <a:cubicBezTo>
                      <a:pt x="12572" y="1"/>
                      <a:pt x="11513" y="243"/>
                      <a:pt x="10535" y="668"/>
                    </a:cubicBezTo>
                    <a:cubicBezTo>
                      <a:pt x="8805" y="1355"/>
                      <a:pt x="7164" y="2220"/>
                      <a:pt x="5612" y="3240"/>
                    </a:cubicBezTo>
                    <a:cubicBezTo>
                      <a:pt x="4968" y="3662"/>
                      <a:pt x="4392" y="4128"/>
                      <a:pt x="3837" y="4660"/>
                    </a:cubicBezTo>
                    <a:cubicBezTo>
                      <a:pt x="3704" y="4771"/>
                      <a:pt x="3549" y="4859"/>
                      <a:pt x="3394" y="4882"/>
                    </a:cubicBezTo>
                    <a:cubicBezTo>
                      <a:pt x="2573" y="5015"/>
                      <a:pt x="1752" y="5259"/>
                      <a:pt x="932" y="5480"/>
                    </a:cubicBezTo>
                    <a:cubicBezTo>
                      <a:pt x="732" y="5525"/>
                      <a:pt x="533" y="5614"/>
                      <a:pt x="355" y="5747"/>
                    </a:cubicBezTo>
                    <a:cubicBezTo>
                      <a:pt x="111" y="5902"/>
                      <a:pt x="0" y="6212"/>
                      <a:pt x="111" y="6501"/>
                    </a:cubicBezTo>
                    <a:cubicBezTo>
                      <a:pt x="156" y="6634"/>
                      <a:pt x="244" y="6745"/>
                      <a:pt x="355" y="6811"/>
                    </a:cubicBezTo>
                    <a:cubicBezTo>
                      <a:pt x="732" y="7100"/>
                      <a:pt x="1131" y="7321"/>
                      <a:pt x="1575" y="7499"/>
                    </a:cubicBezTo>
                    <a:cubicBezTo>
                      <a:pt x="1841" y="7632"/>
                      <a:pt x="1841" y="7632"/>
                      <a:pt x="1619" y="8053"/>
                    </a:cubicBezTo>
                    <a:cubicBezTo>
                      <a:pt x="1420" y="8408"/>
                      <a:pt x="1242" y="8763"/>
                      <a:pt x="1065" y="9140"/>
                    </a:cubicBezTo>
                    <a:cubicBezTo>
                      <a:pt x="976" y="9318"/>
                      <a:pt x="954" y="9539"/>
                      <a:pt x="1021" y="9739"/>
                    </a:cubicBezTo>
                    <a:cubicBezTo>
                      <a:pt x="1082" y="9838"/>
                      <a:pt x="1158" y="9882"/>
                      <a:pt x="1248" y="9882"/>
                    </a:cubicBezTo>
                    <a:cubicBezTo>
                      <a:pt x="1319" y="9882"/>
                      <a:pt x="1398" y="9854"/>
                      <a:pt x="1486" y="9805"/>
                    </a:cubicBezTo>
                    <a:cubicBezTo>
                      <a:pt x="1752" y="9606"/>
                      <a:pt x="1996" y="9384"/>
                      <a:pt x="2196" y="9118"/>
                    </a:cubicBezTo>
                    <a:cubicBezTo>
                      <a:pt x="2706" y="8519"/>
                      <a:pt x="3172" y="7876"/>
                      <a:pt x="3593" y="7210"/>
                    </a:cubicBezTo>
                    <a:cubicBezTo>
                      <a:pt x="3793" y="6883"/>
                      <a:pt x="3864" y="6775"/>
                      <a:pt x="3978" y="6775"/>
                    </a:cubicBezTo>
                    <a:cubicBezTo>
                      <a:pt x="4041" y="6775"/>
                      <a:pt x="4118" y="6808"/>
                      <a:pt x="4237" y="6856"/>
                    </a:cubicBezTo>
                    <a:cubicBezTo>
                      <a:pt x="5146" y="7255"/>
                      <a:pt x="6122" y="7565"/>
                      <a:pt x="7098" y="7743"/>
                    </a:cubicBezTo>
                    <a:cubicBezTo>
                      <a:pt x="7467" y="7812"/>
                      <a:pt x="7840" y="7847"/>
                      <a:pt x="8218" y="7847"/>
                    </a:cubicBezTo>
                    <a:cubicBezTo>
                      <a:pt x="9543" y="7847"/>
                      <a:pt x="10922" y="7415"/>
                      <a:pt x="12354" y="6501"/>
                    </a:cubicBezTo>
                    <a:cubicBezTo>
                      <a:pt x="12426" y="6465"/>
                      <a:pt x="12498" y="6400"/>
                      <a:pt x="12569" y="6400"/>
                    </a:cubicBezTo>
                    <a:cubicBezTo>
                      <a:pt x="12586" y="6400"/>
                      <a:pt x="12603" y="6404"/>
                      <a:pt x="12620" y="6412"/>
                    </a:cubicBezTo>
                    <a:cubicBezTo>
                      <a:pt x="12532" y="6656"/>
                      <a:pt x="12509" y="6900"/>
                      <a:pt x="12554" y="7166"/>
                    </a:cubicBezTo>
                    <a:cubicBezTo>
                      <a:pt x="12576" y="7266"/>
                      <a:pt x="12620" y="7316"/>
                      <a:pt x="12676" y="7316"/>
                    </a:cubicBezTo>
                    <a:cubicBezTo>
                      <a:pt x="12731" y="7316"/>
                      <a:pt x="12798" y="7266"/>
                      <a:pt x="12864" y="7166"/>
                    </a:cubicBezTo>
                    <a:cubicBezTo>
                      <a:pt x="13064" y="6856"/>
                      <a:pt x="13197" y="6545"/>
                      <a:pt x="13308" y="6212"/>
                    </a:cubicBezTo>
                    <a:cubicBezTo>
                      <a:pt x="13419" y="5858"/>
                      <a:pt x="13618" y="5569"/>
                      <a:pt x="13884" y="5347"/>
                    </a:cubicBezTo>
                    <a:cubicBezTo>
                      <a:pt x="14727" y="4615"/>
                      <a:pt x="15504" y="3817"/>
                      <a:pt x="16191" y="2930"/>
                    </a:cubicBezTo>
                    <a:cubicBezTo>
                      <a:pt x="16524" y="2553"/>
                      <a:pt x="16790" y="2087"/>
                      <a:pt x="16923" y="1599"/>
                    </a:cubicBezTo>
                    <a:cubicBezTo>
                      <a:pt x="17078" y="1089"/>
                      <a:pt x="17056" y="934"/>
                      <a:pt x="16768" y="778"/>
                    </a:cubicBezTo>
                    <a:cubicBezTo>
                      <a:pt x="15893" y="267"/>
                      <a:pt x="14917" y="1"/>
                      <a:pt x="13916" y="1"/>
                    </a:cubicBezTo>
                    <a:cubicBezTo>
                      <a:pt x="13876" y="1"/>
                      <a:pt x="13836" y="1"/>
                      <a:pt x="13796" y="2"/>
                    </a:cubicBezTo>
                    <a:cubicBezTo>
                      <a:pt x="13748" y="1"/>
                      <a:pt x="13701" y="1"/>
                      <a:pt x="136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25"/>
              <p:cNvSpPr/>
              <p:nvPr/>
            </p:nvSpPr>
            <p:spPr>
              <a:xfrm rot="690462">
                <a:off x="8440420" y="1219501"/>
                <a:ext cx="517901" cy="169450"/>
              </a:xfrm>
              <a:custGeom>
                <a:avLst/>
                <a:gdLst/>
                <a:ahLst/>
                <a:cxnLst/>
                <a:rect l="l" t="t" r="r" b="b"/>
                <a:pathLst>
                  <a:path w="20716" h="6778" extrusionOk="0">
                    <a:moveTo>
                      <a:pt x="14450" y="1"/>
                    </a:moveTo>
                    <a:cubicBezTo>
                      <a:pt x="13750" y="1"/>
                      <a:pt x="13049" y="58"/>
                      <a:pt x="12354" y="172"/>
                    </a:cubicBezTo>
                    <a:cubicBezTo>
                      <a:pt x="10380" y="461"/>
                      <a:pt x="8450" y="949"/>
                      <a:pt x="6587" y="1614"/>
                    </a:cubicBezTo>
                    <a:cubicBezTo>
                      <a:pt x="5878" y="1858"/>
                      <a:pt x="5212" y="2169"/>
                      <a:pt x="4591" y="2546"/>
                    </a:cubicBezTo>
                    <a:cubicBezTo>
                      <a:pt x="4444" y="2619"/>
                      <a:pt x="4297" y="2662"/>
                      <a:pt x="4150" y="2662"/>
                    </a:cubicBezTo>
                    <a:cubicBezTo>
                      <a:pt x="4120" y="2662"/>
                      <a:pt x="4089" y="2660"/>
                      <a:pt x="4059" y="2657"/>
                    </a:cubicBezTo>
                    <a:cubicBezTo>
                      <a:pt x="3951" y="2654"/>
                      <a:pt x="3843" y="2653"/>
                      <a:pt x="3735" y="2653"/>
                    </a:cubicBezTo>
                    <a:cubicBezTo>
                      <a:pt x="2845" y="2653"/>
                      <a:pt x="1955" y="2728"/>
                      <a:pt x="1065" y="2767"/>
                    </a:cubicBezTo>
                    <a:cubicBezTo>
                      <a:pt x="821" y="2767"/>
                      <a:pt x="599" y="2812"/>
                      <a:pt x="399" y="2923"/>
                    </a:cubicBezTo>
                    <a:cubicBezTo>
                      <a:pt x="111" y="2989"/>
                      <a:pt x="0" y="3344"/>
                      <a:pt x="200" y="3544"/>
                    </a:cubicBezTo>
                    <a:cubicBezTo>
                      <a:pt x="311" y="3677"/>
                      <a:pt x="444" y="3788"/>
                      <a:pt x="599" y="3876"/>
                    </a:cubicBezTo>
                    <a:cubicBezTo>
                      <a:pt x="1109" y="4187"/>
                      <a:pt x="1663" y="4475"/>
                      <a:pt x="2240" y="4697"/>
                    </a:cubicBezTo>
                    <a:cubicBezTo>
                      <a:pt x="2617" y="4852"/>
                      <a:pt x="2617" y="4874"/>
                      <a:pt x="2418" y="5207"/>
                    </a:cubicBezTo>
                    <a:cubicBezTo>
                      <a:pt x="2218" y="5473"/>
                      <a:pt x="2041" y="5784"/>
                      <a:pt x="1907" y="6094"/>
                    </a:cubicBezTo>
                    <a:cubicBezTo>
                      <a:pt x="1819" y="6250"/>
                      <a:pt x="1819" y="6449"/>
                      <a:pt x="1952" y="6604"/>
                    </a:cubicBezTo>
                    <a:cubicBezTo>
                      <a:pt x="2044" y="6712"/>
                      <a:pt x="2190" y="6777"/>
                      <a:pt x="2345" y="6777"/>
                    </a:cubicBezTo>
                    <a:cubicBezTo>
                      <a:pt x="2413" y="6777"/>
                      <a:pt x="2483" y="6765"/>
                      <a:pt x="2551" y="6738"/>
                    </a:cubicBezTo>
                    <a:cubicBezTo>
                      <a:pt x="2817" y="6627"/>
                      <a:pt x="3083" y="6471"/>
                      <a:pt x="3327" y="6272"/>
                    </a:cubicBezTo>
                    <a:cubicBezTo>
                      <a:pt x="3837" y="5828"/>
                      <a:pt x="4325" y="5340"/>
                      <a:pt x="4724" y="4808"/>
                    </a:cubicBezTo>
                    <a:cubicBezTo>
                      <a:pt x="4924" y="4568"/>
                      <a:pt x="5004" y="4473"/>
                      <a:pt x="5131" y="4473"/>
                    </a:cubicBezTo>
                    <a:cubicBezTo>
                      <a:pt x="5217" y="4473"/>
                      <a:pt x="5323" y="4515"/>
                      <a:pt x="5500" y="4586"/>
                    </a:cubicBezTo>
                    <a:cubicBezTo>
                      <a:pt x="6720" y="5118"/>
                      <a:pt x="7985" y="5562"/>
                      <a:pt x="9293" y="5917"/>
                    </a:cubicBezTo>
                    <a:cubicBezTo>
                      <a:pt x="10245" y="6177"/>
                      <a:pt x="11220" y="6307"/>
                      <a:pt x="12194" y="6307"/>
                    </a:cubicBezTo>
                    <a:cubicBezTo>
                      <a:pt x="13377" y="6307"/>
                      <a:pt x="14560" y="6116"/>
                      <a:pt x="15703" y="5739"/>
                    </a:cubicBezTo>
                    <a:cubicBezTo>
                      <a:pt x="15765" y="5709"/>
                      <a:pt x="15826" y="5667"/>
                      <a:pt x="15903" y="5667"/>
                    </a:cubicBezTo>
                    <a:cubicBezTo>
                      <a:pt x="15937" y="5667"/>
                      <a:pt x="15973" y="5675"/>
                      <a:pt x="16013" y="5695"/>
                    </a:cubicBezTo>
                    <a:cubicBezTo>
                      <a:pt x="15947" y="5917"/>
                      <a:pt x="15969" y="6139"/>
                      <a:pt x="16058" y="6338"/>
                    </a:cubicBezTo>
                    <a:cubicBezTo>
                      <a:pt x="16083" y="6451"/>
                      <a:pt x="16171" y="6507"/>
                      <a:pt x="16263" y="6507"/>
                    </a:cubicBezTo>
                    <a:cubicBezTo>
                      <a:pt x="16335" y="6507"/>
                      <a:pt x="16409" y="6473"/>
                      <a:pt x="16457" y="6405"/>
                    </a:cubicBezTo>
                    <a:cubicBezTo>
                      <a:pt x="16634" y="6183"/>
                      <a:pt x="16768" y="5917"/>
                      <a:pt x="16834" y="5629"/>
                    </a:cubicBezTo>
                    <a:cubicBezTo>
                      <a:pt x="16923" y="5340"/>
                      <a:pt x="17145" y="5096"/>
                      <a:pt x="17433" y="4963"/>
                    </a:cubicBezTo>
                    <a:cubicBezTo>
                      <a:pt x="18320" y="4497"/>
                      <a:pt x="19163" y="3899"/>
                      <a:pt x="19917" y="3211"/>
                    </a:cubicBezTo>
                    <a:cubicBezTo>
                      <a:pt x="20250" y="2945"/>
                      <a:pt x="20494" y="2568"/>
                      <a:pt x="20605" y="2146"/>
                    </a:cubicBezTo>
                    <a:cubicBezTo>
                      <a:pt x="20715" y="1703"/>
                      <a:pt x="20649" y="1592"/>
                      <a:pt x="20250" y="1370"/>
                    </a:cubicBezTo>
                    <a:cubicBezTo>
                      <a:pt x="18442" y="466"/>
                      <a:pt x="16451" y="1"/>
                      <a:pt x="144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5"/>
              <p:cNvSpPr/>
              <p:nvPr/>
            </p:nvSpPr>
            <p:spPr>
              <a:xfrm rot="690462">
                <a:off x="8220443" y="2072503"/>
                <a:ext cx="570601" cy="160475"/>
              </a:xfrm>
              <a:custGeom>
                <a:avLst/>
                <a:gdLst/>
                <a:ahLst/>
                <a:cxnLst/>
                <a:rect l="l" t="t" r="r" b="b"/>
                <a:pathLst>
                  <a:path w="22824" h="6419" extrusionOk="0">
                    <a:moveTo>
                      <a:pt x="14592" y="0"/>
                    </a:moveTo>
                    <a:cubicBezTo>
                      <a:pt x="14216" y="0"/>
                      <a:pt x="13840" y="14"/>
                      <a:pt x="13463" y="42"/>
                    </a:cubicBezTo>
                    <a:cubicBezTo>
                      <a:pt x="11334" y="131"/>
                      <a:pt x="9227" y="419"/>
                      <a:pt x="7164" y="907"/>
                    </a:cubicBezTo>
                    <a:cubicBezTo>
                      <a:pt x="6433" y="1085"/>
                      <a:pt x="5701" y="1329"/>
                      <a:pt x="5013" y="1639"/>
                    </a:cubicBezTo>
                    <a:cubicBezTo>
                      <a:pt x="4880" y="1689"/>
                      <a:pt x="4734" y="1714"/>
                      <a:pt x="4586" y="1714"/>
                    </a:cubicBezTo>
                    <a:cubicBezTo>
                      <a:pt x="4536" y="1714"/>
                      <a:pt x="4486" y="1711"/>
                      <a:pt x="4436" y="1706"/>
                    </a:cubicBezTo>
                    <a:cubicBezTo>
                      <a:pt x="3327" y="1595"/>
                      <a:pt x="2219" y="1595"/>
                      <a:pt x="1110" y="1551"/>
                    </a:cubicBezTo>
                    <a:cubicBezTo>
                      <a:pt x="1066" y="1547"/>
                      <a:pt x="1023" y="1545"/>
                      <a:pt x="980" y="1545"/>
                    </a:cubicBezTo>
                    <a:cubicBezTo>
                      <a:pt x="779" y="1545"/>
                      <a:pt x="578" y="1585"/>
                      <a:pt x="378" y="1639"/>
                    </a:cubicBezTo>
                    <a:cubicBezTo>
                      <a:pt x="45" y="1728"/>
                      <a:pt x="1" y="1950"/>
                      <a:pt x="222" y="2216"/>
                    </a:cubicBezTo>
                    <a:cubicBezTo>
                      <a:pt x="333" y="2371"/>
                      <a:pt x="489" y="2482"/>
                      <a:pt x="666" y="2571"/>
                    </a:cubicBezTo>
                    <a:cubicBezTo>
                      <a:pt x="1265" y="2926"/>
                      <a:pt x="1886" y="3236"/>
                      <a:pt x="2529" y="3502"/>
                    </a:cubicBezTo>
                    <a:cubicBezTo>
                      <a:pt x="2973" y="3680"/>
                      <a:pt x="2973" y="3680"/>
                      <a:pt x="2751" y="3990"/>
                    </a:cubicBezTo>
                    <a:cubicBezTo>
                      <a:pt x="2573" y="4234"/>
                      <a:pt x="2396" y="4523"/>
                      <a:pt x="2263" y="4789"/>
                    </a:cubicBezTo>
                    <a:cubicBezTo>
                      <a:pt x="2174" y="4966"/>
                      <a:pt x="2196" y="5166"/>
                      <a:pt x="2352" y="5299"/>
                    </a:cubicBezTo>
                    <a:cubicBezTo>
                      <a:pt x="2467" y="5431"/>
                      <a:pt x="2644" y="5502"/>
                      <a:pt x="2828" y="5502"/>
                    </a:cubicBezTo>
                    <a:cubicBezTo>
                      <a:pt x="2891" y="5502"/>
                      <a:pt x="2955" y="5493"/>
                      <a:pt x="3017" y="5476"/>
                    </a:cubicBezTo>
                    <a:cubicBezTo>
                      <a:pt x="3305" y="5410"/>
                      <a:pt x="3594" y="5277"/>
                      <a:pt x="3838" y="5099"/>
                    </a:cubicBezTo>
                    <a:cubicBezTo>
                      <a:pt x="4370" y="4722"/>
                      <a:pt x="4880" y="4301"/>
                      <a:pt x="5301" y="3813"/>
                    </a:cubicBezTo>
                    <a:cubicBezTo>
                      <a:pt x="5487" y="3615"/>
                      <a:pt x="5569" y="3527"/>
                      <a:pt x="5694" y="3527"/>
                    </a:cubicBezTo>
                    <a:cubicBezTo>
                      <a:pt x="5793" y="3527"/>
                      <a:pt x="5919" y="3582"/>
                      <a:pt x="6144" y="3680"/>
                    </a:cubicBezTo>
                    <a:cubicBezTo>
                      <a:pt x="7542" y="4279"/>
                      <a:pt x="8961" y="4811"/>
                      <a:pt x="10425" y="5255"/>
                    </a:cubicBezTo>
                    <a:cubicBezTo>
                      <a:pt x="11805" y="5697"/>
                      <a:pt x="13243" y="5920"/>
                      <a:pt x="14688" y="5920"/>
                    </a:cubicBezTo>
                    <a:cubicBezTo>
                      <a:pt x="15634" y="5920"/>
                      <a:pt x="16583" y="5825"/>
                      <a:pt x="17522" y="5632"/>
                    </a:cubicBezTo>
                    <a:cubicBezTo>
                      <a:pt x="17578" y="5598"/>
                      <a:pt x="17639" y="5582"/>
                      <a:pt x="17702" y="5582"/>
                    </a:cubicBezTo>
                    <a:cubicBezTo>
                      <a:pt x="17766" y="5582"/>
                      <a:pt x="17833" y="5598"/>
                      <a:pt x="17899" y="5632"/>
                    </a:cubicBezTo>
                    <a:cubicBezTo>
                      <a:pt x="17855" y="5831"/>
                      <a:pt x="17877" y="6053"/>
                      <a:pt x="17988" y="6253"/>
                    </a:cubicBezTo>
                    <a:cubicBezTo>
                      <a:pt x="18028" y="6360"/>
                      <a:pt x="18134" y="6419"/>
                      <a:pt x="18240" y="6419"/>
                    </a:cubicBezTo>
                    <a:cubicBezTo>
                      <a:pt x="18309" y="6419"/>
                      <a:pt x="18379" y="6394"/>
                      <a:pt x="18432" y="6341"/>
                    </a:cubicBezTo>
                    <a:cubicBezTo>
                      <a:pt x="18631" y="6142"/>
                      <a:pt x="18764" y="5898"/>
                      <a:pt x="18831" y="5632"/>
                    </a:cubicBezTo>
                    <a:cubicBezTo>
                      <a:pt x="18897" y="5343"/>
                      <a:pt x="19119" y="5121"/>
                      <a:pt x="19407" y="5033"/>
                    </a:cubicBezTo>
                    <a:cubicBezTo>
                      <a:pt x="20361" y="4678"/>
                      <a:pt x="21248" y="4190"/>
                      <a:pt x="22047" y="3591"/>
                    </a:cubicBezTo>
                    <a:cubicBezTo>
                      <a:pt x="22402" y="3369"/>
                      <a:pt x="22646" y="3014"/>
                      <a:pt x="22757" y="2615"/>
                    </a:cubicBezTo>
                    <a:cubicBezTo>
                      <a:pt x="22823" y="2216"/>
                      <a:pt x="22757" y="2083"/>
                      <a:pt x="22291" y="1861"/>
                    </a:cubicBezTo>
                    <a:cubicBezTo>
                      <a:pt x="20916" y="1151"/>
                      <a:pt x="19430" y="663"/>
                      <a:pt x="17899" y="353"/>
                    </a:cubicBezTo>
                    <a:cubicBezTo>
                      <a:pt x="16806" y="121"/>
                      <a:pt x="15701" y="0"/>
                      <a:pt x="145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25"/>
              <p:cNvSpPr/>
              <p:nvPr/>
            </p:nvSpPr>
            <p:spPr>
              <a:xfrm rot="690462">
                <a:off x="8753003" y="1379551"/>
                <a:ext cx="427551" cy="247476"/>
              </a:xfrm>
              <a:custGeom>
                <a:avLst/>
                <a:gdLst/>
                <a:ahLst/>
                <a:cxnLst/>
                <a:rect l="l" t="t" r="r" b="b"/>
                <a:pathLst>
                  <a:path w="17102" h="9899" extrusionOk="0">
                    <a:moveTo>
                      <a:pt x="13796" y="0"/>
                    </a:moveTo>
                    <a:cubicBezTo>
                      <a:pt x="12687" y="0"/>
                      <a:pt x="11578" y="222"/>
                      <a:pt x="10558" y="688"/>
                    </a:cubicBezTo>
                    <a:cubicBezTo>
                      <a:pt x="8828" y="1376"/>
                      <a:pt x="7165" y="2241"/>
                      <a:pt x="5612" y="3261"/>
                    </a:cubicBezTo>
                    <a:cubicBezTo>
                      <a:pt x="4991" y="3682"/>
                      <a:pt x="4392" y="4148"/>
                      <a:pt x="3838" y="4680"/>
                    </a:cubicBezTo>
                    <a:cubicBezTo>
                      <a:pt x="3705" y="4791"/>
                      <a:pt x="3550" y="4858"/>
                      <a:pt x="3394" y="4880"/>
                    </a:cubicBezTo>
                    <a:cubicBezTo>
                      <a:pt x="2574" y="5013"/>
                      <a:pt x="1753" y="5279"/>
                      <a:pt x="932" y="5479"/>
                    </a:cubicBezTo>
                    <a:cubicBezTo>
                      <a:pt x="733" y="5545"/>
                      <a:pt x="533" y="5634"/>
                      <a:pt x="378" y="5767"/>
                    </a:cubicBezTo>
                    <a:cubicBezTo>
                      <a:pt x="112" y="5922"/>
                      <a:pt x="1" y="6233"/>
                      <a:pt x="112" y="6521"/>
                    </a:cubicBezTo>
                    <a:cubicBezTo>
                      <a:pt x="156" y="6654"/>
                      <a:pt x="245" y="6765"/>
                      <a:pt x="378" y="6832"/>
                    </a:cubicBezTo>
                    <a:cubicBezTo>
                      <a:pt x="755" y="7098"/>
                      <a:pt x="1154" y="7342"/>
                      <a:pt x="1576" y="7519"/>
                    </a:cubicBezTo>
                    <a:cubicBezTo>
                      <a:pt x="1864" y="7630"/>
                      <a:pt x="1864" y="7630"/>
                      <a:pt x="1642" y="8074"/>
                    </a:cubicBezTo>
                    <a:cubicBezTo>
                      <a:pt x="1420" y="8429"/>
                      <a:pt x="1243" y="8783"/>
                      <a:pt x="1088" y="9161"/>
                    </a:cubicBezTo>
                    <a:cubicBezTo>
                      <a:pt x="977" y="9338"/>
                      <a:pt x="955" y="9560"/>
                      <a:pt x="1021" y="9759"/>
                    </a:cubicBezTo>
                    <a:cubicBezTo>
                      <a:pt x="1081" y="9854"/>
                      <a:pt x="1159" y="9899"/>
                      <a:pt x="1246" y="9899"/>
                    </a:cubicBezTo>
                    <a:cubicBezTo>
                      <a:pt x="1322" y="9899"/>
                      <a:pt x="1405" y="9865"/>
                      <a:pt x="1487" y="9804"/>
                    </a:cubicBezTo>
                    <a:cubicBezTo>
                      <a:pt x="1753" y="9626"/>
                      <a:pt x="1997" y="9404"/>
                      <a:pt x="2197" y="9138"/>
                    </a:cubicBezTo>
                    <a:cubicBezTo>
                      <a:pt x="2707" y="8539"/>
                      <a:pt x="3173" y="7896"/>
                      <a:pt x="3594" y="7231"/>
                    </a:cubicBezTo>
                    <a:cubicBezTo>
                      <a:pt x="3794" y="6902"/>
                      <a:pt x="3865" y="6785"/>
                      <a:pt x="3980" y="6785"/>
                    </a:cubicBezTo>
                    <a:cubicBezTo>
                      <a:pt x="4043" y="6785"/>
                      <a:pt x="4119" y="6821"/>
                      <a:pt x="4237" y="6876"/>
                    </a:cubicBezTo>
                    <a:cubicBezTo>
                      <a:pt x="5169" y="7275"/>
                      <a:pt x="6122" y="7586"/>
                      <a:pt x="7120" y="7763"/>
                    </a:cubicBezTo>
                    <a:cubicBezTo>
                      <a:pt x="7482" y="7831"/>
                      <a:pt x="7846" y="7865"/>
                      <a:pt x="8215" y="7865"/>
                    </a:cubicBezTo>
                    <a:cubicBezTo>
                      <a:pt x="9541" y="7865"/>
                      <a:pt x="10914" y="7424"/>
                      <a:pt x="12355" y="6521"/>
                    </a:cubicBezTo>
                    <a:cubicBezTo>
                      <a:pt x="12429" y="6484"/>
                      <a:pt x="12503" y="6400"/>
                      <a:pt x="12591" y="6400"/>
                    </a:cubicBezTo>
                    <a:cubicBezTo>
                      <a:pt x="12608" y="6400"/>
                      <a:pt x="12625" y="6403"/>
                      <a:pt x="12643" y="6410"/>
                    </a:cubicBezTo>
                    <a:cubicBezTo>
                      <a:pt x="12554" y="6654"/>
                      <a:pt x="12532" y="6920"/>
                      <a:pt x="12554" y="7164"/>
                    </a:cubicBezTo>
                    <a:cubicBezTo>
                      <a:pt x="12577" y="7264"/>
                      <a:pt x="12621" y="7314"/>
                      <a:pt x="12676" y="7314"/>
                    </a:cubicBezTo>
                    <a:cubicBezTo>
                      <a:pt x="12732" y="7314"/>
                      <a:pt x="12798" y="7264"/>
                      <a:pt x="12865" y="7164"/>
                    </a:cubicBezTo>
                    <a:cubicBezTo>
                      <a:pt x="13064" y="6876"/>
                      <a:pt x="13220" y="6543"/>
                      <a:pt x="13331" y="6211"/>
                    </a:cubicBezTo>
                    <a:cubicBezTo>
                      <a:pt x="13419" y="5878"/>
                      <a:pt x="13619" y="5590"/>
                      <a:pt x="13907" y="5346"/>
                    </a:cubicBezTo>
                    <a:cubicBezTo>
                      <a:pt x="14750" y="4614"/>
                      <a:pt x="15504" y="3815"/>
                      <a:pt x="16214" y="2950"/>
                    </a:cubicBezTo>
                    <a:cubicBezTo>
                      <a:pt x="16547" y="2551"/>
                      <a:pt x="16791" y="2107"/>
                      <a:pt x="16946" y="1620"/>
                    </a:cubicBezTo>
                    <a:cubicBezTo>
                      <a:pt x="17101" y="1087"/>
                      <a:pt x="17079" y="954"/>
                      <a:pt x="16768" y="777"/>
                    </a:cubicBezTo>
                    <a:cubicBezTo>
                      <a:pt x="15859" y="267"/>
                      <a:pt x="14839" y="0"/>
                      <a:pt x="137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25"/>
              <p:cNvSpPr/>
              <p:nvPr/>
            </p:nvSpPr>
            <p:spPr>
              <a:xfrm rot="690462">
                <a:off x="7964329" y="2001104"/>
                <a:ext cx="407026" cy="418026"/>
              </a:xfrm>
              <a:custGeom>
                <a:avLst/>
                <a:gdLst/>
                <a:ahLst/>
                <a:cxnLst/>
                <a:rect l="l" t="t" r="r" b="b"/>
                <a:pathLst>
                  <a:path w="16281" h="16721" extrusionOk="0">
                    <a:moveTo>
                      <a:pt x="992" y="1"/>
                    </a:moveTo>
                    <a:cubicBezTo>
                      <a:pt x="838" y="1"/>
                      <a:pt x="742" y="125"/>
                      <a:pt x="710" y="358"/>
                    </a:cubicBezTo>
                    <a:cubicBezTo>
                      <a:pt x="688" y="558"/>
                      <a:pt x="710" y="735"/>
                      <a:pt x="755" y="913"/>
                    </a:cubicBezTo>
                    <a:cubicBezTo>
                      <a:pt x="932" y="1578"/>
                      <a:pt x="1154" y="2244"/>
                      <a:pt x="1398" y="2887"/>
                    </a:cubicBezTo>
                    <a:cubicBezTo>
                      <a:pt x="1575" y="3330"/>
                      <a:pt x="1553" y="3330"/>
                      <a:pt x="1198" y="3375"/>
                    </a:cubicBezTo>
                    <a:cubicBezTo>
                      <a:pt x="888" y="3419"/>
                      <a:pt x="600" y="3486"/>
                      <a:pt x="289" y="3596"/>
                    </a:cubicBezTo>
                    <a:cubicBezTo>
                      <a:pt x="112" y="3641"/>
                      <a:pt x="1" y="3796"/>
                      <a:pt x="1" y="3996"/>
                    </a:cubicBezTo>
                    <a:cubicBezTo>
                      <a:pt x="1" y="4217"/>
                      <a:pt x="134" y="4461"/>
                      <a:pt x="333" y="4572"/>
                    </a:cubicBezTo>
                    <a:cubicBezTo>
                      <a:pt x="600" y="4728"/>
                      <a:pt x="888" y="4839"/>
                      <a:pt x="1176" y="4905"/>
                    </a:cubicBezTo>
                    <a:cubicBezTo>
                      <a:pt x="1696" y="5017"/>
                      <a:pt x="2232" y="5066"/>
                      <a:pt x="2771" y="5066"/>
                    </a:cubicBezTo>
                    <a:cubicBezTo>
                      <a:pt x="2875" y="5066"/>
                      <a:pt x="2979" y="5064"/>
                      <a:pt x="3084" y="5060"/>
                    </a:cubicBezTo>
                    <a:cubicBezTo>
                      <a:pt x="3168" y="5056"/>
                      <a:pt x="3237" y="5053"/>
                      <a:pt x="3294" y="5053"/>
                    </a:cubicBezTo>
                    <a:cubicBezTo>
                      <a:pt x="3571" y="5053"/>
                      <a:pt x="3584" y="5126"/>
                      <a:pt x="3749" y="5548"/>
                    </a:cubicBezTo>
                    <a:cubicBezTo>
                      <a:pt x="4281" y="6946"/>
                      <a:pt x="4902" y="8321"/>
                      <a:pt x="5590" y="9651"/>
                    </a:cubicBezTo>
                    <a:cubicBezTo>
                      <a:pt x="6654" y="11781"/>
                      <a:pt x="8229" y="13577"/>
                      <a:pt x="10203" y="14908"/>
                    </a:cubicBezTo>
                    <a:cubicBezTo>
                      <a:pt x="10292" y="14974"/>
                      <a:pt x="10403" y="14997"/>
                      <a:pt x="10447" y="15152"/>
                    </a:cubicBezTo>
                    <a:cubicBezTo>
                      <a:pt x="10270" y="15263"/>
                      <a:pt x="10114" y="15440"/>
                      <a:pt x="10070" y="15640"/>
                    </a:cubicBezTo>
                    <a:cubicBezTo>
                      <a:pt x="10004" y="15839"/>
                      <a:pt x="10114" y="16017"/>
                      <a:pt x="10314" y="16017"/>
                    </a:cubicBezTo>
                    <a:cubicBezTo>
                      <a:pt x="10580" y="16017"/>
                      <a:pt x="10846" y="15950"/>
                      <a:pt x="11068" y="15795"/>
                    </a:cubicBezTo>
                    <a:cubicBezTo>
                      <a:pt x="11196" y="15731"/>
                      <a:pt x="11334" y="15698"/>
                      <a:pt x="11473" y="15698"/>
                    </a:cubicBezTo>
                    <a:cubicBezTo>
                      <a:pt x="11623" y="15698"/>
                      <a:pt x="11773" y="15737"/>
                      <a:pt x="11911" y="15817"/>
                    </a:cubicBezTo>
                    <a:cubicBezTo>
                      <a:pt x="12798" y="16216"/>
                      <a:pt x="13752" y="16505"/>
                      <a:pt x="14750" y="16682"/>
                    </a:cubicBezTo>
                    <a:cubicBezTo>
                      <a:pt x="14860" y="16708"/>
                      <a:pt x="14974" y="16721"/>
                      <a:pt x="15089" y="16721"/>
                    </a:cubicBezTo>
                    <a:cubicBezTo>
                      <a:pt x="15367" y="16721"/>
                      <a:pt x="15652" y="16646"/>
                      <a:pt x="15903" y="16505"/>
                    </a:cubicBezTo>
                    <a:cubicBezTo>
                      <a:pt x="16236" y="16283"/>
                      <a:pt x="16280" y="16150"/>
                      <a:pt x="16125" y="15662"/>
                    </a:cubicBezTo>
                    <a:cubicBezTo>
                      <a:pt x="15659" y="14220"/>
                      <a:pt x="14994" y="12823"/>
                      <a:pt x="14173" y="11537"/>
                    </a:cubicBezTo>
                    <a:cubicBezTo>
                      <a:pt x="13375" y="10295"/>
                      <a:pt x="12421" y="9186"/>
                      <a:pt x="11356" y="8210"/>
                    </a:cubicBezTo>
                    <a:cubicBezTo>
                      <a:pt x="9804" y="6790"/>
                      <a:pt x="8163" y="5504"/>
                      <a:pt x="6388" y="4373"/>
                    </a:cubicBezTo>
                    <a:cubicBezTo>
                      <a:pt x="5767" y="3951"/>
                      <a:pt x="5102" y="3619"/>
                      <a:pt x="4392" y="3330"/>
                    </a:cubicBezTo>
                    <a:cubicBezTo>
                      <a:pt x="4215" y="3264"/>
                      <a:pt x="4060" y="3131"/>
                      <a:pt x="3971" y="2975"/>
                    </a:cubicBezTo>
                    <a:cubicBezTo>
                      <a:pt x="3283" y="2110"/>
                      <a:pt x="2529" y="1334"/>
                      <a:pt x="1797" y="536"/>
                    </a:cubicBezTo>
                    <a:cubicBezTo>
                      <a:pt x="1642" y="358"/>
                      <a:pt x="1442" y="203"/>
                      <a:pt x="1221" y="70"/>
                    </a:cubicBezTo>
                    <a:cubicBezTo>
                      <a:pt x="1134" y="24"/>
                      <a:pt x="1058" y="1"/>
                      <a:pt x="9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5"/>
              <p:cNvSpPr/>
              <p:nvPr/>
            </p:nvSpPr>
            <p:spPr>
              <a:xfrm rot="690462">
                <a:off x="8445421" y="931245"/>
                <a:ext cx="633801" cy="189950"/>
              </a:xfrm>
              <a:custGeom>
                <a:avLst/>
                <a:gdLst/>
                <a:ahLst/>
                <a:cxnLst/>
                <a:rect l="l" t="t" r="r" b="b"/>
                <a:pathLst>
                  <a:path w="25352" h="7598" extrusionOk="0">
                    <a:moveTo>
                      <a:pt x="17090" y="1"/>
                    </a:moveTo>
                    <a:cubicBezTo>
                      <a:pt x="16407" y="1"/>
                      <a:pt x="15723" y="42"/>
                      <a:pt x="15039" y="125"/>
                    </a:cubicBezTo>
                    <a:cubicBezTo>
                      <a:pt x="12643" y="391"/>
                      <a:pt x="10292" y="879"/>
                      <a:pt x="8008" y="1589"/>
                    </a:cubicBezTo>
                    <a:cubicBezTo>
                      <a:pt x="7165" y="1855"/>
                      <a:pt x="6344" y="2187"/>
                      <a:pt x="5568" y="2609"/>
                    </a:cubicBezTo>
                    <a:cubicBezTo>
                      <a:pt x="5430" y="2695"/>
                      <a:pt x="5266" y="2727"/>
                      <a:pt x="5096" y="2727"/>
                    </a:cubicBezTo>
                    <a:cubicBezTo>
                      <a:pt x="5047" y="2727"/>
                      <a:pt x="4997" y="2725"/>
                      <a:pt x="4947" y="2720"/>
                    </a:cubicBezTo>
                    <a:cubicBezTo>
                      <a:pt x="4533" y="2705"/>
                      <a:pt x="4121" y="2700"/>
                      <a:pt x="3711" y="2700"/>
                    </a:cubicBezTo>
                    <a:cubicBezTo>
                      <a:pt x="2892" y="2700"/>
                      <a:pt x="2078" y="2720"/>
                      <a:pt x="1265" y="2720"/>
                    </a:cubicBezTo>
                    <a:cubicBezTo>
                      <a:pt x="977" y="2720"/>
                      <a:pt x="689" y="2786"/>
                      <a:pt x="445" y="2875"/>
                    </a:cubicBezTo>
                    <a:cubicBezTo>
                      <a:pt x="68" y="3030"/>
                      <a:pt x="1" y="3274"/>
                      <a:pt x="223" y="3607"/>
                    </a:cubicBezTo>
                    <a:cubicBezTo>
                      <a:pt x="356" y="3762"/>
                      <a:pt x="533" y="3917"/>
                      <a:pt x="711" y="4006"/>
                    </a:cubicBezTo>
                    <a:cubicBezTo>
                      <a:pt x="1376" y="4383"/>
                      <a:pt x="2064" y="4738"/>
                      <a:pt x="2773" y="5026"/>
                    </a:cubicBezTo>
                    <a:cubicBezTo>
                      <a:pt x="3239" y="5226"/>
                      <a:pt x="3239" y="5226"/>
                      <a:pt x="2995" y="5603"/>
                    </a:cubicBezTo>
                    <a:cubicBezTo>
                      <a:pt x="2751" y="5914"/>
                      <a:pt x="2574" y="6268"/>
                      <a:pt x="2419" y="6623"/>
                    </a:cubicBezTo>
                    <a:cubicBezTo>
                      <a:pt x="2308" y="6801"/>
                      <a:pt x="2330" y="7045"/>
                      <a:pt x="2485" y="7222"/>
                    </a:cubicBezTo>
                    <a:cubicBezTo>
                      <a:pt x="2611" y="7364"/>
                      <a:pt x="2792" y="7438"/>
                      <a:pt x="2982" y="7438"/>
                    </a:cubicBezTo>
                    <a:cubicBezTo>
                      <a:pt x="3060" y="7438"/>
                      <a:pt x="3139" y="7425"/>
                      <a:pt x="3217" y="7400"/>
                    </a:cubicBezTo>
                    <a:cubicBezTo>
                      <a:pt x="3550" y="7289"/>
                      <a:pt x="3882" y="7111"/>
                      <a:pt x="4149" y="6867"/>
                    </a:cubicBezTo>
                    <a:cubicBezTo>
                      <a:pt x="4770" y="6379"/>
                      <a:pt x="5324" y="5847"/>
                      <a:pt x="5812" y="5226"/>
                    </a:cubicBezTo>
                    <a:cubicBezTo>
                      <a:pt x="6033" y="4966"/>
                      <a:pt x="6124" y="4859"/>
                      <a:pt x="6274" y="4859"/>
                    </a:cubicBezTo>
                    <a:cubicBezTo>
                      <a:pt x="6379" y="4859"/>
                      <a:pt x="6514" y="4912"/>
                      <a:pt x="6743" y="5004"/>
                    </a:cubicBezTo>
                    <a:cubicBezTo>
                      <a:pt x="8274" y="5670"/>
                      <a:pt x="9849" y="6224"/>
                      <a:pt x="11468" y="6668"/>
                    </a:cubicBezTo>
                    <a:cubicBezTo>
                      <a:pt x="12752" y="7048"/>
                      <a:pt x="14082" y="7236"/>
                      <a:pt x="15415" y="7236"/>
                    </a:cubicBezTo>
                    <a:cubicBezTo>
                      <a:pt x="16727" y="7236"/>
                      <a:pt x="18042" y="7053"/>
                      <a:pt x="19319" y="6690"/>
                    </a:cubicBezTo>
                    <a:cubicBezTo>
                      <a:pt x="19412" y="6659"/>
                      <a:pt x="19494" y="6617"/>
                      <a:pt x="19595" y="6617"/>
                    </a:cubicBezTo>
                    <a:cubicBezTo>
                      <a:pt x="19639" y="6617"/>
                      <a:pt x="19687" y="6625"/>
                      <a:pt x="19741" y="6646"/>
                    </a:cubicBezTo>
                    <a:cubicBezTo>
                      <a:pt x="19674" y="6912"/>
                      <a:pt x="19696" y="7178"/>
                      <a:pt x="19807" y="7400"/>
                    </a:cubicBezTo>
                    <a:cubicBezTo>
                      <a:pt x="19872" y="7529"/>
                      <a:pt x="19974" y="7598"/>
                      <a:pt x="20079" y="7598"/>
                    </a:cubicBezTo>
                    <a:cubicBezTo>
                      <a:pt x="20154" y="7598"/>
                      <a:pt x="20230" y="7562"/>
                      <a:pt x="20295" y="7488"/>
                    </a:cubicBezTo>
                    <a:cubicBezTo>
                      <a:pt x="20517" y="7244"/>
                      <a:pt x="20672" y="6934"/>
                      <a:pt x="20761" y="6601"/>
                    </a:cubicBezTo>
                    <a:cubicBezTo>
                      <a:pt x="20849" y="6268"/>
                      <a:pt x="21116" y="5980"/>
                      <a:pt x="21448" y="5869"/>
                    </a:cubicBezTo>
                    <a:cubicBezTo>
                      <a:pt x="22513" y="5337"/>
                      <a:pt x="23511" y="4694"/>
                      <a:pt x="24443" y="3917"/>
                    </a:cubicBezTo>
                    <a:cubicBezTo>
                      <a:pt x="24842" y="3629"/>
                      <a:pt x="25130" y="3186"/>
                      <a:pt x="25241" y="2720"/>
                    </a:cubicBezTo>
                    <a:cubicBezTo>
                      <a:pt x="25352" y="2210"/>
                      <a:pt x="25263" y="2054"/>
                      <a:pt x="24775" y="1810"/>
                    </a:cubicBezTo>
                    <a:cubicBezTo>
                      <a:pt x="23245" y="1034"/>
                      <a:pt x="21626" y="524"/>
                      <a:pt x="19940" y="236"/>
                    </a:cubicBezTo>
                    <a:cubicBezTo>
                      <a:pt x="18996" y="81"/>
                      <a:pt x="18045" y="1"/>
                      <a:pt x="170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5"/>
              <p:cNvSpPr/>
              <p:nvPr/>
            </p:nvSpPr>
            <p:spPr>
              <a:xfrm rot="690462">
                <a:off x="8388636" y="2341669"/>
                <a:ext cx="638651" cy="329226"/>
              </a:xfrm>
              <a:custGeom>
                <a:avLst/>
                <a:gdLst/>
                <a:ahLst/>
                <a:cxnLst/>
                <a:rect l="l" t="t" r="r" b="b"/>
                <a:pathLst>
                  <a:path w="25546" h="13169" extrusionOk="0">
                    <a:moveTo>
                      <a:pt x="489" y="0"/>
                    </a:moveTo>
                    <a:cubicBezTo>
                      <a:pt x="116" y="0"/>
                      <a:pt x="1" y="200"/>
                      <a:pt x="106" y="601"/>
                    </a:cubicBezTo>
                    <a:cubicBezTo>
                      <a:pt x="173" y="822"/>
                      <a:pt x="306" y="1000"/>
                      <a:pt x="461" y="1177"/>
                    </a:cubicBezTo>
                    <a:cubicBezTo>
                      <a:pt x="971" y="1843"/>
                      <a:pt x="1548" y="2464"/>
                      <a:pt x="2169" y="3062"/>
                    </a:cubicBezTo>
                    <a:cubicBezTo>
                      <a:pt x="2568" y="3440"/>
                      <a:pt x="2568" y="3440"/>
                      <a:pt x="2191" y="3706"/>
                    </a:cubicBezTo>
                    <a:cubicBezTo>
                      <a:pt x="1858" y="3905"/>
                      <a:pt x="1570" y="4127"/>
                      <a:pt x="1282" y="4393"/>
                    </a:cubicBezTo>
                    <a:cubicBezTo>
                      <a:pt x="1104" y="4526"/>
                      <a:pt x="1060" y="4770"/>
                      <a:pt x="1171" y="4992"/>
                    </a:cubicBezTo>
                    <a:cubicBezTo>
                      <a:pt x="1282" y="5258"/>
                      <a:pt x="1526" y="5436"/>
                      <a:pt x="1836" y="5480"/>
                    </a:cubicBezTo>
                    <a:cubicBezTo>
                      <a:pt x="1955" y="5495"/>
                      <a:pt x="2075" y="5502"/>
                      <a:pt x="2198" y="5502"/>
                    </a:cubicBezTo>
                    <a:cubicBezTo>
                      <a:pt x="2443" y="5502"/>
                      <a:pt x="2694" y="5473"/>
                      <a:pt x="2945" y="5414"/>
                    </a:cubicBezTo>
                    <a:cubicBezTo>
                      <a:pt x="3699" y="5236"/>
                      <a:pt x="4453" y="4970"/>
                      <a:pt x="5163" y="4615"/>
                    </a:cubicBezTo>
                    <a:cubicBezTo>
                      <a:pt x="5380" y="4492"/>
                      <a:pt x="5505" y="4426"/>
                      <a:pt x="5614" y="4426"/>
                    </a:cubicBezTo>
                    <a:cubicBezTo>
                      <a:pt x="5762" y="4426"/>
                      <a:pt x="5881" y="4547"/>
                      <a:pt x="6161" y="4815"/>
                    </a:cubicBezTo>
                    <a:cubicBezTo>
                      <a:pt x="7470" y="6101"/>
                      <a:pt x="8845" y="7321"/>
                      <a:pt x="10287" y="8452"/>
                    </a:cubicBezTo>
                    <a:cubicBezTo>
                      <a:pt x="12704" y="10315"/>
                      <a:pt x="15299" y="11535"/>
                      <a:pt x="18116" y="11956"/>
                    </a:cubicBezTo>
                    <a:cubicBezTo>
                      <a:pt x="18249" y="11956"/>
                      <a:pt x="18404" y="12001"/>
                      <a:pt x="18515" y="12089"/>
                    </a:cubicBezTo>
                    <a:cubicBezTo>
                      <a:pt x="18360" y="12311"/>
                      <a:pt x="18293" y="12577"/>
                      <a:pt x="18338" y="12844"/>
                    </a:cubicBezTo>
                    <a:cubicBezTo>
                      <a:pt x="18372" y="13033"/>
                      <a:pt x="18500" y="13168"/>
                      <a:pt x="18658" y="13168"/>
                    </a:cubicBezTo>
                    <a:cubicBezTo>
                      <a:pt x="18705" y="13168"/>
                      <a:pt x="18753" y="13157"/>
                      <a:pt x="18803" y="13132"/>
                    </a:cubicBezTo>
                    <a:cubicBezTo>
                      <a:pt x="19092" y="12999"/>
                      <a:pt x="19358" y="12777"/>
                      <a:pt x="19558" y="12511"/>
                    </a:cubicBezTo>
                    <a:cubicBezTo>
                      <a:pt x="19735" y="12255"/>
                      <a:pt x="20034" y="12104"/>
                      <a:pt x="20347" y="12104"/>
                    </a:cubicBezTo>
                    <a:cubicBezTo>
                      <a:pt x="20386" y="12104"/>
                      <a:pt x="20427" y="12107"/>
                      <a:pt x="20467" y="12112"/>
                    </a:cubicBezTo>
                    <a:cubicBezTo>
                      <a:pt x="21687" y="12089"/>
                      <a:pt x="22907" y="11934"/>
                      <a:pt x="24082" y="11602"/>
                    </a:cubicBezTo>
                    <a:cubicBezTo>
                      <a:pt x="24570" y="11513"/>
                      <a:pt x="24991" y="11224"/>
                      <a:pt x="25280" y="10825"/>
                    </a:cubicBezTo>
                    <a:cubicBezTo>
                      <a:pt x="25546" y="10404"/>
                      <a:pt x="25524" y="10226"/>
                      <a:pt x="25102" y="9761"/>
                    </a:cubicBezTo>
                    <a:cubicBezTo>
                      <a:pt x="23838" y="8386"/>
                      <a:pt x="22396" y="7166"/>
                      <a:pt x="20800" y="6168"/>
                    </a:cubicBezTo>
                    <a:cubicBezTo>
                      <a:pt x="19314" y="5192"/>
                      <a:pt x="17672" y="4415"/>
                      <a:pt x="15964" y="3883"/>
                    </a:cubicBezTo>
                    <a:cubicBezTo>
                      <a:pt x="13525" y="3085"/>
                      <a:pt x="11019" y="2486"/>
                      <a:pt x="8490" y="2131"/>
                    </a:cubicBezTo>
                    <a:cubicBezTo>
                      <a:pt x="7856" y="2038"/>
                      <a:pt x="7211" y="1999"/>
                      <a:pt x="6571" y="1999"/>
                    </a:cubicBezTo>
                    <a:cubicBezTo>
                      <a:pt x="6293" y="1999"/>
                      <a:pt x="6015" y="2007"/>
                      <a:pt x="5740" y="2020"/>
                    </a:cubicBezTo>
                    <a:cubicBezTo>
                      <a:pt x="5496" y="2020"/>
                      <a:pt x="5274" y="1954"/>
                      <a:pt x="5074" y="1843"/>
                    </a:cubicBezTo>
                    <a:cubicBezTo>
                      <a:pt x="3855" y="1244"/>
                      <a:pt x="2635" y="756"/>
                      <a:pt x="1415" y="224"/>
                    </a:cubicBezTo>
                    <a:cubicBezTo>
                      <a:pt x="1127" y="113"/>
                      <a:pt x="838" y="24"/>
                      <a:pt x="550" y="2"/>
                    </a:cubicBezTo>
                    <a:cubicBezTo>
                      <a:pt x="529" y="1"/>
                      <a:pt x="508" y="0"/>
                      <a:pt x="4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5"/>
              <p:cNvSpPr/>
              <p:nvPr/>
            </p:nvSpPr>
            <p:spPr>
              <a:xfrm rot="690462">
                <a:off x="8870917" y="2039586"/>
                <a:ext cx="427526" cy="247851"/>
              </a:xfrm>
              <a:custGeom>
                <a:avLst/>
                <a:gdLst/>
                <a:ahLst/>
                <a:cxnLst/>
                <a:rect l="l" t="t" r="r" b="b"/>
                <a:pathLst>
                  <a:path w="17101" h="9914" extrusionOk="0">
                    <a:moveTo>
                      <a:pt x="13796" y="1"/>
                    </a:moveTo>
                    <a:cubicBezTo>
                      <a:pt x="12687" y="1"/>
                      <a:pt x="11578" y="223"/>
                      <a:pt x="10558" y="689"/>
                    </a:cubicBezTo>
                    <a:cubicBezTo>
                      <a:pt x="8828" y="1376"/>
                      <a:pt x="7165" y="2241"/>
                      <a:pt x="5612" y="3261"/>
                    </a:cubicBezTo>
                    <a:cubicBezTo>
                      <a:pt x="4991" y="3683"/>
                      <a:pt x="4392" y="4149"/>
                      <a:pt x="3838" y="4681"/>
                    </a:cubicBezTo>
                    <a:cubicBezTo>
                      <a:pt x="3727" y="4792"/>
                      <a:pt x="3572" y="4858"/>
                      <a:pt x="3394" y="4880"/>
                    </a:cubicBezTo>
                    <a:cubicBezTo>
                      <a:pt x="2596" y="5036"/>
                      <a:pt x="1753" y="5280"/>
                      <a:pt x="932" y="5479"/>
                    </a:cubicBezTo>
                    <a:cubicBezTo>
                      <a:pt x="733" y="5546"/>
                      <a:pt x="533" y="5635"/>
                      <a:pt x="378" y="5768"/>
                    </a:cubicBezTo>
                    <a:cubicBezTo>
                      <a:pt x="112" y="5923"/>
                      <a:pt x="1" y="6233"/>
                      <a:pt x="112" y="6522"/>
                    </a:cubicBezTo>
                    <a:cubicBezTo>
                      <a:pt x="156" y="6655"/>
                      <a:pt x="267" y="6766"/>
                      <a:pt x="378" y="6854"/>
                    </a:cubicBezTo>
                    <a:cubicBezTo>
                      <a:pt x="755" y="7121"/>
                      <a:pt x="1154" y="7365"/>
                      <a:pt x="1576" y="7542"/>
                    </a:cubicBezTo>
                    <a:cubicBezTo>
                      <a:pt x="1864" y="7653"/>
                      <a:pt x="1864" y="7653"/>
                      <a:pt x="1642" y="8096"/>
                    </a:cubicBezTo>
                    <a:cubicBezTo>
                      <a:pt x="1442" y="8451"/>
                      <a:pt x="1243" y="8806"/>
                      <a:pt x="1088" y="9183"/>
                    </a:cubicBezTo>
                    <a:cubicBezTo>
                      <a:pt x="977" y="9361"/>
                      <a:pt x="955" y="9582"/>
                      <a:pt x="1043" y="9782"/>
                    </a:cubicBezTo>
                    <a:cubicBezTo>
                      <a:pt x="1093" y="9869"/>
                      <a:pt x="1170" y="9914"/>
                      <a:pt x="1259" y="9914"/>
                    </a:cubicBezTo>
                    <a:cubicBezTo>
                      <a:pt x="1330" y="9914"/>
                      <a:pt x="1408" y="9885"/>
                      <a:pt x="1487" y="9826"/>
                    </a:cubicBezTo>
                    <a:cubicBezTo>
                      <a:pt x="1753" y="9649"/>
                      <a:pt x="1997" y="9427"/>
                      <a:pt x="2219" y="9161"/>
                    </a:cubicBezTo>
                    <a:cubicBezTo>
                      <a:pt x="2707" y="8562"/>
                      <a:pt x="3172" y="7919"/>
                      <a:pt x="3594" y="7254"/>
                    </a:cubicBezTo>
                    <a:cubicBezTo>
                      <a:pt x="3808" y="6925"/>
                      <a:pt x="3884" y="6808"/>
                      <a:pt x="4001" y="6808"/>
                    </a:cubicBezTo>
                    <a:cubicBezTo>
                      <a:pt x="4065" y="6808"/>
                      <a:pt x="4141" y="6844"/>
                      <a:pt x="4259" y="6899"/>
                    </a:cubicBezTo>
                    <a:cubicBezTo>
                      <a:pt x="5169" y="7298"/>
                      <a:pt x="6144" y="7586"/>
                      <a:pt x="7120" y="7786"/>
                    </a:cubicBezTo>
                    <a:cubicBezTo>
                      <a:pt x="7482" y="7853"/>
                      <a:pt x="7847" y="7887"/>
                      <a:pt x="8217" y="7887"/>
                    </a:cubicBezTo>
                    <a:cubicBezTo>
                      <a:pt x="9549" y="7887"/>
                      <a:pt x="10936" y="7447"/>
                      <a:pt x="12377" y="6544"/>
                    </a:cubicBezTo>
                    <a:cubicBezTo>
                      <a:pt x="12429" y="6492"/>
                      <a:pt x="12495" y="6412"/>
                      <a:pt x="12574" y="6412"/>
                    </a:cubicBezTo>
                    <a:cubicBezTo>
                      <a:pt x="12596" y="6412"/>
                      <a:pt x="12619" y="6419"/>
                      <a:pt x="12643" y="6433"/>
                    </a:cubicBezTo>
                    <a:cubicBezTo>
                      <a:pt x="12554" y="6655"/>
                      <a:pt x="12532" y="6921"/>
                      <a:pt x="12554" y="7165"/>
                    </a:cubicBezTo>
                    <a:cubicBezTo>
                      <a:pt x="12577" y="7267"/>
                      <a:pt x="12623" y="7323"/>
                      <a:pt x="12684" y="7323"/>
                    </a:cubicBezTo>
                    <a:cubicBezTo>
                      <a:pt x="12741" y="7323"/>
                      <a:pt x="12811" y="7273"/>
                      <a:pt x="12887" y="7165"/>
                    </a:cubicBezTo>
                    <a:cubicBezTo>
                      <a:pt x="13064" y="6877"/>
                      <a:pt x="13220" y="6544"/>
                      <a:pt x="13331" y="6211"/>
                    </a:cubicBezTo>
                    <a:cubicBezTo>
                      <a:pt x="13419" y="5878"/>
                      <a:pt x="13641" y="5590"/>
                      <a:pt x="13907" y="5368"/>
                    </a:cubicBezTo>
                    <a:cubicBezTo>
                      <a:pt x="14750" y="4636"/>
                      <a:pt x="15526" y="3816"/>
                      <a:pt x="16214" y="2951"/>
                    </a:cubicBezTo>
                    <a:cubicBezTo>
                      <a:pt x="16547" y="2552"/>
                      <a:pt x="16791" y="2108"/>
                      <a:pt x="16946" y="1620"/>
                    </a:cubicBezTo>
                    <a:cubicBezTo>
                      <a:pt x="17101" y="1088"/>
                      <a:pt x="17079" y="955"/>
                      <a:pt x="16791" y="777"/>
                    </a:cubicBezTo>
                    <a:cubicBezTo>
                      <a:pt x="15881" y="267"/>
                      <a:pt x="14839" y="1"/>
                      <a:pt x="137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5"/>
              <p:cNvSpPr/>
              <p:nvPr/>
            </p:nvSpPr>
            <p:spPr>
              <a:xfrm rot="690462">
                <a:off x="9012422" y="1180906"/>
                <a:ext cx="502951" cy="223650"/>
              </a:xfrm>
              <a:custGeom>
                <a:avLst/>
                <a:gdLst/>
                <a:ahLst/>
                <a:cxnLst/>
                <a:rect l="l" t="t" r="r" b="b"/>
                <a:pathLst>
                  <a:path w="20118" h="8946" extrusionOk="0">
                    <a:moveTo>
                      <a:pt x="15864" y="1"/>
                    </a:moveTo>
                    <a:cubicBezTo>
                      <a:pt x="14427" y="1"/>
                      <a:pt x="12993" y="240"/>
                      <a:pt x="11622" y="713"/>
                    </a:cubicBezTo>
                    <a:cubicBezTo>
                      <a:pt x="9737" y="1334"/>
                      <a:pt x="7919" y="2132"/>
                      <a:pt x="6189" y="3108"/>
                    </a:cubicBezTo>
                    <a:cubicBezTo>
                      <a:pt x="5523" y="3463"/>
                      <a:pt x="4924" y="3885"/>
                      <a:pt x="4370" y="4373"/>
                    </a:cubicBezTo>
                    <a:cubicBezTo>
                      <a:pt x="4215" y="4483"/>
                      <a:pt x="4059" y="4550"/>
                      <a:pt x="3882" y="4572"/>
                    </a:cubicBezTo>
                    <a:cubicBezTo>
                      <a:pt x="2884" y="4727"/>
                      <a:pt x="1908" y="4971"/>
                      <a:pt x="932" y="5193"/>
                    </a:cubicBezTo>
                    <a:cubicBezTo>
                      <a:pt x="710" y="5238"/>
                      <a:pt x="488" y="5326"/>
                      <a:pt x="311" y="5459"/>
                    </a:cubicBezTo>
                    <a:cubicBezTo>
                      <a:pt x="23" y="5570"/>
                      <a:pt x="1" y="5947"/>
                      <a:pt x="222" y="6103"/>
                    </a:cubicBezTo>
                    <a:cubicBezTo>
                      <a:pt x="355" y="6236"/>
                      <a:pt x="488" y="6324"/>
                      <a:pt x="666" y="6369"/>
                    </a:cubicBezTo>
                    <a:cubicBezTo>
                      <a:pt x="1243" y="6591"/>
                      <a:pt x="1819" y="6768"/>
                      <a:pt x="2418" y="6901"/>
                    </a:cubicBezTo>
                    <a:cubicBezTo>
                      <a:pt x="2839" y="6990"/>
                      <a:pt x="2817" y="7012"/>
                      <a:pt x="2684" y="7367"/>
                    </a:cubicBezTo>
                    <a:cubicBezTo>
                      <a:pt x="2529" y="7677"/>
                      <a:pt x="2418" y="7988"/>
                      <a:pt x="2329" y="8321"/>
                    </a:cubicBezTo>
                    <a:cubicBezTo>
                      <a:pt x="2263" y="8498"/>
                      <a:pt x="2329" y="8698"/>
                      <a:pt x="2462" y="8831"/>
                    </a:cubicBezTo>
                    <a:cubicBezTo>
                      <a:pt x="2563" y="8906"/>
                      <a:pt x="2685" y="8946"/>
                      <a:pt x="2809" y="8946"/>
                    </a:cubicBezTo>
                    <a:cubicBezTo>
                      <a:pt x="2903" y="8946"/>
                      <a:pt x="2997" y="8923"/>
                      <a:pt x="3083" y="8875"/>
                    </a:cubicBezTo>
                    <a:cubicBezTo>
                      <a:pt x="3327" y="8698"/>
                      <a:pt x="3571" y="8498"/>
                      <a:pt x="3771" y="8254"/>
                    </a:cubicBezTo>
                    <a:cubicBezTo>
                      <a:pt x="4192" y="7744"/>
                      <a:pt x="4592" y="7167"/>
                      <a:pt x="4902" y="6591"/>
                    </a:cubicBezTo>
                    <a:cubicBezTo>
                      <a:pt x="5066" y="6277"/>
                      <a:pt x="5120" y="6175"/>
                      <a:pt x="5279" y="6175"/>
                    </a:cubicBezTo>
                    <a:cubicBezTo>
                      <a:pt x="5357" y="6175"/>
                      <a:pt x="5459" y="6199"/>
                      <a:pt x="5612" y="6236"/>
                    </a:cubicBezTo>
                    <a:cubicBezTo>
                      <a:pt x="6920" y="6546"/>
                      <a:pt x="8251" y="6768"/>
                      <a:pt x="9582" y="6901"/>
                    </a:cubicBezTo>
                    <a:cubicBezTo>
                      <a:pt x="9921" y="6932"/>
                      <a:pt x="10261" y="6948"/>
                      <a:pt x="10600" y="6948"/>
                    </a:cubicBezTo>
                    <a:cubicBezTo>
                      <a:pt x="12434" y="6948"/>
                      <a:pt x="14249" y="6494"/>
                      <a:pt x="15859" y="5615"/>
                    </a:cubicBezTo>
                    <a:cubicBezTo>
                      <a:pt x="15930" y="5579"/>
                      <a:pt x="16002" y="5514"/>
                      <a:pt x="16098" y="5514"/>
                    </a:cubicBezTo>
                    <a:cubicBezTo>
                      <a:pt x="16120" y="5514"/>
                      <a:pt x="16144" y="5517"/>
                      <a:pt x="16169" y="5526"/>
                    </a:cubicBezTo>
                    <a:cubicBezTo>
                      <a:pt x="16147" y="5748"/>
                      <a:pt x="16191" y="5969"/>
                      <a:pt x="16324" y="6147"/>
                    </a:cubicBezTo>
                    <a:cubicBezTo>
                      <a:pt x="16358" y="6236"/>
                      <a:pt x="16441" y="6280"/>
                      <a:pt x="16524" y="6280"/>
                    </a:cubicBezTo>
                    <a:cubicBezTo>
                      <a:pt x="16607" y="6280"/>
                      <a:pt x="16690" y="6236"/>
                      <a:pt x="16724" y="6147"/>
                    </a:cubicBezTo>
                    <a:cubicBezTo>
                      <a:pt x="16879" y="5903"/>
                      <a:pt x="16968" y="5615"/>
                      <a:pt x="16990" y="5326"/>
                    </a:cubicBezTo>
                    <a:cubicBezTo>
                      <a:pt x="17012" y="5016"/>
                      <a:pt x="17189" y="4750"/>
                      <a:pt x="17433" y="4572"/>
                    </a:cubicBezTo>
                    <a:cubicBezTo>
                      <a:pt x="18232" y="3951"/>
                      <a:pt x="18964" y="3219"/>
                      <a:pt x="19585" y="2421"/>
                    </a:cubicBezTo>
                    <a:cubicBezTo>
                      <a:pt x="19873" y="2088"/>
                      <a:pt x="20051" y="1689"/>
                      <a:pt x="20095" y="1245"/>
                    </a:cubicBezTo>
                    <a:cubicBezTo>
                      <a:pt x="20117" y="802"/>
                      <a:pt x="20028" y="691"/>
                      <a:pt x="19607" y="558"/>
                    </a:cubicBezTo>
                    <a:cubicBezTo>
                      <a:pt x="18384" y="185"/>
                      <a:pt x="17123" y="1"/>
                      <a:pt x="158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5"/>
              <p:cNvSpPr/>
              <p:nvPr/>
            </p:nvSpPr>
            <p:spPr>
              <a:xfrm rot="690462">
                <a:off x="4622110" y="366859"/>
                <a:ext cx="345451" cy="233375"/>
              </a:xfrm>
              <a:custGeom>
                <a:avLst/>
                <a:gdLst/>
                <a:ahLst/>
                <a:cxnLst/>
                <a:rect l="l" t="t" r="r" b="b"/>
                <a:pathLst>
                  <a:path w="13818" h="9335" extrusionOk="0">
                    <a:moveTo>
                      <a:pt x="12872" y="1"/>
                    </a:moveTo>
                    <a:cubicBezTo>
                      <a:pt x="10954" y="1"/>
                      <a:pt x="9090" y="575"/>
                      <a:pt x="7497" y="1651"/>
                    </a:cubicBezTo>
                    <a:cubicBezTo>
                      <a:pt x="6255" y="2472"/>
                      <a:pt x="5079" y="3403"/>
                      <a:pt x="4015" y="4446"/>
                    </a:cubicBezTo>
                    <a:cubicBezTo>
                      <a:pt x="3615" y="4823"/>
                      <a:pt x="3238" y="5244"/>
                      <a:pt x="2928" y="5710"/>
                    </a:cubicBezTo>
                    <a:cubicBezTo>
                      <a:pt x="2861" y="5821"/>
                      <a:pt x="2728" y="5909"/>
                      <a:pt x="2617" y="5954"/>
                    </a:cubicBezTo>
                    <a:cubicBezTo>
                      <a:pt x="1930" y="6242"/>
                      <a:pt x="1264" y="6619"/>
                      <a:pt x="599" y="6952"/>
                    </a:cubicBezTo>
                    <a:cubicBezTo>
                      <a:pt x="444" y="7041"/>
                      <a:pt x="288" y="7151"/>
                      <a:pt x="178" y="7285"/>
                    </a:cubicBezTo>
                    <a:cubicBezTo>
                      <a:pt x="0" y="7418"/>
                      <a:pt x="44" y="7684"/>
                      <a:pt x="244" y="7772"/>
                    </a:cubicBezTo>
                    <a:cubicBezTo>
                      <a:pt x="355" y="7839"/>
                      <a:pt x="488" y="7861"/>
                      <a:pt x="621" y="7861"/>
                    </a:cubicBezTo>
                    <a:cubicBezTo>
                      <a:pt x="954" y="7911"/>
                      <a:pt x="1299" y="7936"/>
                      <a:pt x="1647" y="7936"/>
                    </a:cubicBezTo>
                    <a:cubicBezTo>
                      <a:pt x="1763" y="7936"/>
                      <a:pt x="1880" y="7933"/>
                      <a:pt x="1996" y="7928"/>
                    </a:cubicBezTo>
                    <a:cubicBezTo>
                      <a:pt x="2307" y="7928"/>
                      <a:pt x="2307" y="7928"/>
                      <a:pt x="2285" y="8194"/>
                    </a:cubicBezTo>
                    <a:cubicBezTo>
                      <a:pt x="2240" y="8460"/>
                      <a:pt x="2218" y="8704"/>
                      <a:pt x="2218" y="8970"/>
                    </a:cubicBezTo>
                    <a:cubicBezTo>
                      <a:pt x="2218" y="9103"/>
                      <a:pt x="2262" y="9236"/>
                      <a:pt x="2395" y="9303"/>
                    </a:cubicBezTo>
                    <a:cubicBezTo>
                      <a:pt x="2445" y="9324"/>
                      <a:pt x="2497" y="9334"/>
                      <a:pt x="2549" y="9334"/>
                    </a:cubicBezTo>
                    <a:cubicBezTo>
                      <a:pt x="2660" y="9334"/>
                      <a:pt x="2771" y="9290"/>
                      <a:pt x="2861" y="9214"/>
                    </a:cubicBezTo>
                    <a:cubicBezTo>
                      <a:pt x="3017" y="9037"/>
                      <a:pt x="3150" y="8859"/>
                      <a:pt x="3238" y="8637"/>
                    </a:cubicBezTo>
                    <a:cubicBezTo>
                      <a:pt x="3460" y="8172"/>
                      <a:pt x="3638" y="7706"/>
                      <a:pt x="3748" y="7196"/>
                    </a:cubicBezTo>
                    <a:cubicBezTo>
                      <a:pt x="3837" y="6819"/>
                      <a:pt x="3837" y="6819"/>
                      <a:pt x="4192" y="6819"/>
                    </a:cubicBezTo>
                    <a:cubicBezTo>
                      <a:pt x="5212" y="6797"/>
                      <a:pt x="6210" y="6708"/>
                      <a:pt x="7208" y="6530"/>
                    </a:cubicBezTo>
                    <a:cubicBezTo>
                      <a:pt x="8827" y="6264"/>
                      <a:pt x="10336" y="5532"/>
                      <a:pt x="11533" y="4401"/>
                    </a:cubicBezTo>
                    <a:cubicBezTo>
                      <a:pt x="11593" y="4362"/>
                      <a:pt x="11617" y="4287"/>
                      <a:pt x="11716" y="4287"/>
                    </a:cubicBezTo>
                    <a:cubicBezTo>
                      <a:pt x="11728" y="4287"/>
                      <a:pt x="11741" y="4288"/>
                      <a:pt x="11755" y="4290"/>
                    </a:cubicBezTo>
                    <a:cubicBezTo>
                      <a:pt x="11777" y="4446"/>
                      <a:pt x="11844" y="4601"/>
                      <a:pt x="11977" y="4712"/>
                    </a:cubicBezTo>
                    <a:cubicBezTo>
                      <a:pt x="12010" y="4754"/>
                      <a:pt x="12057" y="4773"/>
                      <a:pt x="12102" y="4773"/>
                    </a:cubicBezTo>
                    <a:cubicBezTo>
                      <a:pt x="12177" y="4773"/>
                      <a:pt x="12251" y="4720"/>
                      <a:pt x="12265" y="4623"/>
                    </a:cubicBezTo>
                    <a:cubicBezTo>
                      <a:pt x="12332" y="4423"/>
                      <a:pt x="12332" y="4202"/>
                      <a:pt x="12287" y="3980"/>
                    </a:cubicBezTo>
                    <a:cubicBezTo>
                      <a:pt x="12265" y="3758"/>
                      <a:pt x="12332" y="3514"/>
                      <a:pt x="12487" y="3337"/>
                    </a:cubicBezTo>
                    <a:cubicBezTo>
                      <a:pt x="12953" y="2738"/>
                      <a:pt x="13330" y="2072"/>
                      <a:pt x="13640" y="1363"/>
                    </a:cubicBezTo>
                    <a:cubicBezTo>
                      <a:pt x="13773" y="1074"/>
                      <a:pt x="13818" y="742"/>
                      <a:pt x="13773" y="409"/>
                    </a:cubicBezTo>
                    <a:cubicBezTo>
                      <a:pt x="13707" y="76"/>
                      <a:pt x="13618" y="10"/>
                      <a:pt x="13286" y="10"/>
                    </a:cubicBezTo>
                    <a:cubicBezTo>
                      <a:pt x="13147" y="4"/>
                      <a:pt x="13009" y="1"/>
                      <a:pt x="12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25"/>
              <p:cNvSpPr/>
              <p:nvPr/>
            </p:nvSpPr>
            <p:spPr>
              <a:xfrm rot="690462">
                <a:off x="4721716" y="133834"/>
                <a:ext cx="394826" cy="219100"/>
              </a:xfrm>
              <a:custGeom>
                <a:avLst/>
                <a:gdLst/>
                <a:ahLst/>
                <a:cxnLst/>
                <a:rect l="l" t="t" r="r" b="b"/>
                <a:pathLst>
                  <a:path w="15793" h="8764" extrusionOk="0">
                    <a:moveTo>
                      <a:pt x="14918" y="1"/>
                    </a:moveTo>
                    <a:cubicBezTo>
                      <a:pt x="13830" y="1"/>
                      <a:pt x="12761" y="133"/>
                      <a:pt x="11711" y="380"/>
                    </a:cubicBezTo>
                    <a:cubicBezTo>
                      <a:pt x="10602" y="646"/>
                      <a:pt x="9560" y="1045"/>
                      <a:pt x="8584" y="1578"/>
                    </a:cubicBezTo>
                    <a:cubicBezTo>
                      <a:pt x="7165" y="2332"/>
                      <a:pt x="5834" y="3219"/>
                      <a:pt x="4570" y="4217"/>
                    </a:cubicBezTo>
                    <a:cubicBezTo>
                      <a:pt x="4126" y="4550"/>
                      <a:pt x="3705" y="4949"/>
                      <a:pt x="3328" y="5393"/>
                    </a:cubicBezTo>
                    <a:cubicBezTo>
                      <a:pt x="3239" y="5504"/>
                      <a:pt x="3106" y="5570"/>
                      <a:pt x="2973" y="5614"/>
                    </a:cubicBezTo>
                    <a:cubicBezTo>
                      <a:pt x="2174" y="5903"/>
                      <a:pt x="1420" y="6235"/>
                      <a:pt x="666" y="6568"/>
                    </a:cubicBezTo>
                    <a:cubicBezTo>
                      <a:pt x="489" y="6635"/>
                      <a:pt x="333" y="6746"/>
                      <a:pt x="178" y="6856"/>
                    </a:cubicBezTo>
                    <a:cubicBezTo>
                      <a:pt x="1" y="7034"/>
                      <a:pt x="23" y="7189"/>
                      <a:pt x="267" y="7322"/>
                    </a:cubicBezTo>
                    <a:cubicBezTo>
                      <a:pt x="400" y="7367"/>
                      <a:pt x="533" y="7411"/>
                      <a:pt x="688" y="7411"/>
                    </a:cubicBezTo>
                    <a:cubicBezTo>
                      <a:pt x="1062" y="7443"/>
                      <a:pt x="1447" y="7464"/>
                      <a:pt x="1836" y="7464"/>
                    </a:cubicBezTo>
                    <a:cubicBezTo>
                      <a:pt x="1978" y="7464"/>
                      <a:pt x="2120" y="7461"/>
                      <a:pt x="2263" y="7455"/>
                    </a:cubicBezTo>
                    <a:cubicBezTo>
                      <a:pt x="2326" y="7451"/>
                      <a:pt x="2378" y="7449"/>
                      <a:pt x="2421" y="7449"/>
                    </a:cubicBezTo>
                    <a:cubicBezTo>
                      <a:pt x="2616" y="7449"/>
                      <a:pt x="2610" y="7503"/>
                      <a:pt x="2573" y="7721"/>
                    </a:cubicBezTo>
                    <a:cubicBezTo>
                      <a:pt x="2507" y="7943"/>
                      <a:pt x="2485" y="8187"/>
                      <a:pt x="2485" y="8409"/>
                    </a:cubicBezTo>
                    <a:cubicBezTo>
                      <a:pt x="2485" y="8564"/>
                      <a:pt x="2573" y="8697"/>
                      <a:pt x="2707" y="8742"/>
                    </a:cubicBezTo>
                    <a:cubicBezTo>
                      <a:pt x="2763" y="8756"/>
                      <a:pt x="2819" y="8763"/>
                      <a:pt x="2874" y="8763"/>
                    </a:cubicBezTo>
                    <a:cubicBezTo>
                      <a:pt x="2994" y="8763"/>
                      <a:pt x="3111" y="8729"/>
                      <a:pt x="3217" y="8653"/>
                    </a:cubicBezTo>
                    <a:cubicBezTo>
                      <a:pt x="3394" y="8498"/>
                      <a:pt x="3549" y="8320"/>
                      <a:pt x="3660" y="8098"/>
                    </a:cubicBezTo>
                    <a:cubicBezTo>
                      <a:pt x="3904" y="7699"/>
                      <a:pt x="4104" y="7234"/>
                      <a:pt x="4259" y="6768"/>
                    </a:cubicBezTo>
                    <a:cubicBezTo>
                      <a:pt x="4348" y="6413"/>
                      <a:pt x="4348" y="6435"/>
                      <a:pt x="4769" y="6413"/>
                    </a:cubicBezTo>
                    <a:cubicBezTo>
                      <a:pt x="5923" y="6391"/>
                      <a:pt x="7054" y="6280"/>
                      <a:pt x="8207" y="6125"/>
                    </a:cubicBezTo>
                    <a:cubicBezTo>
                      <a:pt x="9981" y="5881"/>
                      <a:pt x="11689" y="5193"/>
                      <a:pt x="13153" y="4106"/>
                    </a:cubicBezTo>
                    <a:cubicBezTo>
                      <a:pt x="13220" y="4062"/>
                      <a:pt x="13264" y="3973"/>
                      <a:pt x="13397" y="3973"/>
                    </a:cubicBezTo>
                    <a:cubicBezTo>
                      <a:pt x="13419" y="4151"/>
                      <a:pt x="13508" y="4284"/>
                      <a:pt x="13641" y="4395"/>
                    </a:cubicBezTo>
                    <a:cubicBezTo>
                      <a:pt x="13680" y="4426"/>
                      <a:pt x="13728" y="4441"/>
                      <a:pt x="13775" y="4441"/>
                    </a:cubicBezTo>
                    <a:cubicBezTo>
                      <a:pt x="13861" y="4441"/>
                      <a:pt x="13945" y="4392"/>
                      <a:pt x="13974" y="4306"/>
                    </a:cubicBezTo>
                    <a:cubicBezTo>
                      <a:pt x="14040" y="4106"/>
                      <a:pt x="14062" y="3884"/>
                      <a:pt x="14018" y="3685"/>
                    </a:cubicBezTo>
                    <a:cubicBezTo>
                      <a:pt x="13974" y="3463"/>
                      <a:pt x="14062" y="3241"/>
                      <a:pt x="14240" y="3108"/>
                    </a:cubicBezTo>
                    <a:cubicBezTo>
                      <a:pt x="14750" y="2554"/>
                      <a:pt x="15193" y="1933"/>
                      <a:pt x="15571" y="1267"/>
                    </a:cubicBezTo>
                    <a:cubicBezTo>
                      <a:pt x="15726" y="1001"/>
                      <a:pt x="15792" y="691"/>
                      <a:pt x="15726" y="380"/>
                    </a:cubicBezTo>
                    <a:cubicBezTo>
                      <a:pt x="15637" y="92"/>
                      <a:pt x="15571" y="25"/>
                      <a:pt x="15171" y="3"/>
                    </a:cubicBezTo>
                    <a:cubicBezTo>
                      <a:pt x="15087" y="1"/>
                      <a:pt x="15003" y="1"/>
                      <a:pt x="149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5"/>
              <p:cNvSpPr/>
              <p:nvPr/>
            </p:nvSpPr>
            <p:spPr>
              <a:xfrm rot="2029222">
                <a:off x="3809445" y="294009"/>
                <a:ext cx="255079" cy="277729"/>
              </a:xfrm>
              <a:custGeom>
                <a:avLst/>
                <a:gdLst/>
                <a:ahLst/>
                <a:cxnLst/>
                <a:rect l="l" t="t" r="r" b="b"/>
                <a:pathLst>
                  <a:path w="10203" h="11109" extrusionOk="0">
                    <a:moveTo>
                      <a:pt x="9392" y="1"/>
                    </a:moveTo>
                    <a:cubicBezTo>
                      <a:pt x="8741" y="1"/>
                      <a:pt x="8088" y="139"/>
                      <a:pt x="7497" y="416"/>
                    </a:cubicBezTo>
                    <a:cubicBezTo>
                      <a:pt x="6743" y="749"/>
                      <a:pt x="6055" y="1259"/>
                      <a:pt x="5479" y="1902"/>
                    </a:cubicBezTo>
                    <a:cubicBezTo>
                      <a:pt x="4525" y="2901"/>
                      <a:pt x="3660" y="4010"/>
                      <a:pt x="2928" y="5207"/>
                    </a:cubicBezTo>
                    <a:cubicBezTo>
                      <a:pt x="2617" y="5695"/>
                      <a:pt x="2374" y="6205"/>
                      <a:pt x="2152" y="6715"/>
                    </a:cubicBezTo>
                    <a:cubicBezTo>
                      <a:pt x="2107" y="6848"/>
                      <a:pt x="2019" y="6937"/>
                      <a:pt x="1908" y="7004"/>
                    </a:cubicBezTo>
                    <a:cubicBezTo>
                      <a:pt x="1398" y="7359"/>
                      <a:pt x="910" y="7780"/>
                      <a:pt x="422" y="8179"/>
                    </a:cubicBezTo>
                    <a:cubicBezTo>
                      <a:pt x="289" y="8290"/>
                      <a:pt x="200" y="8401"/>
                      <a:pt x="111" y="8556"/>
                    </a:cubicBezTo>
                    <a:cubicBezTo>
                      <a:pt x="0" y="8734"/>
                      <a:pt x="23" y="9000"/>
                      <a:pt x="178" y="9155"/>
                    </a:cubicBezTo>
                    <a:cubicBezTo>
                      <a:pt x="266" y="9222"/>
                      <a:pt x="355" y="9266"/>
                      <a:pt x="466" y="9288"/>
                    </a:cubicBezTo>
                    <a:cubicBezTo>
                      <a:pt x="799" y="9355"/>
                      <a:pt x="1154" y="9377"/>
                      <a:pt x="1509" y="9377"/>
                    </a:cubicBezTo>
                    <a:cubicBezTo>
                      <a:pt x="1730" y="9377"/>
                      <a:pt x="1730" y="9377"/>
                      <a:pt x="1708" y="9732"/>
                    </a:cubicBezTo>
                    <a:cubicBezTo>
                      <a:pt x="1686" y="10042"/>
                      <a:pt x="1664" y="10353"/>
                      <a:pt x="1686" y="10641"/>
                    </a:cubicBezTo>
                    <a:cubicBezTo>
                      <a:pt x="1686" y="10819"/>
                      <a:pt x="1708" y="10996"/>
                      <a:pt x="1819" y="11063"/>
                    </a:cubicBezTo>
                    <a:cubicBezTo>
                      <a:pt x="1866" y="11094"/>
                      <a:pt x="1911" y="11109"/>
                      <a:pt x="1952" y="11109"/>
                    </a:cubicBezTo>
                    <a:cubicBezTo>
                      <a:pt x="2028" y="11109"/>
                      <a:pt x="2094" y="11060"/>
                      <a:pt x="2152" y="10974"/>
                    </a:cubicBezTo>
                    <a:cubicBezTo>
                      <a:pt x="2285" y="10752"/>
                      <a:pt x="2374" y="10530"/>
                      <a:pt x="2440" y="10286"/>
                    </a:cubicBezTo>
                    <a:cubicBezTo>
                      <a:pt x="2595" y="9710"/>
                      <a:pt x="2706" y="9133"/>
                      <a:pt x="2795" y="8534"/>
                    </a:cubicBezTo>
                    <a:cubicBezTo>
                      <a:pt x="2839" y="8091"/>
                      <a:pt x="2839" y="8091"/>
                      <a:pt x="3128" y="8091"/>
                    </a:cubicBezTo>
                    <a:cubicBezTo>
                      <a:pt x="3882" y="8091"/>
                      <a:pt x="4636" y="7980"/>
                      <a:pt x="5368" y="7802"/>
                    </a:cubicBezTo>
                    <a:cubicBezTo>
                      <a:pt x="6588" y="7492"/>
                      <a:pt x="7674" y="6693"/>
                      <a:pt x="8562" y="5318"/>
                    </a:cubicBezTo>
                    <a:cubicBezTo>
                      <a:pt x="8606" y="5252"/>
                      <a:pt x="8628" y="5163"/>
                      <a:pt x="8717" y="5163"/>
                    </a:cubicBezTo>
                    <a:cubicBezTo>
                      <a:pt x="8739" y="5362"/>
                      <a:pt x="8783" y="5540"/>
                      <a:pt x="8894" y="5695"/>
                    </a:cubicBezTo>
                    <a:cubicBezTo>
                      <a:pt x="8929" y="5748"/>
                      <a:pt x="8964" y="5773"/>
                      <a:pt x="8996" y="5773"/>
                    </a:cubicBezTo>
                    <a:cubicBezTo>
                      <a:pt x="9046" y="5773"/>
                      <a:pt x="9089" y="5714"/>
                      <a:pt x="9116" y="5606"/>
                    </a:cubicBezTo>
                    <a:cubicBezTo>
                      <a:pt x="9138" y="5340"/>
                      <a:pt x="9138" y="5074"/>
                      <a:pt x="9116" y="4808"/>
                    </a:cubicBezTo>
                    <a:cubicBezTo>
                      <a:pt x="9072" y="4542"/>
                      <a:pt x="9116" y="4276"/>
                      <a:pt x="9249" y="4032"/>
                    </a:cubicBezTo>
                    <a:cubicBezTo>
                      <a:pt x="9582" y="3278"/>
                      <a:pt x="9870" y="2479"/>
                      <a:pt x="10070" y="1659"/>
                    </a:cubicBezTo>
                    <a:cubicBezTo>
                      <a:pt x="10181" y="1304"/>
                      <a:pt x="10203" y="904"/>
                      <a:pt x="10158" y="527"/>
                    </a:cubicBezTo>
                    <a:cubicBezTo>
                      <a:pt x="10092" y="128"/>
                      <a:pt x="10025" y="39"/>
                      <a:pt x="9781" y="17"/>
                    </a:cubicBezTo>
                    <a:cubicBezTo>
                      <a:pt x="9652" y="6"/>
                      <a:pt x="9522" y="1"/>
                      <a:pt x="9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5"/>
              <p:cNvSpPr/>
              <p:nvPr/>
            </p:nvSpPr>
            <p:spPr>
              <a:xfrm rot="690462">
                <a:off x="5062894" y="-16435"/>
                <a:ext cx="345451" cy="233375"/>
              </a:xfrm>
              <a:custGeom>
                <a:avLst/>
                <a:gdLst/>
                <a:ahLst/>
                <a:cxnLst/>
                <a:rect l="l" t="t" r="r" b="b"/>
                <a:pathLst>
                  <a:path w="13818" h="9335" extrusionOk="0">
                    <a:moveTo>
                      <a:pt x="12849" y="0"/>
                    </a:moveTo>
                    <a:cubicBezTo>
                      <a:pt x="11958" y="0"/>
                      <a:pt x="11083" y="120"/>
                      <a:pt x="10225" y="387"/>
                    </a:cubicBezTo>
                    <a:cubicBezTo>
                      <a:pt x="9249" y="653"/>
                      <a:pt x="8339" y="1074"/>
                      <a:pt x="7497" y="1651"/>
                    </a:cubicBezTo>
                    <a:cubicBezTo>
                      <a:pt x="6255" y="2472"/>
                      <a:pt x="5079" y="3403"/>
                      <a:pt x="4014" y="4446"/>
                    </a:cubicBezTo>
                    <a:cubicBezTo>
                      <a:pt x="3615" y="4823"/>
                      <a:pt x="3238" y="5244"/>
                      <a:pt x="2928" y="5710"/>
                    </a:cubicBezTo>
                    <a:cubicBezTo>
                      <a:pt x="2861" y="5821"/>
                      <a:pt x="2728" y="5910"/>
                      <a:pt x="2617" y="5954"/>
                    </a:cubicBezTo>
                    <a:cubicBezTo>
                      <a:pt x="1930" y="6242"/>
                      <a:pt x="1264" y="6619"/>
                      <a:pt x="599" y="6952"/>
                    </a:cubicBezTo>
                    <a:cubicBezTo>
                      <a:pt x="444" y="7041"/>
                      <a:pt x="288" y="7152"/>
                      <a:pt x="177" y="7285"/>
                    </a:cubicBezTo>
                    <a:cubicBezTo>
                      <a:pt x="0" y="7418"/>
                      <a:pt x="44" y="7684"/>
                      <a:pt x="244" y="7773"/>
                    </a:cubicBezTo>
                    <a:cubicBezTo>
                      <a:pt x="355" y="7817"/>
                      <a:pt x="488" y="7861"/>
                      <a:pt x="621" y="7861"/>
                    </a:cubicBezTo>
                    <a:cubicBezTo>
                      <a:pt x="954" y="7911"/>
                      <a:pt x="1299" y="7936"/>
                      <a:pt x="1647" y="7936"/>
                    </a:cubicBezTo>
                    <a:cubicBezTo>
                      <a:pt x="1763" y="7936"/>
                      <a:pt x="1880" y="7933"/>
                      <a:pt x="1996" y="7928"/>
                    </a:cubicBezTo>
                    <a:cubicBezTo>
                      <a:pt x="2307" y="7928"/>
                      <a:pt x="2307" y="7928"/>
                      <a:pt x="2284" y="8194"/>
                    </a:cubicBezTo>
                    <a:cubicBezTo>
                      <a:pt x="2240" y="8460"/>
                      <a:pt x="2218" y="8704"/>
                      <a:pt x="2218" y="8970"/>
                    </a:cubicBezTo>
                    <a:cubicBezTo>
                      <a:pt x="2218" y="9103"/>
                      <a:pt x="2262" y="9236"/>
                      <a:pt x="2395" y="9303"/>
                    </a:cubicBezTo>
                    <a:cubicBezTo>
                      <a:pt x="2445" y="9324"/>
                      <a:pt x="2497" y="9334"/>
                      <a:pt x="2549" y="9334"/>
                    </a:cubicBezTo>
                    <a:cubicBezTo>
                      <a:pt x="2660" y="9334"/>
                      <a:pt x="2771" y="9290"/>
                      <a:pt x="2861" y="9214"/>
                    </a:cubicBezTo>
                    <a:cubicBezTo>
                      <a:pt x="3016" y="9037"/>
                      <a:pt x="3149" y="8837"/>
                      <a:pt x="3238" y="8638"/>
                    </a:cubicBezTo>
                    <a:cubicBezTo>
                      <a:pt x="3460" y="8172"/>
                      <a:pt x="3637" y="7684"/>
                      <a:pt x="3748" y="7196"/>
                    </a:cubicBezTo>
                    <a:cubicBezTo>
                      <a:pt x="3837" y="6819"/>
                      <a:pt x="3837" y="6819"/>
                      <a:pt x="4214" y="6819"/>
                    </a:cubicBezTo>
                    <a:cubicBezTo>
                      <a:pt x="5212" y="6797"/>
                      <a:pt x="6210" y="6686"/>
                      <a:pt x="7208" y="6531"/>
                    </a:cubicBezTo>
                    <a:cubicBezTo>
                      <a:pt x="8827" y="6264"/>
                      <a:pt x="10336" y="5532"/>
                      <a:pt x="11533" y="4401"/>
                    </a:cubicBezTo>
                    <a:cubicBezTo>
                      <a:pt x="11578" y="4357"/>
                      <a:pt x="11622" y="4268"/>
                      <a:pt x="11733" y="4268"/>
                    </a:cubicBezTo>
                    <a:cubicBezTo>
                      <a:pt x="11755" y="4446"/>
                      <a:pt x="11844" y="4601"/>
                      <a:pt x="11977" y="4712"/>
                    </a:cubicBezTo>
                    <a:cubicBezTo>
                      <a:pt x="12010" y="4754"/>
                      <a:pt x="12056" y="4773"/>
                      <a:pt x="12102" y="4773"/>
                    </a:cubicBezTo>
                    <a:cubicBezTo>
                      <a:pt x="12177" y="4773"/>
                      <a:pt x="12251" y="4720"/>
                      <a:pt x="12265" y="4623"/>
                    </a:cubicBezTo>
                    <a:cubicBezTo>
                      <a:pt x="12310" y="4424"/>
                      <a:pt x="12332" y="4180"/>
                      <a:pt x="12287" y="3980"/>
                    </a:cubicBezTo>
                    <a:cubicBezTo>
                      <a:pt x="12265" y="3736"/>
                      <a:pt x="12332" y="3514"/>
                      <a:pt x="12487" y="3337"/>
                    </a:cubicBezTo>
                    <a:cubicBezTo>
                      <a:pt x="12931" y="2716"/>
                      <a:pt x="13330" y="2073"/>
                      <a:pt x="13640" y="1363"/>
                    </a:cubicBezTo>
                    <a:cubicBezTo>
                      <a:pt x="13773" y="1074"/>
                      <a:pt x="13818" y="742"/>
                      <a:pt x="13773" y="409"/>
                    </a:cubicBezTo>
                    <a:cubicBezTo>
                      <a:pt x="13685" y="76"/>
                      <a:pt x="13618" y="10"/>
                      <a:pt x="13285" y="10"/>
                    </a:cubicBezTo>
                    <a:cubicBezTo>
                      <a:pt x="13139" y="4"/>
                      <a:pt x="12994" y="0"/>
                      <a:pt x="128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5"/>
              <p:cNvSpPr/>
              <p:nvPr/>
            </p:nvSpPr>
            <p:spPr>
              <a:xfrm rot="690462">
                <a:off x="5131847" y="285749"/>
                <a:ext cx="395926" cy="216725"/>
              </a:xfrm>
              <a:custGeom>
                <a:avLst/>
                <a:gdLst/>
                <a:ahLst/>
                <a:cxnLst/>
                <a:rect l="l" t="t" r="r" b="b"/>
                <a:pathLst>
                  <a:path w="15837" h="8669" extrusionOk="0">
                    <a:moveTo>
                      <a:pt x="14734" y="0"/>
                    </a:moveTo>
                    <a:cubicBezTo>
                      <a:pt x="13727" y="0"/>
                      <a:pt x="12725" y="114"/>
                      <a:pt x="11755" y="342"/>
                    </a:cubicBezTo>
                    <a:cubicBezTo>
                      <a:pt x="10646" y="609"/>
                      <a:pt x="9604" y="1008"/>
                      <a:pt x="8628" y="1540"/>
                    </a:cubicBezTo>
                    <a:cubicBezTo>
                      <a:pt x="7209" y="2272"/>
                      <a:pt x="5856" y="3137"/>
                      <a:pt x="4591" y="4113"/>
                    </a:cubicBezTo>
                    <a:cubicBezTo>
                      <a:pt x="4148" y="4468"/>
                      <a:pt x="3726" y="4845"/>
                      <a:pt x="3349" y="5288"/>
                    </a:cubicBezTo>
                    <a:cubicBezTo>
                      <a:pt x="3239" y="5399"/>
                      <a:pt x="3128" y="5466"/>
                      <a:pt x="2972" y="5510"/>
                    </a:cubicBezTo>
                    <a:cubicBezTo>
                      <a:pt x="2174" y="5776"/>
                      <a:pt x="1420" y="6131"/>
                      <a:pt x="666" y="6442"/>
                    </a:cubicBezTo>
                    <a:cubicBezTo>
                      <a:pt x="488" y="6508"/>
                      <a:pt x="333" y="6597"/>
                      <a:pt x="178" y="6730"/>
                    </a:cubicBezTo>
                    <a:cubicBezTo>
                      <a:pt x="0" y="6908"/>
                      <a:pt x="23" y="7063"/>
                      <a:pt x="266" y="7174"/>
                    </a:cubicBezTo>
                    <a:cubicBezTo>
                      <a:pt x="400" y="7240"/>
                      <a:pt x="533" y="7262"/>
                      <a:pt x="666" y="7285"/>
                    </a:cubicBezTo>
                    <a:cubicBezTo>
                      <a:pt x="1055" y="7317"/>
                      <a:pt x="1445" y="7338"/>
                      <a:pt x="1826" y="7338"/>
                    </a:cubicBezTo>
                    <a:cubicBezTo>
                      <a:pt x="1965" y="7338"/>
                      <a:pt x="2104" y="7335"/>
                      <a:pt x="2240" y="7329"/>
                    </a:cubicBezTo>
                    <a:cubicBezTo>
                      <a:pt x="2617" y="7329"/>
                      <a:pt x="2595" y="7329"/>
                      <a:pt x="2551" y="7617"/>
                    </a:cubicBezTo>
                    <a:cubicBezTo>
                      <a:pt x="2507" y="7839"/>
                      <a:pt x="2462" y="8083"/>
                      <a:pt x="2462" y="8305"/>
                    </a:cubicBezTo>
                    <a:cubicBezTo>
                      <a:pt x="2462" y="8460"/>
                      <a:pt x="2551" y="8593"/>
                      <a:pt x="2684" y="8637"/>
                    </a:cubicBezTo>
                    <a:cubicBezTo>
                      <a:pt x="2741" y="8659"/>
                      <a:pt x="2798" y="8669"/>
                      <a:pt x="2854" y="8669"/>
                    </a:cubicBezTo>
                    <a:cubicBezTo>
                      <a:pt x="2973" y="8669"/>
                      <a:pt x="3089" y="8624"/>
                      <a:pt x="3194" y="8549"/>
                    </a:cubicBezTo>
                    <a:cubicBezTo>
                      <a:pt x="3372" y="8394"/>
                      <a:pt x="3527" y="8216"/>
                      <a:pt x="3638" y="8016"/>
                    </a:cubicBezTo>
                    <a:cubicBezTo>
                      <a:pt x="3904" y="7595"/>
                      <a:pt x="4103" y="7151"/>
                      <a:pt x="4237" y="6686"/>
                    </a:cubicBezTo>
                    <a:cubicBezTo>
                      <a:pt x="4347" y="6331"/>
                      <a:pt x="4347" y="6331"/>
                      <a:pt x="4769" y="6331"/>
                    </a:cubicBezTo>
                    <a:cubicBezTo>
                      <a:pt x="5922" y="6309"/>
                      <a:pt x="7053" y="6220"/>
                      <a:pt x="8207" y="6065"/>
                    </a:cubicBezTo>
                    <a:cubicBezTo>
                      <a:pt x="10003" y="5843"/>
                      <a:pt x="11711" y="5178"/>
                      <a:pt x="13175" y="4113"/>
                    </a:cubicBezTo>
                    <a:cubicBezTo>
                      <a:pt x="13219" y="4024"/>
                      <a:pt x="13308" y="3958"/>
                      <a:pt x="13419" y="3958"/>
                    </a:cubicBezTo>
                    <a:cubicBezTo>
                      <a:pt x="13441" y="4113"/>
                      <a:pt x="13530" y="4268"/>
                      <a:pt x="13663" y="4357"/>
                    </a:cubicBezTo>
                    <a:cubicBezTo>
                      <a:pt x="13716" y="4392"/>
                      <a:pt x="13773" y="4410"/>
                      <a:pt x="13825" y="4410"/>
                    </a:cubicBezTo>
                    <a:cubicBezTo>
                      <a:pt x="13902" y="4410"/>
                      <a:pt x="13969" y="4370"/>
                      <a:pt x="13995" y="4290"/>
                    </a:cubicBezTo>
                    <a:cubicBezTo>
                      <a:pt x="14062" y="4091"/>
                      <a:pt x="14084" y="3891"/>
                      <a:pt x="14040" y="3669"/>
                    </a:cubicBezTo>
                    <a:cubicBezTo>
                      <a:pt x="14018" y="3448"/>
                      <a:pt x="14106" y="3226"/>
                      <a:pt x="14262" y="3093"/>
                    </a:cubicBezTo>
                    <a:cubicBezTo>
                      <a:pt x="14794" y="2538"/>
                      <a:pt x="15237" y="1917"/>
                      <a:pt x="15615" y="1252"/>
                    </a:cubicBezTo>
                    <a:cubicBezTo>
                      <a:pt x="15770" y="1008"/>
                      <a:pt x="15836" y="697"/>
                      <a:pt x="15792" y="387"/>
                    </a:cubicBezTo>
                    <a:cubicBezTo>
                      <a:pt x="15703" y="76"/>
                      <a:pt x="15615" y="10"/>
                      <a:pt x="15237" y="10"/>
                    </a:cubicBezTo>
                    <a:cubicBezTo>
                      <a:pt x="15070" y="3"/>
                      <a:pt x="14902" y="0"/>
                      <a:pt x="147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5"/>
              <p:cNvSpPr/>
              <p:nvPr/>
            </p:nvSpPr>
            <p:spPr>
              <a:xfrm rot="690462">
                <a:off x="5025894" y="187527"/>
                <a:ext cx="255651" cy="278001"/>
              </a:xfrm>
              <a:custGeom>
                <a:avLst/>
                <a:gdLst/>
                <a:ahLst/>
                <a:cxnLst/>
                <a:rect l="l" t="t" r="r" b="b"/>
                <a:pathLst>
                  <a:path w="10226" h="11120" extrusionOk="0">
                    <a:moveTo>
                      <a:pt x="9416" y="0"/>
                    </a:moveTo>
                    <a:cubicBezTo>
                      <a:pt x="8771" y="0"/>
                      <a:pt x="8133" y="139"/>
                      <a:pt x="7542" y="416"/>
                    </a:cubicBezTo>
                    <a:cubicBezTo>
                      <a:pt x="6766" y="771"/>
                      <a:pt x="6078" y="1281"/>
                      <a:pt x="5524" y="1902"/>
                    </a:cubicBezTo>
                    <a:cubicBezTo>
                      <a:pt x="4548" y="2922"/>
                      <a:pt x="3683" y="4031"/>
                      <a:pt x="2951" y="5207"/>
                    </a:cubicBezTo>
                    <a:cubicBezTo>
                      <a:pt x="2640" y="5695"/>
                      <a:pt x="2374" y="6205"/>
                      <a:pt x="2152" y="6737"/>
                    </a:cubicBezTo>
                    <a:cubicBezTo>
                      <a:pt x="2108" y="6848"/>
                      <a:pt x="2041" y="6937"/>
                      <a:pt x="1930" y="7003"/>
                    </a:cubicBezTo>
                    <a:cubicBezTo>
                      <a:pt x="1420" y="7358"/>
                      <a:pt x="932" y="7780"/>
                      <a:pt x="444" y="8179"/>
                    </a:cubicBezTo>
                    <a:cubicBezTo>
                      <a:pt x="311" y="8290"/>
                      <a:pt x="200" y="8423"/>
                      <a:pt x="134" y="8556"/>
                    </a:cubicBezTo>
                    <a:cubicBezTo>
                      <a:pt x="1" y="8755"/>
                      <a:pt x="45" y="8999"/>
                      <a:pt x="200" y="9155"/>
                    </a:cubicBezTo>
                    <a:cubicBezTo>
                      <a:pt x="267" y="9221"/>
                      <a:pt x="378" y="9288"/>
                      <a:pt x="467" y="9288"/>
                    </a:cubicBezTo>
                    <a:cubicBezTo>
                      <a:pt x="759" y="9343"/>
                      <a:pt x="1051" y="9382"/>
                      <a:pt x="1330" y="9382"/>
                    </a:cubicBezTo>
                    <a:cubicBezTo>
                      <a:pt x="1391" y="9382"/>
                      <a:pt x="1450" y="9380"/>
                      <a:pt x="1509" y="9377"/>
                    </a:cubicBezTo>
                    <a:cubicBezTo>
                      <a:pt x="1753" y="9377"/>
                      <a:pt x="1753" y="9377"/>
                      <a:pt x="1731" y="9731"/>
                    </a:cubicBezTo>
                    <a:cubicBezTo>
                      <a:pt x="1686" y="10042"/>
                      <a:pt x="1686" y="10352"/>
                      <a:pt x="1686" y="10663"/>
                    </a:cubicBezTo>
                    <a:cubicBezTo>
                      <a:pt x="1686" y="10840"/>
                      <a:pt x="1731" y="10996"/>
                      <a:pt x="1842" y="11084"/>
                    </a:cubicBezTo>
                    <a:cubicBezTo>
                      <a:pt x="1880" y="11107"/>
                      <a:pt x="1921" y="11120"/>
                      <a:pt x="1962" y="11120"/>
                    </a:cubicBezTo>
                    <a:cubicBezTo>
                      <a:pt x="2039" y="11120"/>
                      <a:pt x="2116" y="11075"/>
                      <a:pt x="2174" y="10973"/>
                    </a:cubicBezTo>
                    <a:cubicBezTo>
                      <a:pt x="2308" y="10752"/>
                      <a:pt x="2396" y="10530"/>
                      <a:pt x="2441" y="10286"/>
                    </a:cubicBezTo>
                    <a:cubicBezTo>
                      <a:pt x="2618" y="9709"/>
                      <a:pt x="2729" y="9133"/>
                      <a:pt x="2795" y="8556"/>
                    </a:cubicBezTo>
                    <a:cubicBezTo>
                      <a:pt x="2862" y="8090"/>
                      <a:pt x="2862" y="8112"/>
                      <a:pt x="3128" y="8090"/>
                    </a:cubicBezTo>
                    <a:cubicBezTo>
                      <a:pt x="3882" y="8090"/>
                      <a:pt x="4636" y="8001"/>
                      <a:pt x="5368" y="7824"/>
                    </a:cubicBezTo>
                    <a:cubicBezTo>
                      <a:pt x="6610" y="7513"/>
                      <a:pt x="7675" y="6693"/>
                      <a:pt x="8584" y="5318"/>
                    </a:cubicBezTo>
                    <a:cubicBezTo>
                      <a:pt x="8629" y="5273"/>
                      <a:pt x="8651" y="5162"/>
                      <a:pt x="8739" y="5162"/>
                    </a:cubicBezTo>
                    <a:cubicBezTo>
                      <a:pt x="8762" y="5362"/>
                      <a:pt x="8806" y="5539"/>
                      <a:pt x="8917" y="5717"/>
                    </a:cubicBezTo>
                    <a:cubicBezTo>
                      <a:pt x="8949" y="5758"/>
                      <a:pt x="8982" y="5777"/>
                      <a:pt x="9012" y="5777"/>
                    </a:cubicBezTo>
                    <a:cubicBezTo>
                      <a:pt x="9065" y="5777"/>
                      <a:pt x="9111" y="5718"/>
                      <a:pt x="9139" y="5606"/>
                    </a:cubicBezTo>
                    <a:cubicBezTo>
                      <a:pt x="9183" y="5340"/>
                      <a:pt x="9183" y="5074"/>
                      <a:pt x="9139" y="4808"/>
                    </a:cubicBezTo>
                    <a:cubicBezTo>
                      <a:pt x="9094" y="4564"/>
                      <a:pt x="9139" y="4275"/>
                      <a:pt x="9272" y="4053"/>
                    </a:cubicBezTo>
                    <a:cubicBezTo>
                      <a:pt x="9604" y="3277"/>
                      <a:pt x="9893" y="2479"/>
                      <a:pt x="10092" y="1680"/>
                    </a:cubicBezTo>
                    <a:cubicBezTo>
                      <a:pt x="10203" y="1303"/>
                      <a:pt x="10226" y="904"/>
                      <a:pt x="10181" y="527"/>
                    </a:cubicBezTo>
                    <a:cubicBezTo>
                      <a:pt x="10115" y="128"/>
                      <a:pt x="10070" y="39"/>
                      <a:pt x="9804" y="17"/>
                    </a:cubicBezTo>
                    <a:cubicBezTo>
                      <a:pt x="9675" y="6"/>
                      <a:pt x="9545" y="0"/>
                      <a:pt x="94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25"/>
              <p:cNvSpPr/>
              <p:nvPr/>
            </p:nvSpPr>
            <p:spPr>
              <a:xfrm rot="690462">
                <a:off x="5411588" y="184235"/>
                <a:ext cx="285576" cy="158150"/>
              </a:xfrm>
              <a:custGeom>
                <a:avLst/>
                <a:gdLst/>
                <a:ahLst/>
                <a:cxnLst/>
                <a:rect l="l" t="t" r="r" b="b"/>
                <a:pathLst>
                  <a:path w="11423" h="6326" extrusionOk="0">
                    <a:moveTo>
                      <a:pt x="10723" y="1"/>
                    </a:moveTo>
                    <a:cubicBezTo>
                      <a:pt x="9947" y="1"/>
                      <a:pt x="9190" y="93"/>
                      <a:pt x="8451" y="292"/>
                    </a:cubicBezTo>
                    <a:cubicBezTo>
                      <a:pt x="7674" y="470"/>
                      <a:pt x="6920" y="758"/>
                      <a:pt x="6210" y="1157"/>
                    </a:cubicBezTo>
                    <a:cubicBezTo>
                      <a:pt x="5190" y="1690"/>
                      <a:pt x="4214" y="2311"/>
                      <a:pt x="3305" y="3043"/>
                    </a:cubicBezTo>
                    <a:cubicBezTo>
                      <a:pt x="2994" y="3287"/>
                      <a:pt x="2684" y="3575"/>
                      <a:pt x="2418" y="3885"/>
                    </a:cubicBezTo>
                    <a:cubicBezTo>
                      <a:pt x="2351" y="3974"/>
                      <a:pt x="2262" y="4041"/>
                      <a:pt x="2152" y="4063"/>
                    </a:cubicBezTo>
                    <a:cubicBezTo>
                      <a:pt x="1575" y="4262"/>
                      <a:pt x="1043" y="4506"/>
                      <a:pt x="488" y="4750"/>
                    </a:cubicBezTo>
                    <a:cubicBezTo>
                      <a:pt x="355" y="4795"/>
                      <a:pt x="244" y="4861"/>
                      <a:pt x="155" y="4950"/>
                    </a:cubicBezTo>
                    <a:cubicBezTo>
                      <a:pt x="0" y="5083"/>
                      <a:pt x="22" y="5194"/>
                      <a:pt x="200" y="5283"/>
                    </a:cubicBezTo>
                    <a:cubicBezTo>
                      <a:pt x="289" y="5327"/>
                      <a:pt x="399" y="5349"/>
                      <a:pt x="488" y="5349"/>
                    </a:cubicBezTo>
                    <a:cubicBezTo>
                      <a:pt x="722" y="5375"/>
                      <a:pt x="948" y="5386"/>
                      <a:pt x="1171" y="5386"/>
                    </a:cubicBezTo>
                    <a:cubicBezTo>
                      <a:pt x="1329" y="5386"/>
                      <a:pt x="1485" y="5381"/>
                      <a:pt x="1641" y="5371"/>
                    </a:cubicBezTo>
                    <a:cubicBezTo>
                      <a:pt x="1885" y="5371"/>
                      <a:pt x="1885" y="5371"/>
                      <a:pt x="1863" y="5571"/>
                    </a:cubicBezTo>
                    <a:cubicBezTo>
                      <a:pt x="1819" y="5726"/>
                      <a:pt x="1797" y="5904"/>
                      <a:pt x="1797" y="6081"/>
                    </a:cubicBezTo>
                    <a:cubicBezTo>
                      <a:pt x="1797" y="6170"/>
                      <a:pt x="1863" y="6281"/>
                      <a:pt x="1952" y="6303"/>
                    </a:cubicBezTo>
                    <a:cubicBezTo>
                      <a:pt x="1996" y="6318"/>
                      <a:pt x="2041" y="6325"/>
                      <a:pt x="2084" y="6325"/>
                    </a:cubicBezTo>
                    <a:cubicBezTo>
                      <a:pt x="2171" y="6325"/>
                      <a:pt x="2255" y="6296"/>
                      <a:pt x="2329" y="6236"/>
                    </a:cubicBezTo>
                    <a:cubicBezTo>
                      <a:pt x="2462" y="6126"/>
                      <a:pt x="2573" y="5992"/>
                      <a:pt x="2640" y="5859"/>
                    </a:cubicBezTo>
                    <a:cubicBezTo>
                      <a:pt x="2839" y="5549"/>
                      <a:pt x="2972" y="5216"/>
                      <a:pt x="3083" y="4884"/>
                    </a:cubicBezTo>
                    <a:cubicBezTo>
                      <a:pt x="3150" y="4640"/>
                      <a:pt x="3150" y="4640"/>
                      <a:pt x="3460" y="4640"/>
                    </a:cubicBezTo>
                    <a:cubicBezTo>
                      <a:pt x="4281" y="4595"/>
                      <a:pt x="5101" y="4529"/>
                      <a:pt x="5922" y="4418"/>
                    </a:cubicBezTo>
                    <a:cubicBezTo>
                      <a:pt x="7231" y="4240"/>
                      <a:pt x="8451" y="3752"/>
                      <a:pt x="9493" y="2976"/>
                    </a:cubicBezTo>
                    <a:cubicBezTo>
                      <a:pt x="9559" y="2932"/>
                      <a:pt x="9582" y="2887"/>
                      <a:pt x="9670" y="2887"/>
                    </a:cubicBezTo>
                    <a:cubicBezTo>
                      <a:pt x="9715" y="2998"/>
                      <a:pt x="9781" y="3109"/>
                      <a:pt x="9870" y="3176"/>
                    </a:cubicBezTo>
                    <a:cubicBezTo>
                      <a:pt x="9900" y="3190"/>
                      <a:pt x="9932" y="3198"/>
                      <a:pt x="9963" y="3198"/>
                    </a:cubicBezTo>
                    <a:cubicBezTo>
                      <a:pt x="10025" y="3198"/>
                      <a:pt x="10084" y="3168"/>
                      <a:pt x="10114" y="3109"/>
                    </a:cubicBezTo>
                    <a:cubicBezTo>
                      <a:pt x="10158" y="2976"/>
                      <a:pt x="10158" y="2821"/>
                      <a:pt x="10136" y="2666"/>
                    </a:cubicBezTo>
                    <a:cubicBezTo>
                      <a:pt x="10114" y="2510"/>
                      <a:pt x="10158" y="2355"/>
                      <a:pt x="10291" y="2244"/>
                    </a:cubicBezTo>
                    <a:cubicBezTo>
                      <a:pt x="10668" y="1845"/>
                      <a:pt x="11001" y="1401"/>
                      <a:pt x="11245" y="913"/>
                    </a:cubicBezTo>
                    <a:cubicBezTo>
                      <a:pt x="11378" y="736"/>
                      <a:pt x="11423" y="492"/>
                      <a:pt x="11378" y="292"/>
                    </a:cubicBezTo>
                    <a:cubicBezTo>
                      <a:pt x="11312" y="71"/>
                      <a:pt x="11245" y="4"/>
                      <a:pt x="10979" y="4"/>
                    </a:cubicBezTo>
                    <a:cubicBezTo>
                      <a:pt x="10893" y="2"/>
                      <a:pt x="10808" y="1"/>
                      <a:pt x="107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5"/>
              <p:cNvSpPr/>
              <p:nvPr/>
            </p:nvSpPr>
            <p:spPr>
              <a:xfrm rot="690462">
                <a:off x="5622040" y="155525"/>
                <a:ext cx="255101" cy="278026"/>
              </a:xfrm>
              <a:custGeom>
                <a:avLst/>
                <a:gdLst/>
                <a:ahLst/>
                <a:cxnLst/>
                <a:rect l="l" t="t" r="r" b="b"/>
                <a:pathLst>
                  <a:path w="10204" h="11121" extrusionOk="0">
                    <a:moveTo>
                      <a:pt x="9392" y="1"/>
                    </a:moveTo>
                    <a:cubicBezTo>
                      <a:pt x="8742" y="1"/>
                      <a:pt x="8089" y="139"/>
                      <a:pt x="7497" y="416"/>
                    </a:cubicBezTo>
                    <a:cubicBezTo>
                      <a:pt x="6743" y="771"/>
                      <a:pt x="6056" y="1259"/>
                      <a:pt x="5479" y="1902"/>
                    </a:cubicBezTo>
                    <a:cubicBezTo>
                      <a:pt x="4525" y="2923"/>
                      <a:pt x="3660" y="4032"/>
                      <a:pt x="2928" y="5207"/>
                    </a:cubicBezTo>
                    <a:cubicBezTo>
                      <a:pt x="2618" y="5695"/>
                      <a:pt x="2352" y="6205"/>
                      <a:pt x="2152" y="6738"/>
                    </a:cubicBezTo>
                    <a:cubicBezTo>
                      <a:pt x="2108" y="6848"/>
                      <a:pt x="2019" y="6937"/>
                      <a:pt x="1908" y="7004"/>
                    </a:cubicBezTo>
                    <a:cubicBezTo>
                      <a:pt x="1398" y="7359"/>
                      <a:pt x="910" y="7780"/>
                      <a:pt x="422" y="8179"/>
                    </a:cubicBezTo>
                    <a:cubicBezTo>
                      <a:pt x="289" y="8290"/>
                      <a:pt x="200" y="8423"/>
                      <a:pt x="112" y="8556"/>
                    </a:cubicBezTo>
                    <a:cubicBezTo>
                      <a:pt x="1" y="8756"/>
                      <a:pt x="23" y="9000"/>
                      <a:pt x="178" y="9155"/>
                    </a:cubicBezTo>
                    <a:cubicBezTo>
                      <a:pt x="267" y="9222"/>
                      <a:pt x="356" y="9288"/>
                      <a:pt x="466" y="9288"/>
                    </a:cubicBezTo>
                    <a:cubicBezTo>
                      <a:pt x="740" y="9343"/>
                      <a:pt x="1029" y="9383"/>
                      <a:pt x="1320" y="9383"/>
                    </a:cubicBezTo>
                    <a:cubicBezTo>
                      <a:pt x="1383" y="9383"/>
                      <a:pt x="1446" y="9381"/>
                      <a:pt x="1509" y="9377"/>
                    </a:cubicBezTo>
                    <a:cubicBezTo>
                      <a:pt x="1731" y="9377"/>
                      <a:pt x="1731" y="9377"/>
                      <a:pt x="1708" y="9732"/>
                    </a:cubicBezTo>
                    <a:cubicBezTo>
                      <a:pt x="1686" y="10042"/>
                      <a:pt x="1664" y="10353"/>
                      <a:pt x="1686" y="10663"/>
                    </a:cubicBezTo>
                    <a:cubicBezTo>
                      <a:pt x="1686" y="10841"/>
                      <a:pt x="1708" y="10996"/>
                      <a:pt x="1819" y="11085"/>
                    </a:cubicBezTo>
                    <a:cubicBezTo>
                      <a:pt x="1858" y="11108"/>
                      <a:pt x="1899" y="11120"/>
                      <a:pt x="1939" y="11120"/>
                    </a:cubicBezTo>
                    <a:cubicBezTo>
                      <a:pt x="2017" y="11120"/>
                      <a:pt x="2094" y="11075"/>
                      <a:pt x="2152" y="10974"/>
                    </a:cubicBezTo>
                    <a:cubicBezTo>
                      <a:pt x="2285" y="10752"/>
                      <a:pt x="2374" y="10530"/>
                      <a:pt x="2440" y="10286"/>
                    </a:cubicBezTo>
                    <a:cubicBezTo>
                      <a:pt x="2596" y="9710"/>
                      <a:pt x="2707" y="9133"/>
                      <a:pt x="2795" y="8556"/>
                    </a:cubicBezTo>
                    <a:cubicBezTo>
                      <a:pt x="2840" y="8091"/>
                      <a:pt x="2840" y="8113"/>
                      <a:pt x="3128" y="8091"/>
                    </a:cubicBezTo>
                    <a:cubicBezTo>
                      <a:pt x="3882" y="8091"/>
                      <a:pt x="4636" y="8002"/>
                      <a:pt x="5368" y="7824"/>
                    </a:cubicBezTo>
                    <a:cubicBezTo>
                      <a:pt x="6588" y="7492"/>
                      <a:pt x="7675" y="6693"/>
                      <a:pt x="8562" y="5318"/>
                    </a:cubicBezTo>
                    <a:cubicBezTo>
                      <a:pt x="8606" y="5274"/>
                      <a:pt x="8628" y="5163"/>
                      <a:pt x="8717" y="5163"/>
                    </a:cubicBezTo>
                    <a:cubicBezTo>
                      <a:pt x="8717" y="5362"/>
                      <a:pt x="8784" y="5540"/>
                      <a:pt x="8895" y="5695"/>
                    </a:cubicBezTo>
                    <a:cubicBezTo>
                      <a:pt x="8930" y="5748"/>
                      <a:pt x="8965" y="5773"/>
                      <a:pt x="8997" y="5773"/>
                    </a:cubicBezTo>
                    <a:cubicBezTo>
                      <a:pt x="9046" y="5773"/>
                      <a:pt x="9089" y="5714"/>
                      <a:pt x="9116" y="5606"/>
                    </a:cubicBezTo>
                    <a:cubicBezTo>
                      <a:pt x="9139" y="5340"/>
                      <a:pt x="9139" y="5074"/>
                      <a:pt x="9116" y="4808"/>
                    </a:cubicBezTo>
                    <a:cubicBezTo>
                      <a:pt x="9072" y="4542"/>
                      <a:pt x="9116" y="4276"/>
                      <a:pt x="9227" y="4054"/>
                    </a:cubicBezTo>
                    <a:cubicBezTo>
                      <a:pt x="9582" y="3278"/>
                      <a:pt x="9870" y="2479"/>
                      <a:pt x="10070" y="1681"/>
                    </a:cubicBezTo>
                    <a:cubicBezTo>
                      <a:pt x="10181" y="1304"/>
                      <a:pt x="10203" y="904"/>
                      <a:pt x="10159" y="527"/>
                    </a:cubicBezTo>
                    <a:cubicBezTo>
                      <a:pt x="10092" y="128"/>
                      <a:pt x="10026" y="39"/>
                      <a:pt x="9782" y="17"/>
                    </a:cubicBezTo>
                    <a:cubicBezTo>
                      <a:pt x="9652" y="6"/>
                      <a:pt x="9522" y="1"/>
                      <a:pt x="9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5"/>
              <p:cNvSpPr/>
              <p:nvPr/>
            </p:nvSpPr>
            <p:spPr>
              <a:xfrm rot="690462">
                <a:off x="5261327" y="-292297"/>
                <a:ext cx="252751" cy="325926"/>
              </a:xfrm>
              <a:custGeom>
                <a:avLst/>
                <a:gdLst/>
                <a:ahLst/>
                <a:cxnLst/>
                <a:rect l="l" t="t" r="r" b="b"/>
                <a:pathLst>
                  <a:path w="10110" h="13037" extrusionOk="0">
                    <a:moveTo>
                      <a:pt x="9399" y="0"/>
                    </a:moveTo>
                    <a:cubicBezTo>
                      <a:pt x="9330" y="0"/>
                      <a:pt x="9248" y="23"/>
                      <a:pt x="9138" y="62"/>
                    </a:cubicBezTo>
                    <a:cubicBezTo>
                      <a:pt x="7208" y="838"/>
                      <a:pt x="5589" y="2191"/>
                      <a:pt x="4502" y="3943"/>
                    </a:cubicBezTo>
                    <a:cubicBezTo>
                      <a:pt x="3682" y="5185"/>
                      <a:pt x="2994" y="6516"/>
                      <a:pt x="2440" y="7913"/>
                    </a:cubicBezTo>
                    <a:cubicBezTo>
                      <a:pt x="2218" y="8424"/>
                      <a:pt x="2063" y="8978"/>
                      <a:pt x="1974" y="9510"/>
                    </a:cubicBezTo>
                    <a:cubicBezTo>
                      <a:pt x="1930" y="9643"/>
                      <a:pt x="1863" y="9776"/>
                      <a:pt x="1774" y="9865"/>
                    </a:cubicBezTo>
                    <a:cubicBezTo>
                      <a:pt x="1264" y="10420"/>
                      <a:pt x="798" y="11041"/>
                      <a:pt x="333" y="11617"/>
                    </a:cubicBezTo>
                    <a:cubicBezTo>
                      <a:pt x="222" y="11750"/>
                      <a:pt x="133" y="11906"/>
                      <a:pt x="89" y="12083"/>
                    </a:cubicBezTo>
                    <a:cubicBezTo>
                      <a:pt x="0" y="12327"/>
                      <a:pt x="89" y="12460"/>
                      <a:pt x="355" y="12505"/>
                    </a:cubicBezTo>
                    <a:cubicBezTo>
                      <a:pt x="466" y="12505"/>
                      <a:pt x="599" y="12482"/>
                      <a:pt x="732" y="12438"/>
                    </a:cubicBezTo>
                    <a:cubicBezTo>
                      <a:pt x="1176" y="12305"/>
                      <a:pt x="1597" y="12127"/>
                      <a:pt x="2018" y="11928"/>
                    </a:cubicBezTo>
                    <a:cubicBezTo>
                      <a:pt x="2126" y="11874"/>
                      <a:pt x="2190" y="11842"/>
                      <a:pt x="2236" y="11842"/>
                    </a:cubicBezTo>
                    <a:cubicBezTo>
                      <a:pt x="2303" y="11842"/>
                      <a:pt x="2329" y="11911"/>
                      <a:pt x="2395" y="12083"/>
                    </a:cubicBezTo>
                    <a:cubicBezTo>
                      <a:pt x="2440" y="12327"/>
                      <a:pt x="2528" y="12571"/>
                      <a:pt x="2639" y="12793"/>
                    </a:cubicBezTo>
                    <a:cubicBezTo>
                      <a:pt x="2706" y="12926"/>
                      <a:pt x="2795" y="13037"/>
                      <a:pt x="2950" y="13037"/>
                    </a:cubicBezTo>
                    <a:cubicBezTo>
                      <a:pt x="3127" y="13037"/>
                      <a:pt x="3260" y="12926"/>
                      <a:pt x="3327" y="12771"/>
                    </a:cubicBezTo>
                    <a:cubicBezTo>
                      <a:pt x="3393" y="12549"/>
                      <a:pt x="3438" y="12305"/>
                      <a:pt x="3438" y="12083"/>
                    </a:cubicBezTo>
                    <a:cubicBezTo>
                      <a:pt x="3460" y="11573"/>
                      <a:pt x="3416" y="11063"/>
                      <a:pt x="3327" y="10553"/>
                    </a:cubicBezTo>
                    <a:cubicBezTo>
                      <a:pt x="3260" y="10176"/>
                      <a:pt x="3260" y="10176"/>
                      <a:pt x="3593" y="10020"/>
                    </a:cubicBezTo>
                    <a:cubicBezTo>
                      <a:pt x="4502" y="9577"/>
                      <a:pt x="5367" y="9089"/>
                      <a:pt x="6232" y="8534"/>
                    </a:cubicBezTo>
                    <a:cubicBezTo>
                      <a:pt x="7608" y="7625"/>
                      <a:pt x="8672" y="6339"/>
                      <a:pt x="9315" y="4808"/>
                    </a:cubicBezTo>
                    <a:cubicBezTo>
                      <a:pt x="9360" y="4742"/>
                      <a:pt x="9360" y="4653"/>
                      <a:pt x="9471" y="4609"/>
                    </a:cubicBezTo>
                    <a:cubicBezTo>
                      <a:pt x="9559" y="4764"/>
                      <a:pt x="9692" y="4875"/>
                      <a:pt x="9848" y="4919"/>
                    </a:cubicBezTo>
                    <a:cubicBezTo>
                      <a:pt x="9875" y="4927"/>
                      <a:pt x="9900" y="4931"/>
                      <a:pt x="9924" y="4931"/>
                    </a:cubicBezTo>
                    <a:cubicBezTo>
                      <a:pt x="10037" y="4931"/>
                      <a:pt x="10110" y="4848"/>
                      <a:pt x="10092" y="4720"/>
                    </a:cubicBezTo>
                    <a:cubicBezTo>
                      <a:pt x="10047" y="4498"/>
                      <a:pt x="9959" y="4298"/>
                      <a:pt x="9848" y="4121"/>
                    </a:cubicBezTo>
                    <a:cubicBezTo>
                      <a:pt x="9715" y="3921"/>
                      <a:pt x="9692" y="3677"/>
                      <a:pt x="9759" y="3455"/>
                    </a:cubicBezTo>
                    <a:cubicBezTo>
                      <a:pt x="9936" y="2701"/>
                      <a:pt x="10003" y="1947"/>
                      <a:pt x="10003" y="1171"/>
                    </a:cubicBezTo>
                    <a:cubicBezTo>
                      <a:pt x="10025" y="838"/>
                      <a:pt x="9936" y="528"/>
                      <a:pt x="9737" y="262"/>
                    </a:cubicBezTo>
                    <a:cubicBezTo>
                      <a:pt x="9608" y="75"/>
                      <a:pt x="9525" y="0"/>
                      <a:pt x="93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5"/>
              <p:cNvSpPr/>
              <p:nvPr/>
            </p:nvSpPr>
            <p:spPr>
              <a:xfrm rot="690462">
                <a:off x="5338051" y="-87635"/>
                <a:ext cx="475226" cy="365126"/>
              </a:xfrm>
              <a:custGeom>
                <a:avLst/>
                <a:gdLst/>
                <a:ahLst/>
                <a:cxnLst/>
                <a:rect l="l" t="t" r="r" b="b"/>
                <a:pathLst>
                  <a:path w="19009" h="14605" extrusionOk="0">
                    <a:moveTo>
                      <a:pt x="18317" y="0"/>
                    </a:moveTo>
                    <a:cubicBezTo>
                      <a:pt x="18237" y="0"/>
                      <a:pt x="18143" y="9"/>
                      <a:pt x="18032" y="23"/>
                    </a:cubicBezTo>
                    <a:cubicBezTo>
                      <a:pt x="16502" y="289"/>
                      <a:pt x="14994" y="755"/>
                      <a:pt x="13596" y="1420"/>
                    </a:cubicBezTo>
                    <a:cubicBezTo>
                      <a:pt x="12243" y="2019"/>
                      <a:pt x="10979" y="2818"/>
                      <a:pt x="9826" y="3771"/>
                    </a:cubicBezTo>
                    <a:cubicBezTo>
                      <a:pt x="8185" y="5102"/>
                      <a:pt x="6654" y="6588"/>
                      <a:pt x="5257" y="8207"/>
                    </a:cubicBezTo>
                    <a:cubicBezTo>
                      <a:pt x="4769" y="8784"/>
                      <a:pt x="4325" y="9405"/>
                      <a:pt x="3948" y="10070"/>
                    </a:cubicBezTo>
                    <a:cubicBezTo>
                      <a:pt x="3837" y="10226"/>
                      <a:pt x="3704" y="10359"/>
                      <a:pt x="3527" y="10447"/>
                    </a:cubicBezTo>
                    <a:cubicBezTo>
                      <a:pt x="2573" y="11002"/>
                      <a:pt x="1664" y="11667"/>
                      <a:pt x="755" y="12288"/>
                    </a:cubicBezTo>
                    <a:cubicBezTo>
                      <a:pt x="555" y="12421"/>
                      <a:pt x="355" y="12577"/>
                      <a:pt x="222" y="12776"/>
                    </a:cubicBezTo>
                    <a:cubicBezTo>
                      <a:pt x="0" y="13064"/>
                      <a:pt x="89" y="13264"/>
                      <a:pt x="422" y="13353"/>
                    </a:cubicBezTo>
                    <a:cubicBezTo>
                      <a:pt x="539" y="13379"/>
                      <a:pt x="648" y="13390"/>
                      <a:pt x="754" y="13390"/>
                    </a:cubicBezTo>
                    <a:cubicBezTo>
                      <a:pt x="829" y="13390"/>
                      <a:pt x="903" y="13384"/>
                      <a:pt x="976" y="13375"/>
                    </a:cubicBezTo>
                    <a:cubicBezTo>
                      <a:pt x="1686" y="13308"/>
                      <a:pt x="2374" y="13175"/>
                      <a:pt x="3061" y="13020"/>
                    </a:cubicBezTo>
                    <a:cubicBezTo>
                      <a:pt x="3222" y="12982"/>
                      <a:pt x="3325" y="12957"/>
                      <a:pt x="3391" y="12957"/>
                    </a:cubicBezTo>
                    <a:cubicBezTo>
                      <a:pt x="3517" y="12957"/>
                      <a:pt x="3512" y="13047"/>
                      <a:pt x="3527" y="13308"/>
                    </a:cubicBezTo>
                    <a:cubicBezTo>
                      <a:pt x="3505" y="13619"/>
                      <a:pt x="3527" y="13929"/>
                      <a:pt x="3593" y="14240"/>
                    </a:cubicBezTo>
                    <a:cubicBezTo>
                      <a:pt x="3638" y="14417"/>
                      <a:pt x="3727" y="14573"/>
                      <a:pt x="3948" y="14595"/>
                    </a:cubicBezTo>
                    <a:cubicBezTo>
                      <a:pt x="3985" y="14601"/>
                      <a:pt x="4021" y="14605"/>
                      <a:pt x="4057" y="14605"/>
                    </a:cubicBezTo>
                    <a:cubicBezTo>
                      <a:pt x="4263" y="14605"/>
                      <a:pt x="4459" y="14502"/>
                      <a:pt x="4592" y="14351"/>
                    </a:cubicBezTo>
                    <a:cubicBezTo>
                      <a:pt x="4791" y="14107"/>
                      <a:pt x="4946" y="13841"/>
                      <a:pt x="5035" y="13552"/>
                    </a:cubicBezTo>
                    <a:cubicBezTo>
                      <a:pt x="5257" y="12931"/>
                      <a:pt x="5412" y="12288"/>
                      <a:pt x="5479" y="11645"/>
                    </a:cubicBezTo>
                    <a:cubicBezTo>
                      <a:pt x="5523" y="11157"/>
                      <a:pt x="5523" y="11179"/>
                      <a:pt x="6078" y="11046"/>
                    </a:cubicBezTo>
                    <a:cubicBezTo>
                      <a:pt x="7541" y="10713"/>
                      <a:pt x="9005" y="10270"/>
                      <a:pt x="10447" y="9782"/>
                    </a:cubicBezTo>
                    <a:cubicBezTo>
                      <a:pt x="12731" y="9006"/>
                      <a:pt x="14772" y="7675"/>
                      <a:pt x="16391" y="5901"/>
                    </a:cubicBezTo>
                    <a:cubicBezTo>
                      <a:pt x="16457" y="5812"/>
                      <a:pt x="16524" y="5701"/>
                      <a:pt x="16701" y="5679"/>
                    </a:cubicBezTo>
                    <a:cubicBezTo>
                      <a:pt x="16768" y="5878"/>
                      <a:pt x="16923" y="6034"/>
                      <a:pt x="17123" y="6145"/>
                    </a:cubicBezTo>
                    <a:cubicBezTo>
                      <a:pt x="17173" y="6161"/>
                      <a:pt x="17221" y="6169"/>
                      <a:pt x="17267" y="6169"/>
                    </a:cubicBezTo>
                    <a:cubicBezTo>
                      <a:pt x="17403" y="6169"/>
                      <a:pt x="17511" y="6095"/>
                      <a:pt x="17544" y="5945"/>
                    </a:cubicBezTo>
                    <a:cubicBezTo>
                      <a:pt x="17589" y="5679"/>
                      <a:pt x="17544" y="5390"/>
                      <a:pt x="17433" y="5146"/>
                    </a:cubicBezTo>
                    <a:cubicBezTo>
                      <a:pt x="17345" y="4858"/>
                      <a:pt x="17389" y="4548"/>
                      <a:pt x="17566" y="4304"/>
                    </a:cubicBezTo>
                    <a:cubicBezTo>
                      <a:pt x="18121" y="3461"/>
                      <a:pt x="18542" y="2529"/>
                      <a:pt x="18853" y="1576"/>
                    </a:cubicBezTo>
                    <a:cubicBezTo>
                      <a:pt x="19008" y="1199"/>
                      <a:pt x="19008" y="777"/>
                      <a:pt x="18853" y="400"/>
                    </a:cubicBezTo>
                    <a:cubicBezTo>
                      <a:pt x="18714" y="105"/>
                      <a:pt x="18602" y="0"/>
                      <a:pt x="183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5"/>
              <p:cNvSpPr/>
              <p:nvPr/>
            </p:nvSpPr>
            <p:spPr>
              <a:xfrm rot="690462">
                <a:off x="5583282" y="-376211"/>
                <a:ext cx="404801" cy="286801"/>
              </a:xfrm>
              <a:custGeom>
                <a:avLst/>
                <a:gdLst/>
                <a:ahLst/>
                <a:cxnLst/>
                <a:rect l="l" t="t" r="r" b="b"/>
                <a:pathLst>
                  <a:path w="16192" h="11472" extrusionOk="0">
                    <a:moveTo>
                      <a:pt x="15615" y="1"/>
                    </a:moveTo>
                    <a:cubicBezTo>
                      <a:pt x="15557" y="1"/>
                      <a:pt x="15491" y="5"/>
                      <a:pt x="15415" y="13"/>
                    </a:cubicBezTo>
                    <a:cubicBezTo>
                      <a:pt x="14129" y="169"/>
                      <a:pt x="12865" y="501"/>
                      <a:pt x="11689" y="989"/>
                    </a:cubicBezTo>
                    <a:cubicBezTo>
                      <a:pt x="10536" y="1433"/>
                      <a:pt x="9449" y="2032"/>
                      <a:pt x="8473" y="2764"/>
                    </a:cubicBezTo>
                    <a:cubicBezTo>
                      <a:pt x="7054" y="3806"/>
                      <a:pt x="5745" y="4982"/>
                      <a:pt x="4525" y="6246"/>
                    </a:cubicBezTo>
                    <a:cubicBezTo>
                      <a:pt x="4104" y="6712"/>
                      <a:pt x="3705" y="7199"/>
                      <a:pt x="3372" y="7732"/>
                    </a:cubicBezTo>
                    <a:cubicBezTo>
                      <a:pt x="3283" y="7865"/>
                      <a:pt x="3150" y="7976"/>
                      <a:pt x="3017" y="8042"/>
                    </a:cubicBezTo>
                    <a:cubicBezTo>
                      <a:pt x="2197" y="8464"/>
                      <a:pt x="1420" y="8952"/>
                      <a:pt x="644" y="9417"/>
                    </a:cubicBezTo>
                    <a:cubicBezTo>
                      <a:pt x="467" y="9528"/>
                      <a:pt x="311" y="9661"/>
                      <a:pt x="178" y="9817"/>
                    </a:cubicBezTo>
                    <a:cubicBezTo>
                      <a:pt x="1" y="10038"/>
                      <a:pt x="67" y="10194"/>
                      <a:pt x="334" y="10305"/>
                    </a:cubicBezTo>
                    <a:cubicBezTo>
                      <a:pt x="425" y="10331"/>
                      <a:pt x="515" y="10341"/>
                      <a:pt x="606" y="10341"/>
                    </a:cubicBezTo>
                    <a:cubicBezTo>
                      <a:pt x="671" y="10341"/>
                      <a:pt x="735" y="10336"/>
                      <a:pt x="799" y="10327"/>
                    </a:cubicBezTo>
                    <a:cubicBezTo>
                      <a:pt x="1376" y="10305"/>
                      <a:pt x="1953" y="10238"/>
                      <a:pt x="2529" y="10127"/>
                    </a:cubicBezTo>
                    <a:cubicBezTo>
                      <a:pt x="2649" y="10106"/>
                      <a:pt x="2730" y="10092"/>
                      <a:pt x="2786" y="10092"/>
                    </a:cubicBezTo>
                    <a:cubicBezTo>
                      <a:pt x="2906" y="10092"/>
                      <a:pt x="2906" y="10159"/>
                      <a:pt x="2906" y="10371"/>
                    </a:cubicBezTo>
                    <a:cubicBezTo>
                      <a:pt x="2884" y="10615"/>
                      <a:pt x="2884" y="10881"/>
                      <a:pt x="2929" y="11147"/>
                    </a:cubicBezTo>
                    <a:cubicBezTo>
                      <a:pt x="2951" y="11280"/>
                      <a:pt x="3017" y="11414"/>
                      <a:pt x="3195" y="11458"/>
                    </a:cubicBezTo>
                    <a:cubicBezTo>
                      <a:pt x="3240" y="11467"/>
                      <a:pt x="3284" y="11471"/>
                      <a:pt x="3327" y="11471"/>
                    </a:cubicBezTo>
                    <a:cubicBezTo>
                      <a:pt x="3495" y="11471"/>
                      <a:pt x="3643" y="11404"/>
                      <a:pt x="3749" y="11280"/>
                    </a:cubicBezTo>
                    <a:cubicBezTo>
                      <a:pt x="3927" y="11081"/>
                      <a:pt x="4060" y="10859"/>
                      <a:pt x="4148" y="10615"/>
                    </a:cubicBezTo>
                    <a:cubicBezTo>
                      <a:pt x="4370" y="10127"/>
                      <a:pt x="4503" y="9617"/>
                      <a:pt x="4592" y="9085"/>
                    </a:cubicBezTo>
                    <a:cubicBezTo>
                      <a:pt x="4659" y="8685"/>
                      <a:pt x="4659" y="8685"/>
                      <a:pt x="5102" y="8597"/>
                    </a:cubicBezTo>
                    <a:cubicBezTo>
                      <a:pt x="6344" y="8397"/>
                      <a:pt x="7564" y="8109"/>
                      <a:pt x="8784" y="7754"/>
                    </a:cubicBezTo>
                    <a:cubicBezTo>
                      <a:pt x="10691" y="7222"/>
                      <a:pt x="12443" y="6201"/>
                      <a:pt x="13841" y="4804"/>
                    </a:cubicBezTo>
                    <a:cubicBezTo>
                      <a:pt x="13907" y="4738"/>
                      <a:pt x="13952" y="4649"/>
                      <a:pt x="14085" y="4627"/>
                    </a:cubicBezTo>
                    <a:cubicBezTo>
                      <a:pt x="14151" y="4804"/>
                      <a:pt x="14262" y="4937"/>
                      <a:pt x="14440" y="5026"/>
                    </a:cubicBezTo>
                    <a:cubicBezTo>
                      <a:pt x="14485" y="5045"/>
                      <a:pt x="14530" y="5055"/>
                      <a:pt x="14573" y="5055"/>
                    </a:cubicBezTo>
                    <a:cubicBezTo>
                      <a:pt x="14676" y="5055"/>
                      <a:pt x="14763" y="4996"/>
                      <a:pt x="14794" y="4871"/>
                    </a:cubicBezTo>
                    <a:cubicBezTo>
                      <a:pt x="14817" y="4649"/>
                      <a:pt x="14817" y="4427"/>
                      <a:pt x="14728" y="4205"/>
                    </a:cubicBezTo>
                    <a:cubicBezTo>
                      <a:pt x="14661" y="3983"/>
                      <a:pt x="14706" y="3717"/>
                      <a:pt x="14883" y="3540"/>
                    </a:cubicBezTo>
                    <a:cubicBezTo>
                      <a:pt x="15349" y="2852"/>
                      <a:pt x="15748" y="2098"/>
                      <a:pt x="16036" y="1322"/>
                    </a:cubicBezTo>
                    <a:cubicBezTo>
                      <a:pt x="16170" y="1011"/>
                      <a:pt x="16192" y="657"/>
                      <a:pt x="16081" y="346"/>
                    </a:cubicBezTo>
                    <a:cubicBezTo>
                      <a:pt x="15972" y="92"/>
                      <a:pt x="15878" y="1"/>
                      <a:pt x="156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5"/>
              <p:cNvSpPr/>
              <p:nvPr/>
            </p:nvSpPr>
            <p:spPr>
              <a:xfrm rot="690462">
                <a:off x="5861844" y="68624"/>
                <a:ext cx="366551" cy="158550"/>
              </a:xfrm>
              <a:custGeom>
                <a:avLst/>
                <a:gdLst/>
                <a:ahLst/>
                <a:cxnLst/>
                <a:rect l="l" t="t" r="r" b="b"/>
                <a:pathLst>
                  <a:path w="14662" h="6342" extrusionOk="0">
                    <a:moveTo>
                      <a:pt x="10962" y="1"/>
                    </a:moveTo>
                    <a:cubicBezTo>
                      <a:pt x="10434" y="1"/>
                      <a:pt x="9904" y="62"/>
                      <a:pt x="9383" y="189"/>
                    </a:cubicBezTo>
                    <a:cubicBezTo>
                      <a:pt x="7897" y="500"/>
                      <a:pt x="6411" y="966"/>
                      <a:pt x="5013" y="1565"/>
                    </a:cubicBezTo>
                    <a:cubicBezTo>
                      <a:pt x="4437" y="1831"/>
                      <a:pt x="3860" y="2119"/>
                      <a:pt x="3350" y="2452"/>
                    </a:cubicBezTo>
                    <a:cubicBezTo>
                      <a:pt x="3240" y="2525"/>
                      <a:pt x="3129" y="2568"/>
                      <a:pt x="3019" y="2568"/>
                    </a:cubicBezTo>
                    <a:cubicBezTo>
                      <a:pt x="2996" y="2568"/>
                      <a:pt x="2973" y="2566"/>
                      <a:pt x="2951" y="2563"/>
                    </a:cubicBezTo>
                    <a:cubicBezTo>
                      <a:pt x="2263" y="2563"/>
                      <a:pt x="1576" y="2651"/>
                      <a:pt x="866" y="2696"/>
                    </a:cubicBezTo>
                    <a:cubicBezTo>
                      <a:pt x="688" y="2718"/>
                      <a:pt x="511" y="2762"/>
                      <a:pt x="356" y="2851"/>
                    </a:cubicBezTo>
                    <a:cubicBezTo>
                      <a:pt x="134" y="2940"/>
                      <a:pt x="1" y="3184"/>
                      <a:pt x="45" y="3428"/>
                    </a:cubicBezTo>
                    <a:cubicBezTo>
                      <a:pt x="67" y="3539"/>
                      <a:pt x="134" y="3649"/>
                      <a:pt x="200" y="3716"/>
                    </a:cubicBezTo>
                    <a:cubicBezTo>
                      <a:pt x="467" y="4004"/>
                      <a:pt x="777" y="4248"/>
                      <a:pt x="1088" y="4448"/>
                    </a:cubicBezTo>
                    <a:cubicBezTo>
                      <a:pt x="1309" y="4603"/>
                      <a:pt x="1309" y="4603"/>
                      <a:pt x="1065" y="4914"/>
                    </a:cubicBezTo>
                    <a:cubicBezTo>
                      <a:pt x="844" y="5158"/>
                      <a:pt x="644" y="5446"/>
                      <a:pt x="444" y="5712"/>
                    </a:cubicBezTo>
                    <a:cubicBezTo>
                      <a:pt x="333" y="5845"/>
                      <a:pt x="289" y="6023"/>
                      <a:pt x="333" y="6200"/>
                    </a:cubicBezTo>
                    <a:cubicBezTo>
                      <a:pt x="364" y="6292"/>
                      <a:pt x="437" y="6341"/>
                      <a:pt x="538" y="6341"/>
                    </a:cubicBezTo>
                    <a:cubicBezTo>
                      <a:pt x="583" y="6341"/>
                      <a:pt x="633" y="6332"/>
                      <a:pt x="688" y="6311"/>
                    </a:cubicBezTo>
                    <a:cubicBezTo>
                      <a:pt x="932" y="6200"/>
                      <a:pt x="1176" y="6045"/>
                      <a:pt x="1376" y="5867"/>
                    </a:cubicBezTo>
                    <a:cubicBezTo>
                      <a:pt x="1864" y="5446"/>
                      <a:pt x="2330" y="5002"/>
                      <a:pt x="2773" y="4514"/>
                    </a:cubicBezTo>
                    <a:cubicBezTo>
                      <a:pt x="2971" y="4291"/>
                      <a:pt x="3051" y="4200"/>
                      <a:pt x="3134" y="4200"/>
                    </a:cubicBezTo>
                    <a:cubicBezTo>
                      <a:pt x="3192" y="4200"/>
                      <a:pt x="3251" y="4243"/>
                      <a:pt x="3350" y="4315"/>
                    </a:cubicBezTo>
                    <a:cubicBezTo>
                      <a:pt x="4060" y="4781"/>
                      <a:pt x="4792" y="5158"/>
                      <a:pt x="5568" y="5446"/>
                    </a:cubicBezTo>
                    <a:cubicBezTo>
                      <a:pt x="6141" y="5660"/>
                      <a:pt x="6745" y="5771"/>
                      <a:pt x="7382" y="5771"/>
                    </a:cubicBezTo>
                    <a:cubicBezTo>
                      <a:pt x="8198" y="5771"/>
                      <a:pt x="9069" y="5588"/>
                      <a:pt x="10004" y="5202"/>
                    </a:cubicBezTo>
                    <a:cubicBezTo>
                      <a:pt x="10088" y="5185"/>
                      <a:pt x="10147" y="5143"/>
                      <a:pt x="10209" y="5143"/>
                    </a:cubicBezTo>
                    <a:cubicBezTo>
                      <a:pt x="10228" y="5143"/>
                      <a:pt x="10248" y="5147"/>
                      <a:pt x="10270" y="5158"/>
                    </a:cubicBezTo>
                    <a:cubicBezTo>
                      <a:pt x="10159" y="5335"/>
                      <a:pt x="10092" y="5557"/>
                      <a:pt x="10092" y="5756"/>
                    </a:cubicBezTo>
                    <a:cubicBezTo>
                      <a:pt x="10092" y="5854"/>
                      <a:pt x="10126" y="5905"/>
                      <a:pt x="10182" y="5905"/>
                    </a:cubicBezTo>
                    <a:cubicBezTo>
                      <a:pt x="10228" y="5905"/>
                      <a:pt x="10289" y="5871"/>
                      <a:pt x="10359" y="5801"/>
                    </a:cubicBezTo>
                    <a:cubicBezTo>
                      <a:pt x="10558" y="5601"/>
                      <a:pt x="10713" y="5357"/>
                      <a:pt x="10846" y="5091"/>
                    </a:cubicBezTo>
                    <a:cubicBezTo>
                      <a:pt x="10980" y="4847"/>
                      <a:pt x="11201" y="4625"/>
                      <a:pt x="11445" y="4492"/>
                    </a:cubicBezTo>
                    <a:cubicBezTo>
                      <a:pt x="12244" y="4004"/>
                      <a:pt x="12976" y="3472"/>
                      <a:pt x="13663" y="2851"/>
                    </a:cubicBezTo>
                    <a:cubicBezTo>
                      <a:pt x="13996" y="2585"/>
                      <a:pt x="14262" y="2252"/>
                      <a:pt x="14462" y="1875"/>
                    </a:cubicBezTo>
                    <a:cubicBezTo>
                      <a:pt x="14661" y="1476"/>
                      <a:pt x="14661" y="1365"/>
                      <a:pt x="14439" y="1188"/>
                    </a:cubicBezTo>
                    <a:cubicBezTo>
                      <a:pt x="13774" y="633"/>
                      <a:pt x="12976" y="256"/>
                      <a:pt x="12133" y="101"/>
                    </a:cubicBezTo>
                    <a:cubicBezTo>
                      <a:pt x="11745" y="35"/>
                      <a:pt x="11354" y="1"/>
                      <a:pt x="109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25"/>
              <p:cNvSpPr/>
              <p:nvPr/>
            </p:nvSpPr>
            <p:spPr>
              <a:xfrm rot="690462">
                <a:off x="5593202" y="-534372"/>
                <a:ext cx="349901" cy="296201"/>
              </a:xfrm>
              <a:custGeom>
                <a:avLst/>
                <a:gdLst/>
                <a:ahLst/>
                <a:cxnLst/>
                <a:rect l="l" t="t" r="r" b="b"/>
                <a:pathLst>
                  <a:path w="13996" h="11848" extrusionOk="0">
                    <a:moveTo>
                      <a:pt x="13460" y="0"/>
                    </a:moveTo>
                    <a:cubicBezTo>
                      <a:pt x="13409" y="0"/>
                      <a:pt x="13352" y="4"/>
                      <a:pt x="13286" y="12"/>
                    </a:cubicBezTo>
                    <a:cubicBezTo>
                      <a:pt x="12155" y="123"/>
                      <a:pt x="11046" y="411"/>
                      <a:pt x="10026" y="899"/>
                    </a:cubicBezTo>
                    <a:cubicBezTo>
                      <a:pt x="9005" y="1343"/>
                      <a:pt x="8074" y="1964"/>
                      <a:pt x="7253" y="2696"/>
                    </a:cubicBezTo>
                    <a:cubicBezTo>
                      <a:pt x="6011" y="3783"/>
                      <a:pt x="4880" y="4980"/>
                      <a:pt x="3882" y="6289"/>
                    </a:cubicBezTo>
                    <a:cubicBezTo>
                      <a:pt x="3505" y="6777"/>
                      <a:pt x="3194" y="7287"/>
                      <a:pt x="2928" y="7841"/>
                    </a:cubicBezTo>
                    <a:cubicBezTo>
                      <a:pt x="2840" y="7975"/>
                      <a:pt x="2729" y="8085"/>
                      <a:pt x="2618" y="8152"/>
                    </a:cubicBezTo>
                    <a:cubicBezTo>
                      <a:pt x="1908" y="8573"/>
                      <a:pt x="1243" y="9084"/>
                      <a:pt x="577" y="9549"/>
                    </a:cubicBezTo>
                    <a:cubicBezTo>
                      <a:pt x="422" y="9682"/>
                      <a:pt x="289" y="9815"/>
                      <a:pt x="178" y="9971"/>
                    </a:cubicBezTo>
                    <a:cubicBezTo>
                      <a:pt x="1" y="10148"/>
                      <a:pt x="89" y="10436"/>
                      <a:pt x="333" y="10481"/>
                    </a:cubicBezTo>
                    <a:cubicBezTo>
                      <a:pt x="433" y="10531"/>
                      <a:pt x="533" y="10556"/>
                      <a:pt x="633" y="10556"/>
                    </a:cubicBezTo>
                    <a:cubicBezTo>
                      <a:pt x="666" y="10556"/>
                      <a:pt x="699" y="10553"/>
                      <a:pt x="733" y="10547"/>
                    </a:cubicBezTo>
                    <a:cubicBezTo>
                      <a:pt x="1243" y="10525"/>
                      <a:pt x="1753" y="10481"/>
                      <a:pt x="2263" y="10392"/>
                    </a:cubicBezTo>
                    <a:cubicBezTo>
                      <a:pt x="2366" y="10372"/>
                      <a:pt x="2437" y="10357"/>
                      <a:pt x="2486" y="10357"/>
                    </a:cubicBezTo>
                    <a:cubicBezTo>
                      <a:pt x="2596" y="10357"/>
                      <a:pt x="2596" y="10428"/>
                      <a:pt x="2596" y="10658"/>
                    </a:cubicBezTo>
                    <a:cubicBezTo>
                      <a:pt x="2596" y="10947"/>
                      <a:pt x="2596" y="11213"/>
                      <a:pt x="2640" y="11501"/>
                    </a:cubicBezTo>
                    <a:cubicBezTo>
                      <a:pt x="2684" y="11656"/>
                      <a:pt x="2729" y="11789"/>
                      <a:pt x="2906" y="11834"/>
                    </a:cubicBezTo>
                    <a:cubicBezTo>
                      <a:pt x="2942" y="11843"/>
                      <a:pt x="2979" y="11847"/>
                      <a:pt x="3016" y="11847"/>
                    </a:cubicBezTo>
                    <a:cubicBezTo>
                      <a:pt x="3160" y="11847"/>
                      <a:pt x="3301" y="11780"/>
                      <a:pt x="3372" y="11656"/>
                    </a:cubicBezTo>
                    <a:cubicBezTo>
                      <a:pt x="3527" y="11457"/>
                      <a:pt x="3638" y="11235"/>
                      <a:pt x="3705" y="10991"/>
                    </a:cubicBezTo>
                    <a:cubicBezTo>
                      <a:pt x="3882" y="10459"/>
                      <a:pt x="3993" y="9904"/>
                      <a:pt x="4037" y="9350"/>
                    </a:cubicBezTo>
                    <a:cubicBezTo>
                      <a:pt x="4082" y="8906"/>
                      <a:pt x="4082" y="8928"/>
                      <a:pt x="4481" y="8840"/>
                    </a:cubicBezTo>
                    <a:cubicBezTo>
                      <a:pt x="5568" y="8662"/>
                      <a:pt x="6654" y="8396"/>
                      <a:pt x="7719" y="8063"/>
                    </a:cubicBezTo>
                    <a:cubicBezTo>
                      <a:pt x="9427" y="7531"/>
                      <a:pt x="10957" y="6489"/>
                      <a:pt x="12088" y="5069"/>
                    </a:cubicBezTo>
                    <a:cubicBezTo>
                      <a:pt x="12155" y="5003"/>
                      <a:pt x="12155" y="4914"/>
                      <a:pt x="12288" y="4892"/>
                    </a:cubicBezTo>
                    <a:cubicBezTo>
                      <a:pt x="12332" y="5069"/>
                      <a:pt x="12443" y="5224"/>
                      <a:pt x="12598" y="5335"/>
                    </a:cubicBezTo>
                    <a:cubicBezTo>
                      <a:pt x="12650" y="5365"/>
                      <a:pt x="12699" y="5380"/>
                      <a:pt x="12743" y="5380"/>
                    </a:cubicBezTo>
                    <a:cubicBezTo>
                      <a:pt x="12830" y="5380"/>
                      <a:pt x="12894" y="5320"/>
                      <a:pt x="12909" y="5202"/>
                    </a:cubicBezTo>
                    <a:cubicBezTo>
                      <a:pt x="12931" y="4958"/>
                      <a:pt x="12909" y="4714"/>
                      <a:pt x="12842" y="4470"/>
                    </a:cubicBezTo>
                    <a:cubicBezTo>
                      <a:pt x="12754" y="4226"/>
                      <a:pt x="12798" y="3982"/>
                      <a:pt x="12931" y="3760"/>
                    </a:cubicBezTo>
                    <a:cubicBezTo>
                      <a:pt x="13353" y="3029"/>
                      <a:pt x="13663" y="2252"/>
                      <a:pt x="13885" y="1432"/>
                    </a:cubicBezTo>
                    <a:cubicBezTo>
                      <a:pt x="13996" y="1099"/>
                      <a:pt x="13996" y="722"/>
                      <a:pt x="13885" y="389"/>
                    </a:cubicBezTo>
                    <a:cubicBezTo>
                      <a:pt x="13775" y="97"/>
                      <a:pt x="13696" y="0"/>
                      <a:pt x="134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5"/>
              <p:cNvSpPr/>
              <p:nvPr/>
            </p:nvSpPr>
            <p:spPr>
              <a:xfrm rot="690462">
                <a:off x="6223820" y="163571"/>
                <a:ext cx="599976" cy="177400"/>
              </a:xfrm>
              <a:custGeom>
                <a:avLst/>
                <a:gdLst/>
                <a:ahLst/>
                <a:cxnLst/>
                <a:rect l="l" t="t" r="r" b="b"/>
                <a:pathLst>
                  <a:path w="23999" h="7096" extrusionOk="0">
                    <a:moveTo>
                      <a:pt x="13559" y="1"/>
                    </a:moveTo>
                    <a:cubicBezTo>
                      <a:pt x="11568" y="1"/>
                      <a:pt x="9579" y="158"/>
                      <a:pt x="7608" y="474"/>
                    </a:cubicBezTo>
                    <a:cubicBezTo>
                      <a:pt x="6832" y="607"/>
                      <a:pt x="6033" y="807"/>
                      <a:pt x="5301" y="1073"/>
                    </a:cubicBezTo>
                    <a:cubicBezTo>
                      <a:pt x="5172" y="1116"/>
                      <a:pt x="5034" y="1140"/>
                      <a:pt x="4899" y="1140"/>
                    </a:cubicBezTo>
                    <a:cubicBezTo>
                      <a:pt x="4824" y="1140"/>
                      <a:pt x="4751" y="1133"/>
                      <a:pt x="4680" y="1117"/>
                    </a:cubicBezTo>
                    <a:cubicBezTo>
                      <a:pt x="3527" y="917"/>
                      <a:pt x="2374" y="829"/>
                      <a:pt x="1220" y="696"/>
                    </a:cubicBezTo>
                    <a:cubicBezTo>
                      <a:pt x="1123" y="688"/>
                      <a:pt x="1025" y="682"/>
                      <a:pt x="929" y="682"/>
                    </a:cubicBezTo>
                    <a:cubicBezTo>
                      <a:pt x="762" y="682"/>
                      <a:pt x="599" y="698"/>
                      <a:pt x="444" y="740"/>
                    </a:cubicBezTo>
                    <a:cubicBezTo>
                      <a:pt x="89" y="829"/>
                      <a:pt x="0" y="1006"/>
                      <a:pt x="222" y="1339"/>
                    </a:cubicBezTo>
                    <a:cubicBezTo>
                      <a:pt x="333" y="1494"/>
                      <a:pt x="488" y="1627"/>
                      <a:pt x="666" y="1738"/>
                    </a:cubicBezTo>
                    <a:cubicBezTo>
                      <a:pt x="1265" y="2159"/>
                      <a:pt x="1908" y="2537"/>
                      <a:pt x="2573" y="2869"/>
                    </a:cubicBezTo>
                    <a:cubicBezTo>
                      <a:pt x="3017" y="3091"/>
                      <a:pt x="3017" y="3091"/>
                      <a:pt x="2773" y="3402"/>
                    </a:cubicBezTo>
                    <a:cubicBezTo>
                      <a:pt x="2551" y="3646"/>
                      <a:pt x="2351" y="3912"/>
                      <a:pt x="2196" y="4200"/>
                    </a:cubicBezTo>
                    <a:cubicBezTo>
                      <a:pt x="2085" y="4377"/>
                      <a:pt x="2085" y="4599"/>
                      <a:pt x="2241" y="4732"/>
                    </a:cubicBezTo>
                    <a:cubicBezTo>
                      <a:pt x="2370" y="4898"/>
                      <a:pt x="2575" y="4987"/>
                      <a:pt x="2794" y="4987"/>
                    </a:cubicBezTo>
                    <a:cubicBezTo>
                      <a:pt x="2838" y="4987"/>
                      <a:pt x="2883" y="4984"/>
                      <a:pt x="2928" y="4976"/>
                    </a:cubicBezTo>
                    <a:cubicBezTo>
                      <a:pt x="3239" y="4910"/>
                      <a:pt x="3549" y="4799"/>
                      <a:pt x="3837" y="4621"/>
                    </a:cubicBezTo>
                    <a:cubicBezTo>
                      <a:pt x="4414" y="4289"/>
                      <a:pt x="4969" y="3867"/>
                      <a:pt x="5457" y="3402"/>
                    </a:cubicBezTo>
                    <a:cubicBezTo>
                      <a:pt x="5659" y="3211"/>
                      <a:pt x="5752" y="3123"/>
                      <a:pt x="5874" y="3123"/>
                    </a:cubicBezTo>
                    <a:cubicBezTo>
                      <a:pt x="5980" y="3123"/>
                      <a:pt x="6107" y="3189"/>
                      <a:pt x="6344" y="3313"/>
                    </a:cubicBezTo>
                    <a:cubicBezTo>
                      <a:pt x="7785" y="4045"/>
                      <a:pt x="9249" y="4710"/>
                      <a:pt x="10735" y="5309"/>
                    </a:cubicBezTo>
                    <a:cubicBezTo>
                      <a:pt x="12492" y="5998"/>
                      <a:pt x="14346" y="6348"/>
                      <a:pt x="16216" y="6348"/>
                    </a:cubicBezTo>
                    <a:cubicBezTo>
                      <a:pt x="16872" y="6348"/>
                      <a:pt x="17531" y="6305"/>
                      <a:pt x="18187" y="6218"/>
                    </a:cubicBezTo>
                    <a:cubicBezTo>
                      <a:pt x="18243" y="6196"/>
                      <a:pt x="18304" y="6185"/>
                      <a:pt x="18368" y="6185"/>
                    </a:cubicBezTo>
                    <a:cubicBezTo>
                      <a:pt x="18431" y="6185"/>
                      <a:pt x="18498" y="6196"/>
                      <a:pt x="18564" y="6218"/>
                    </a:cubicBezTo>
                    <a:cubicBezTo>
                      <a:pt x="18476" y="6440"/>
                      <a:pt x="18498" y="6684"/>
                      <a:pt x="18587" y="6884"/>
                    </a:cubicBezTo>
                    <a:cubicBezTo>
                      <a:pt x="18659" y="7013"/>
                      <a:pt x="18768" y="7096"/>
                      <a:pt x="18878" y="7096"/>
                    </a:cubicBezTo>
                    <a:cubicBezTo>
                      <a:pt x="18938" y="7096"/>
                      <a:pt x="18998" y="7071"/>
                      <a:pt x="19052" y="7017"/>
                    </a:cubicBezTo>
                    <a:cubicBezTo>
                      <a:pt x="19274" y="6817"/>
                      <a:pt x="19429" y="6573"/>
                      <a:pt x="19518" y="6307"/>
                    </a:cubicBezTo>
                    <a:cubicBezTo>
                      <a:pt x="19629" y="6019"/>
                      <a:pt x="19895" y="5797"/>
                      <a:pt x="20184" y="5730"/>
                    </a:cubicBezTo>
                    <a:cubicBezTo>
                      <a:pt x="21204" y="5398"/>
                      <a:pt x="22180" y="4954"/>
                      <a:pt x="23067" y="4377"/>
                    </a:cubicBezTo>
                    <a:cubicBezTo>
                      <a:pt x="23466" y="4178"/>
                      <a:pt x="23754" y="3845"/>
                      <a:pt x="23887" y="3424"/>
                    </a:cubicBezTo>
                    <a:cubicBezTo>
                      <a:pt x="23998" y="3002"/>
                      <a:pt x="23932" y="2847"/>
                      <a:pt x="23466" y="2581"/>
                    </a:cubicBezTo>
                    <a:cubicBezTo>
                      <a:pt x="22047" y="1738"/>
                      <a:pt x="20516" y="1095"/>
                      <a:pt x="18942" y="673"/>
                    </a:cubicBezTo>
                    <a:cubicBezTo>
                      <a:pt x="17433" y="230"/>
                      <a:pt x="15881" y="8"/>
                      <a:pt x="14306" y="8"/>
                    </a:cubicBezTo>
                    <a:cubicBezTo>
                      <a:pt x="14057" y="3"/>
                      <a:pt x="13808" y="1"/>
                      <a:pt x="135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5"/>
              <p:cNvSpPr/>
              <p:nvPr/>
            </p:nvSpPr>
            <p:spPr>
              <a:xfrm rot="690462">
                <a:off x="5912032" y="-307031"/>
                <a:ext cx="247326" cy="332901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13316" extrusionOk="0">
                    <a:moveTo>
                      <a:pt x="9340" y="1"/>
                    </a:moveTo>
                    <a:cubicBezTo>
                      <a:pt x="9319" y="1"/>
                      <a:pt x="9296" y="2"/>
                      <a:pt x="9271" y="4"/>
                    </a:cubicBezTo>
                    <a:cubicBezTo>
                      <a:pt x="8406" y="48"/>
                      <a:pt x="7586" y="314"/>
                      <a:pt x="6854" y="780"/>
                    </a:cubicBezTo>
                    <a:cubicBezTo>
                      <a:pt x="6078" y="1290"/>
                      <a:pt x="5412" y="1956"/>
                      <a:pt x="4902" y="2732"/>
                    </a:cubicBezTo>
                    <a:cubicBezTo>
                      <a:pt x="4015" y="3996"/>
                      <a:pt x="3261" y="5327"/>
                      <a:pt x="2640" y="6724"/>
                    </a:cubicBezTo>
                    <a:cubicBezTo>
                      <a:pt x="2374" y="7301"/>
                      <a:pt x="2174" y="7900"/>
                      <a:pt x="2019" y="8499"/>
                    </a:cubicBezTo>
                    <a:cubicBezTo>
                      <a:pt x="1997" y="8654"/>
                      <a:pt x="1908" y="8765"/>
                      <a:pt x="1819" y="8853"/>
                    </a:cubicBezTo>
                    <a:cubicBezTo>
                      <a:pt x="1309" y="9319"/>
                      <a:pt x="843" y="9852"/>
                      <a:pt x="378" y="10384"/>
                    </a:cubicBezTo>
                    <a:cubicBezTo>
                      <a:pt x="244" y="10517"/>
                      <a:pt x="156" y="10672"/>
                      <a:pt x="89" y="10827"/>
                    </a:cubicBezTo>
                    <a:cubicBezTo>
                      <a:pt x="0" y="11049"/>
                      <a:pt x="67" y="11315"/>
                      <a:pt x="267" y="11471"/>
                    </a:cubicBezTo>
                    <a:cubicBezTo>
                      <a:pt x="355" y="11537"/>
                      <a:pt x="466" y="11559"/>
                      <a:pt x="577" y="11559"/>
                    </a:cubicBezTo>
                    <a:cubicBezTo>
                      <a:pt x="715" y="11567"/>
                      <a:pt x="856" y="11573"/>
                      <a:pt x="998" y="11573"/>
                    </a:cubicBezTo>
                    <a:cubicBezTo>
                      <a:pt x="1243" y="11573"/>
                      <a:pt x="1491" y="11557"/>
                      <a:pt x="1730" y="11515"/>
                    </a:cubicBezTo>
                    <a:cubicBezTo>
                      <a:pt x="1796" y="11497"/>
                      <a:pt x="1844" y="11486"/>
                      <a:pt x="1879" y="11486"/>
                    </a:cubicBezTo>
                    <a:cubicBezTo>
                      <a:pt x="1976" y="11486"/>
                      <a:pt x="1980" y="11572"/>
                      <a:pt x="1997" y="11848"/>
                    </a:cubicBezTo>
                    <a:cubicBezTo>
                      <a:pt x="2019" y="12203"/>
                      <a:pt x="2063" y="12535"/>
                      <a:pt x="2107" y="12868"/>
                    </a:cubicBezTo>
                    <a:cubicBezTo>
                      <a:pt x="2152" y="13045"/>
                      <a:pt x="2196" y="13223"/>
                      <a:pt x="2329" y="13289"/>
                    </a:cubicBezTo>
                    <a:cubicBezTo>
                      <a:pt x="2364" y="13307"/>
                      <a:pt x="2400" y="13315"/>
                      <a:pt x="2436" y="13315"/>
                    </a:cubicBezTo>
                    <a:cubicBezTo>
                      <a:pt x="2537" y="13315"/>
                      <a:pt x="2635" y="13249"/>
                      <a:pt x="2684" y="13134"/>
                    </a:cubicBezTo>
                    <a:cubicBezTo>
                      <a:pt x="2795" y="12868"/>
                      <a:pt x="2862" y="12602"/>
                      <a:pt x="2884" y="12336"/>
                    </a:cubicBezTo>
                    <a:cubicBezTo>
                      <a:pt x="2972" y="11692"/>
                      <a:pt x="2995" y="11049"/>
                      <a:pt x="2995" y="10406"/>
                    </a:cubicBezTo>
                    <a:cubicBezTo>
                      <a:pt x="2995" y="9896"/>
                      <a:pt x="2995" y="9896"/>
                      <a:pt x="3283" y="9852"/>
                    </a:cubicBezTo>
                    <a:cubicBezTo>
                      <a:pt x="4104" y="9718"/>
                      <a:pt x="4902" y="9497"/>
                      <a:pt x="5678" y="9186"/>
                    </a:cubicBezTo>
                    <a:cubicBezTo>
                      <a:pt x="6965" y="8654"/>
                      <a:pt x="8007" y="7589"/>
                      <a:pt x="8761" y="5970"/>
                    </a:cubicBezTo>
                    <a:cubicBezTo>
                      <a:pt x="8806" y="5904"/>
                      <a:pt x="8828" y="5793"/>
                      <a:pt x="8917" y="5771"/>
                    </a:cubicBezTo>
                    <a:cubicBezTo>
                      <a:pt x="8961" y="5970"/>
                      <a:pt x="9072" y="6170"/>
                      <a:pt x="9205" y="6325"/>
                    </a:cubicBezTo>
                    <a:cubicBezTo>
                      <a:pt x="9244" y="6365"/>
                      <a:pt x="9281" y="6384"/>
                      <a:pt x="9313" y="6384"/>
                    </a:cubicBezTo>
                    <a:cubicBezTo>
                      <a:pt x="9371" y="6384"/>
                      <a:pt x="9412" y="6320"/>
                      <a:pt x="9427" y="6192"/>
                    </a:cubicBezTo>
                    <a:cubicBezTo>
                      <a:pt x="9427" y="5881"/>
                      <a:pt x="9382" y="5593"/>
                      <a:pt x="9294" y="5327"/>
                    </a:cubicBezTo>
                    <a:cubicBezTo>
                      <a:pt x="9227" y="5039"/>
                      <a:pt x="9227" y="4750"/>
                      <a:pt x="9316" y="4462"/>
                    </a:cubicBezTo>
                    <a:cubicBezTo>
                      <a:pt x="9582" y="3575"/>
                      <a:pt x="9759" y="2665"/>
                      <a:pt x="9848" y="1756"/>
                    </a:cubicBezTo>
                    <a:cubicBezTo>
                      <a:pt x="9892" y="1335"/>
                      <a:pt x="9870" y="913"/>
                      <a:pt x="9759" y="492"/>
                    </a:cubicBezTo>
                    <a:cubicBezTo>
                      <a:pt x="9638" y="109"/>
                      <a:pt x="9554" y="1"/>
                      <a:pt x="93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5"/>
              <p:cNvSpPr/>
              <p:nvPr/>
            </p:nvSpPr>
            <p:spPr>
              <a:xfrm rot="690462">
                <a:off x="4753067" y="689129"/>
                <a:ext cx="404251" cy="286801"/>
              </a:xfrm>
              <a:custGeom>
                <a:avLst/>
                <a:gdLst/>
                <a:ahLst/>
                <a:cxnLst/>
                <a:rect l="l" t="t" r="r" b="b"/>
                <a:pathLst>
                  <a:path w="16170" h="11472" extrusionOk="0">
                    <a:moveTo>
                      <a:pt x="15593" y="1"/>
                    </a:moveTo>
                    <a:cubicBezTo>
                      <a:pt x="15535" y="1"/>
                      <a:pt x="15469" y="5"/>
                      <a:pt x="15393" y="13"/>
                    </a:cubicBezTo>
                    <a:cubicBezTo>
                      <a:pt x="14129" y="169"/>
                      <a:pt x="12865" y="501"/>
                      <a:pt x="11667" y="967"/>
                    </a:cubicBezTo>
                    <a:cubicBezTo>
                      <a:pt x="10536" y="1433"/>
                      <a:pt x="9449" y="2032"/>
                      <a:pt x="8473" y="2786"/>
                    </a:cubicBezTo>
                    <a:cubicBezTo>
                      <a:pt x="7054" y="3806"/>
                      <a:pt x="5745" y="4982"/>
                      <a:pt x="4526" y="6246"/>
                    </a:cubicBezTo>
                    <a:cubicBezTo>
                      <a:pt x="4082" y="6712"/>
                      <a:pt x="3705" y="7199"/>
                      <a:pt x="3372" y="7732"/>
                    </a:cubicBezTo>
                    <a:cubicBezTo>
                      <a:pt x="3283" y="7865"/>
                      <a:pt x="3150" y="7976"/>
                      <a:pt x="2995" y="8042"/>
                    </a:cubicBezTo>
                    <a:cubicBezTo>
                      <a:pt x="2197" y="8464"/>
                      <a:pt x="1420" y="8952"/>
                      <a:pt x="644" y="9417"/>
                    </a:cubicBezTo>
                    <a:cubicBezTo>
                      <a:pt x="467" y="9528"/>
                      <a:pt x="311" y="9661"/>
                      <a:pt x="178" y="9817"/>
                    </a:cubicBezTo>
                    <a:cubicBezTo>
                      <a:pt x="1" y="10038"/>
                      <a:pt x="45" y="10216"/>
                      <a:pt x="334" y="10305"/>
                    </a:cubicBezTo>
                    <a:cubicBezTo>
                      <a:pt x="489" y="10349"/>
                      <a:pt x="644" y="10349"/>
                      <a:pt x="799" y="10349"/>
                    </a:cubicBezTo>
                    <a:cubicBezTo>
                      <a:pt x="1376" y="10305"/>
                      <a:pt x="1953" y="10238"/>
                      <a:pt x="2507" y="10127"/>
                    </a:cubicBezTo>
                    <a:cubicBezTo>
                      <a:pt x="2634" y="10106"/>
                      <a:pt x="2720" y="10092"/>
                      <a:pt x="2779" y="10092"/>
                    </a:cubicBezTo>
                    <a:cubicBezTo>
                      <a:pt x="2906" y="10092"/>
                      <a:pt x="2906" y="10159"/>
                      <a:pt x="2906" y="10371"/>
                    </a:cubicBezTo>
                    <a:cubicBezTo>
                      <a:pt x="2884" y="10637"/>
                      <a:pt x="2884" y="10881"/>
                      <a:pt x="2929" y="11147"/>
                    </a:cubicBezTo>
                    <a:cubicBezTo>
                      <a:pt x="2951" y="11303"/>
                      <a:pt x="3017" y="11436"/>
                      <a:pt x="3195" y="11458"/>
                    </a:cubicBezTo>
                    <a:cubicBezTo>
                      <a:pt x="3236" y="11467"/>
                      <a:pt x="3277" y="11471"/>
                      <a:pt x="3319" y="11471"/>
                    </a:cubicBezTo>
                    <a:cubicBezTo>
                      <a:pt x="3481" y="11471"/>
                      <a:pt x="3643" y="11404"/>
                      <a:pt x="3749" y="11280"/>
                    </a:cubicBezTo>
                    <a:cubicBezTo>
                      <a:pt x="3927" y="11081"/>
                      <a:pt x="4060" y="10859"/>
                      <a:pt x="4148" y="10637"/>
                    </a:cubicBezTo>
                    <a:cubicBezTo>
                      <a:pt x="4348" y="10127"/>
                      <a:pt x="4503" y="9617"/>
                      <a:pt x="4592" y="9085"/>
                    </a:cubicBezTo>
                    <a:cubicBezTo>
                      <a:pt x="4636" y="8685"/>
                      <a:pt x="4636" y="8685"/>
                      <a:pt x="5102" y="8619"/>
                    </a:cubicBezTo>
                    <a:cubicBezTo>
                      <a:pt x="6344" y="8397"/>
                      <a:pt x="7564" y="8109"/>
                      <a:pt x="8784" y="7754"/>
                    </a:cubicBezTo>
                    <a:cubicBezTo>
                      <a:pt x="10691" y="7222"/>
                      <a:pt x="12444" y="6201"/>
                      <a:pt x="13841" y="4782"/>
                    </a:cubicBezTo>
                    <a:cubicBezTo>
                      <a:pt x="13907" y="4738"/>
                      <a:pt x="13952" y="4649"/>
                      <a:pt x="14085" y="4627"/>
                    </a:cubicBezTo>
                    <a:cubicBezTo>
                      <a:pt x="14129" y="4804"/>
                      <a:pt x="14262" y="4937"/>
                      <a:pt x="14417" y="5026"/>
                    </a:cubicBezTo>
                    <a:cubicBezTo>
                      <a:pt x="14471" y="5046"/>
                      <a:pt x="14520" y="5056"/>
                      <a:pt x="14564" y="5056"/>
                    </a:cubicBezTo>
                    <a:cubicBezTo>
                      <a:pt x="14667" y="5056"/>
                      <a:pt x="14741" y="5001"/>
                      <a:pt x="14772" y="4893"/>
                    </a:cubicBezTo>
                    <a:cubicBezTo>
                      <a:pt x="14817" y="4671"/>
                      <a:pt x="14795" y="4427"/>
                      <a:pt x="14706" y="4227"/>
                    </a:cubicBezTo>
                    <a:cubicBezTo>
                      <a:pt x="14639" y="3983"/>
                      <a:pt x="14706" y="3717"/>
                      <a:pt x="14861" y="3540"/>
                    </a:cubicBezTo>
                    <a:cubicBezTo>
                      <a:pt x="15349" y="2852"/>
                      <a:pt x="15726" y="2120"/>
                      <a:pt x="16014" y="1322"/>
                    </a:cubicBezTo>
                    <a:cubicBezTo>
                      <a:pt x="16147" y="1011"/>
                      <a:pt x="16170" y="657"/>
                      <a:pt x="16059" y="346"/>
                    </a:cubicBezTo>
                    <a:cubicBezTo>
                      <a:pt x="15950" y="92"/>
                      <a:pt x="15856" y="1"/>
                      <a:pt x="155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5"/>
              <p:cNvSpPr/>
              <p:nvPr/>
            </p:nvSpPr>
            <p:spPr>
              <a:xfrm rot="690462">
                <a:off x="5223391" y="420061"/>
                <a:ext cx="389826" cy="321051"/>
              </a:xfrm>
              <a:custGeom>
                <a:avLst/>
                <a:gdLst/>
                <a:ahLst/>
                <a:cxnLst/>
                <a:rect l="l" t="t" r="r" b="b"/>
                <a:pathLst>
                  <a:path w="15593" h="12842" extrusionOk="0">
                    <a:moveTo>
                      <a:pt x="15026" y="0"/>
                    </a:moveTo>
                    <a:cubicBezTo>
                      <a:pt x="14946" y="0"/>
                      <a:pt x="14850" y="15"/>
                      <a:pt x="14727" y="41"/>
                    </a:cubicBezTo>
                    <a:cubicBezTo>
                      <a:pt x="13441" y="307"/>
                      <a:pt x="12199" y="750"/>
                      <a:pt x="11023" y="1371"/>
                    </a:cubicBezTo>
                    <a:cubicBezTo>
                      <a:pt x="9892" y="1926"/>
                      <a:pt x="8872" y="2635"/>
                      <a:pt x="7941" y="3500"/>
                    </a:cubicBezTo>
                    <a:cubicBezTo>
                      <a:pt x="6588" y="4676"/>
                      <a:pt x="5346" y="5985"/>
                      <a:pt x="4237" y="7404"/>
                    </a:cubicBezTo>
                    <a:cubicBezTo>
                      <a:pt x="3837" y="7914"/>
                      <a:pt x="3505" y="8446"/>
                      <a:pt x="3216" y="9023"/>
                    </a:cubicBezTo>
                    <a:cubicBezTo>
                      <a:pt x="3128" y="9178"/>
                      <a:pt x="3017" y="9289"/>
                      <a:pt x="2862" y="9378"/>
                    </a:cubicBezTo>
                    <a:cubicBezTo>
                      <a:pt x="2085" y="9888"/>
                      <a:pt x="1353" y="10465"/>
                      <a:pt x="599" y="11019"/>
                    </a:cubicBezTo>
                    <a:cubicBezTo>
                      <a:pt x="422" y="11130"/>
                      <a:pt x="267" y="11285"/>
                      <a:pt x="156" y="11463"/>
                    </a:cubicBezTo>
                    <a:cubicBezTo>
                      <a:pt x="0" y="11707"/>
                      <a:pt x="67" y="11862"/>
                      <a:pt x="355" y="11929"/>
                    </a:cubicBezTo>
                    <a:cubicBezTo>
                      <a:pt x="433" y="11940"/>
                      <a:pt x="516" y="11945"/>
                      <a:pt x="599" y="11945"/>
                    </a:cubicBezTo>
                    <a:cubicBezTo>
                      <a:pt x="682" y="11945"/>
                      <a:pt x="766" y="11940"/>
                      <a:pt x="843" y="11929"/>
                    </a:cubicBezTo>
                    <a:cubicBezTo>
                      <a:pt x="1420" y="11840"/>
                      <a:pt x="1997" y="11707"/>
                      <a:pt x="2573" y="11552"/>
                    </a:cubicBezTo>
                    <a:cubicBezTo>
                      <a:pt x="2704" y="11513"/>
                      <a:pt x="2789" y="11491"/>
                      <a:pt x="2846" y="11491"/>
                    </a:cubicBezTo>
                    <a:cubicBezTo>
                      <a:pt x="2953" y="11491"/>
                      <a:pt x="2958" y="11570"/>
                      <a:pt x="2972" y="11773"/>
                    </a:cubicBezTo>
                    <a:cubicBezTo>
                      <a:pt x="2972" y="12040"/>
                      <a:pt x="3017" y="12306"/>
                      <a:pt x="3083" y="12550"/>
                    </a:cubicBezTo>
                    <a:cubicBezTo>
                      <a:pt x="3128" y="12705"/>
                      <a:pt x="3194" y="12838"/>
                      <a:pt x="3394" y="12838"/>
                    </a:cubicBezTo>
                    <a:cubicBezTo>
                      <a:pt x="3414" y="12840"/>
                      <a:pt x="3434" y="12841"/>
                      <a:pt x="3454" y="12841"/>
                    </a:cubicBezTo>
                    <a:cubicBezTo>
                      <a:pt x="3633" y="12841"/>
                      <a:pt x="3806" y="12753"/>
                      <a:pt x="3926" y="12594"/>
                    </a:cubicBezTo>
                    <a:cubicBezTo>
                      <a:pt x="4081" y="12394"/>
                      <a:pt x="4192" y="12150"/>
                      <a:pt x="4281" y="11906"/>
                    </a:cubicBezTo>
                    <a:cubicBezTo>
                      <a:pt x="4436" y="11374"/>
                      <a:pt x="4525" y="10842"/>
                      <a:pt x="4569" y="10287"/>
                    </a:cubicBezTo>
                    <a:cubicBezTo>
                      <a:pt x="4591" y="9888"/>
                      <a:pt x="4591" y="9888"/>
                      <a:pt x="5035" y="9755"/>
                    </a:cubicBezTo>
                    <a:cubicBezTo>
                      <a:pt x="6277" y="9422"/>
                      <a:pt x="7497" y="9001"/>
                      <a:pt x="8717" y="8535"/>
                    </a:cubicBezTo>
                    <a:cubicBezTo>
                      <a:pt x="10602" y="7803"/>
                      <a:pt x="12288" y="6606"/>
                      <a:pt x="13574" y="5053"/>
                    </a:cubicBezTo>
                    <a:cubicBezTo>
                      <a:pt x="13641" y="4986"/>
                      <a:pt x="13685" y="4876"/>
                      <a:pt x="13818" y="4853"/>
                    </a:cubicBezTo>
                    <a:cubicBezTo>
                      <a:pt x="13885" y="5031"/>
                      <a:pt x="14018" y="5164"/>
                      <a:pt x="14195" y="5230"/>
                    </a:cubicBezTo>
                    <a:cubicBezTo>
                      <a:pt x="14237" y="5241"/>
                      <a:pt x="14278" y="5246"/>
                      <a:pt x="14316" y="5246"/>
                    </a:cubicBezTo>
                    <a:cubicBezTo>
                      <a:pt x="14438" y="5246"/>
                      <a:pt x="14533" y="5189"/>
                      <a:pt x="14550" y="5053"/>
                    </a:cubicBezTo>
                    <a:cubicBezTo>
                      <a:pt x="14572" y="4809"/>
                      <a:pt x="14528" y="4587"/>
                      <a:pt x="14417" y="4365"/>
                    </a:cubicBezTo>
                    <a:cubicBezTo>
                      <a:pt x="14328" y="4144"/>
                      <a:pt x="14373" y="3878"/>
                      <a:pt x="14506" y="3678"/>
                    </a:cubicBezTo>
                    <a:cubicBezTo>
                      <a:pt x="14927" y="2924"/>
                      <a:pt x="15260" y="2148"/>
                      <a:pt x="15482" y="1305"/>
                    </a:cubicBezTo>
                    <a:cubicBezTo>
                      <a:pt x="15592" y="994"/>
                      <a:pt x="15570" y="617"/>
                      <a:pt x="15437" y="307"/>
                    </a:cubicBezTo>
                    <a:cubicBezTo>
                      <a:pt x="15311" y="87"/>
                      <a:pt x="15219" y="0"/>
                      <a:pt x="150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25"/>
              <p:cNvSpPr/>
              <p:nvPr/>
            </p:nvSpPr>
            <p:spPr>
              <a:xfrm rot="690462">
                <a:off x="6021966" y="-615505"/>
                <a:ext cx="324951" cy="89225"/>
              </a:xfrm>
              <a:custGeom>
                <a:avLst/>
                <a:gdLst/>
                <a:ahLst/>
                <a:cxnLst/>
                <a:rect l="l" t="t" r="r" b="b"/>
                <a:pathLst>
                  <a:path w="12998" h="3569" extrusionOk="0">
                    <a:moveTo>
                      <a:pt x="8619" y="1"/>
                    </a:moveTo>
                    <a:cubicBezTo>
                      <a:pt x="8282" y="1"/>
                      <a:pt x="7945" y="18"/>
                      <a:pt x="7608" y="54"/>
                    </a:cubicBezTo>
                    <a:cubicBezTo>
                      <a:pt x="6410" y="187"/>
                      <a:pt x="5212" y="409"/>
                      <a:pt x="4059" y="741"/>
                    </a:cubicBezTo>
                    <a:cubicBezTo>
                      <a:pt x="3638" y="852"/>
                      <a:pt x="3238" y="1030"/>
                      <a:pt x="2839" y="1229"/>
                    </a:cubicBezTo>
                    <a:cubicBezTo>
                      <a:pt x="2774" y="1262"/>
                      <a:pt x="2697" y="1282"/>
                      <a:pt x="2617" y="1282"/>
                    </a:cubicBezTo>
                    <a:cubicBezTo>
                      <a:pt x="2588" y="1282"/>
                      <a:pt x="2558" y="1280"/>
                      <a:pt x="2529" y="1274"/>
                    </a:cubicBezTo>
                    <a:cubicBezTo>
                      <a:pt x="2314" y="1266"/>
                      <a:pt x="2102" y="1264"/>
                      <a:pt x="1891" y="1264"/>
                    </a:cubicBezTo>
                    <a:cubicBezTo>
                      <a:pt x="1469" y="1264"/>
                      <a:pt x="1050" y="1274"/>
                      <a:pt x="621" y="1274"/>
                    </a:cubicBezTo>
                    <a:cubicBezTo>
                      <a:pt x="488" y="1274"/>
                      <a:pt x="355" y="1296"/>
                      <a:pt x="222" y="1340"/>
                    </a:cubicBezTo>
                    <a:cubicBezTo>
                      <a:pt x="22" y="1407"/>
                      <a:pt x="0" y="1540"/>
                      <a:pt x="133" y="1695"/>
                    </a:cubicBezTo>
                    <a:cubicBezTo>
                      <a:pt x="222" y="1762"/>
                      <a:pt x="311" y="1828"/>
                      <a:pt x="422" y="1873"/>
                    </a:cubicBezTo>
                    <a:cubicBezTo>
                      <a:pt x="777" y="2050"/>
                      <a:pt x="1131" y="2205"/>
                      <a:pt x="1508" y="2360"/>
                    </a:cubicBezTo>
                    <a:cubicBezTo>
                      <a:pt x="1775" y="2449"/>
                      <a:pt x="1752" y="2449"/>
                      <a:pt x="1642" y="2627"/>
                    </a:cubicBezTo>
                    <a:cubicBezTo>
                      <a:pt x="1553" y="2782"/>
                      <a:pt x="1464" y="2937"/>
                      <a:pt x="1398" y="3092"/>
                    </a:cubicBezTo>
                    <a:cubicBezTo>
                      <a:pt x="1353" y="3181"/>
                      <a:pt x="1375" y="3314"/>
                      <a:pt x="1442" y="3381"/>
                    </a:cubicBezTo>
                    <a:cubicBezTo>
                      <a:pt x="1516" y="3440"/>
                      <a:pt x="1610" y="3469"/>
                      <a:pt x="1703" y="3469"/>
                    </a:cubicBezTo>
                    <a:cubicBezTo>
                      <a:pt x="1750" y="3469"/>
                      <a:pt x="1797" y="3462"/>
                      <a:pt x="1841" y="3447"/>
                    </a:cubicBezTo>
                    <a:cubicBezTo>
                      <a:pt x="1996" y="3403"/>
                      <a:pt x="2174" y="3314"/>
                      <a:pt x="2307" y="3203"/>
                    </a:cubicBezTo>
                    <a:cubicBezTo>
                      <a:pt x="2595" y="2981"/>
                      <a:pt x="2861" y="2737"/>
                      <a:pt x="3105" y="2449"/>
                    </a:cubicBezTo>
                    <a:cubicBezTo>
                      <a:pt x="3209" y="2319"/>
                      <a:pt x="3252" y="2265"/>
                      <a:pt x="3328" y="2265"/>
                    </a:cubicBezTo>
                    <a:cubicBezTo>
                      <a:pt x="3382" y="2265"/>
                      <a:pt x="3452" y="2292"/>
                      <a:pt x="3571" y="2338"/>
                    </a:cubicBezTo>
                    <a:cubicBezTo>
                      <a:pt x="4392" y="2649"/>
                      <a:pt x="5212" y="2915"/>
                      <a:pt x="6055" y="3115"/>
                    </a:cubicBezTo>
                    <a:cubicBezTo>
                      <a:pt x="6721" y="3292"/>
                      <a:pt x="7403" y="3381"/>
                      <a:pt x="8085" y="3381"/>
                    </a:cubicBezTo>
                    <a:cubicBezTo>
                      <a:pt x="8767" y="3381"/>
                      <a:pt x="9449" y="3292"/>
                      <a:pt x="10114" y="3115"/>
                    </a:cubicBezTo>
                    <a:cubicBezTo>
                      <a:pt x="10147" y="3103"/>
                      <a:pt x="10181" y="3098"/>
                      <a:pt x="10211" y="3098"/>
                    </a:cubicBezTo>
                    <a:cubicBezTo>
                      <a:pt x="10242" y="3098"/>
                      <a:pt x="10269" y="3103"/>
                      <a:pt x="10291" y="3115"/>
                    </a:cubicBezTo>
                    <a:cubicBezTo>
                      <a:pt x="10269" y="3248"/>
                      <a:pt x="10291" y="3381"/>
                      <a:pt x="10358" y="3469"/>
                    </a:cubicBezTo>
                    <a:cubicBezTo>
                      <a:pt x="10397" y="3534"/>
                      <a:pt x="10451" y="3569"/>
                      <a:pt x="10506" y="3569"/>
                    </a:cubicBezTo>
                    <a:cubicBezTo>
                      <a:pt x="10546" y="3569"/>
                      <a:pt x="10587" y="3551"/>
                      <a:pt x="10624" y="3514"/>
                    </a:cubicBezTo>
                    <a:cubicBezTo>
                      <a:pt x="10713" y="3403"/>
                      <a:pt x="10779" y="3248"/>
                      <a:pt x="10824" y="3092"/>
                    </a:cubicBezTo>
                    <a:cubicBezTo>
                      <a:pt x="10868" y="2937"/>
                      <a:pt x="10979" y="2804"/>
                      <a:pt x="11134" y="2760"/>
                    </a:cubicBezTo>
                    <a:cubicBezTo>
                      <a:pt x="11667" y="2516"/>
                      <a:pt x="12155" y="2205"/>
                      <a:pt x="12598" y="1850"/>
                    </a:cubicBezTo>
                    <a:cubicBezTo>
                      <a:pt x="12798" y="1717"/>
                      <a:pt x="12931" y="1495"/>
                      <a:pt x="12975" y="1274"/>
                    </a:cubicBezTo>
                    <a:cubicBezTo>
                      <a:pt x="12997" y="1030"/>
                      <a:pt x="12975" y="963"/>
                      <a:pt x="12687" y="852"/>
                    </a:cubicBezTo>
                    <a:cubicBezTo>
                      <a:pt x="11888" y="497"/>
                      <a:pt x="11023" y="253"/>
                      <a:pt x="10136" y="120"/>
                    </a:cubicBezTo>
                    <a:cubicBezTo>
                      <a:pt x="9631" y="40"/>
                      <a:pt x="9125" y="1"/>
                      <a:pt x="86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25"/>
              <p:cNvSpPr/>
              <p:nvPr/>
            </p:nvSpPr>
            <p:spPr>
              <a:xfrm rot="690462">
                <a:off x="4132288" y="198848"/>
                <a:ext cx="497951" cy="236476"/>
              </a:xfrm>
              <a:custGeom>
                <a:avLst/>
                <a:gdLst/>
                <a:ahLst/>
                <a:cxnLst/>
                <a:rect l="l" t="t" r="r" b="b"/>
                <a:pathLst>
                  <a:path w="19918" h="9459" extrusionOk="0">
                    <a:moveTo>
                      <a:pt x="16127" y="0"/>
                    </a:moveTo>
                    <a:cubicBezTo>
                      <a:pt x="14529" y="0"/>
                      <a:pt x="12933" y="295"/>
                      <a:pt x="11423" y="886"/>
                    </a:cubicBezTo>
                    <a:cubicBezTo>
                      <a:pt x="9560" y="1596"/>
                      <a:pt x="7785" y="2461"/>
                      <a:pt x="6078" y="3504"/>
                    </a:cubicBezTo>
                    <a:cubicBezTo>
                      <a:pt x="5457" y="3903"/>
                      <a:pt x="4858" y="4346"/>
                      <a:pt x="4325" y="4834"/>
                    </a:cubicBezTo>
                    <a:cubicBezTo>
                      <a:pt x="4170" y="4967"/>
                      <a:pt x="4015" y="5034"/>
                      <a:pt x="3837" y="5056"/>
                    </a:cubicBezTo>
                    <a:cubicBezTo>
                      <a:pt x="2839" y="5256"/>
                      <a:pt x="1886" y="5544"/>
                      <a:pt x="932" y="5788"/>
                    </a:cubicBezTo>
                    <a:cubicBezTo>
                      <a:pt x="688" y="5855"/>
                      <a:pt x="488" y="5943"/>
                      <a:pt x="289" y="6076"/>
                    </a:cubicBezTo>
                    <a:cubicBezTo>
                      <a:pt x="23" y="6209"/>
                      <a:pt x="0" y="6564"/>
                      <a:pt x="244" y="6742"/>
                    </a:cubicBezTo>
                    <a:cubicBezTo>
                      <a:pt x="377" y="6853"/>
                      <a:pt x="533" y="6941"/>
                      <a:pt x="688" y="6986"/>
                    </a:cubicBezTo>
                    <a:cubicBezTo>
                      <a:pt x="1265" y="7185"/>
                      <a:pt x="1863" y="7341"/>
                      <a:pt x="2484" y="7452"/>
                    </a:cubicBezTo>
                    <a:cubicBezTo>
                      <a:pt x="2884" y="7518"/>
                      <a:pt x="2884" y="7518"/>
                      <a:pt x="2751" y="7895"/>
                    </a:cubicBezTo>
                    <a:cubicBezTo>
                      <a:pt x="2618" y="8206"/>
                      <a:pt x="2529" y="8538"/>
                      <a:pt x="2462" y="8871"/>
                    </a:cubicBezTo>
                    <a:cubicBezTo>
                      <a:pt x="2396" y="9048"/>
                      <a:pt x="2462" y="9248"/>
                      <a:pt x="2595" y="9359"/>
                    </a:cubicBezTo>
                    <a:cubicBezTo>
                      <a:pt x="2684" y="9425"/>
                      <a:pt x="2789" y="9459"/>
                      <a:pt x="2898" y="9459"/>
                    </a:cubicBezTo>
                    <a:cubicBezTo>
                      <a:pt x="3006" y="9459"/>
                      <a:pt x="3117" y="9425"/>
                      <a:pt x="3216" y="9359"/>
                    </a:cubicBezTo>
                    <a:cubicBezTo>
                      <a:pt x="3460" y="9204"/>
                      <a:pt x="3682" y="8982"/>
                      <a:pt x="3882" y="8738"/>
                    </a:cubicBezTo>
                    <a:cubicBezTo>
                      <a:pt x="4281" y="8206"/>
                      <a:pt x="4658" y="7629"/>
                      <a:pt x="4946" y="7008"/>
                    </a:cubicBezTo>
                    <a:cubicBezTo>
                      <a:pt x="5096" y="6695"/>
                      <a:pt x="5144" y="6602"/>
                      <a:pt x="5309" y="6602"/>
                    </a:cubicBezTo>
                    <a:cubicBezTo>
                      <a:pt x="5389" y="6602"/>
                      <a:pt x="5496" y="6624"/>
                      <a:pt x="5656" y="6653"/>
                    </a:cubicBezTo>
                    <a:cubicBezTo>
                      <a:pt x="6965" y="6897"/>
                      <a:pt x="8295" y="7052"/>
                      <a:pt x="9626" y="7141"/>
                    </a:cubicBezTo>
                    <a:cubicBezTo>
                      <a:pt x="9816" y="7151"/>
                      <a:pt x="10006" y="7155"/>
                      <a:pt x="10195" y="7155"/>
                    </a:cubicBezTo>
                    <a:cubicBezTo>
                      <a:pt x="12193" y="7155"/>
                      <a:pt x="14137" y="6624"/>
                      <a:pt x="15859" y="5611"/>
                    </a:cubicBezTo>
                    <a:cubicBezTo>
                      <a:pt x="15948" y="5575"/>
                      <a:pt x="16009" y="5510"/>
                      <a:pt x="16099" y="5510"/>
                    </a:cubicBezTo>
                    <a:cubicBezTo>
                      <a:pt x="16121" y="5510"/>
                      <a:pt x="16144" y="5513"/>
                      <a:pt x="16169" y="5522"/>
                    </a:cubicBezTo>
                    <a:cubicBezTo>
                      <a:pt x="16169" y="5744"/>
                      <a:pt x="16213" y="5966"/>
                      <a:pt x="16347" y="6143"/>
                    </a:cubicBezTo>
                    <a:cubicBezTo>
                      <a:pt x="16411" y="6218"/>
                      <a:pt x="16486" y="6257"/>
                      <a:pt x="16556" y="6257"/>
                    </a:cubicBezTo>
                    <a:cubicBezTo>
                      <a:pt x="16630" y="6257"/>
                      <a:pt x="16700" y="6212"/>
                      <a:pt x="16746" y="6121"/>
                    </a:cubicBezTo>
                    <a:cubicBezTo>
                      <a:pt x="16879" y="5855"/>
                      <a:pt x="16968" y="5566"/>
                      <a:pt x="16968" y="5278"/>
                    </a:cubicBezTo>
                    <a:cubicBezTo>
                      <a:pt x="16990" y="4990"/>
                      <a:pt x="17145" y="4701"/>
                      <a:pt x="17411" y="4524"/>
                    </a:cubicBezTo>
                    <a:cubicBezTo>
                      <a:pt x="18187" y="3858"/>
                      <a:pt x="18875" y="3104"/>
                      <a:pt x="19474" y="2284"/>
                    </a:cubicBezTo>
                    <a:cubicBezTo>
                      <a:pt x="19740" y="1951"/>
                      <a:pt x="19895" y="1530"/>
                      <a:pt x="19917" y="1086"/>
                    </a:cubicBezTo>
                    <a:cubicBezTo>
                      <a:pt x="19917" y="642"/>
                      <a:pt x="19829" y="532"/>
                      <a:pt x="19407" y="421"/>
                    </a:cubicBezTo>
                    <a:cubicBezTo>
                      <a:pt x="18331" y="140"/>
                      <a:pt x="17228" y="0"/>
                      <a:pt x="161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5"/>
              <p:cNvSpPr/>
              <p:nvPr/>
            </p:nvSpPr>
            <p:spPr>
              <a:xfrm rot="690462">
                <a:off x="8330205" y="2583016"/>
                <a:ext cx="668951" cy="436701"/>
              </a:xfrm>
              <a:custGeom>
                <a:avLst/>
                <a:gdLst/>
                <a:ahLst/>
                <a:cxnLst/>
                <a:rect l="l" t="t" r="r" b="b"/>
                <a:pathLst>
                  <a:path w="26758" h="17468" extrusionOk="0">
                    <a:moveTo>
                      <a:pt x="456" y="0"/>
                    </a:moveTo>
                    <a:cubicBezTo>
                      <a:pt x="132" y="0"/>
                      <a:pt x="0" y="207"/>
                      <a:pt x="75" y="620"/>
                    </a:cubicBezTo>
                    <a:cubicBezTo>
                      <a:pt x="120" y="864"/>
                      <a:pt x="231" y="1108"/>
                      <a:pt x="364" y="1307"/>
                    </a:cubicBezTo>
                    <a:cubicBezTo>
                      <a:pt x="852" y="2128"/>
                      <a:pt x="1384" y="2904"/>
                      <a:pt x="1983" y="3658"/>
                    </a:cubicBezTo>
                    <a:cubicBezTo>
                      <a:pt x="2360" y="4168"/>
                      <a:pt x="2360" y="4168"/>
                      <a:pt x="1916" y="4390"/>
                    </a:cubicBezTo>
                    <a:cubicBezTo>
                      <a:pt x="1517" y="4545"/>
                      <a:pt x="1140" y="4767"/>
                      <a:pt x="807" y="5011"/>
                    </a:cubicBezTo>
                    <a:cubicBezTo>
                      <a:pt x="586" y="5144"/>
                      <a:pt x="497" y="5410"/>
                      <a:pt x="563" y="5654"/>
                    </a:cubicBezTo>
                    <a:cubicBezTo>
                      <a:pt x="652" y="5965"/>
                      <a:pt x="918" y="6209"/>
                      <a:pt x="1229" y="6298"/>
                    </a:cubicBezTo>
                    <a:cubicBezTo>
                      <a:pt x="1502" y="6373"/>
                      <a:pt x="1785" y="6408"/>
                      <a:pt x="2071" y="6408"/>
                    </a:cubicBezTo>
                    <a:cubicBezTo>
                      <a:pt x="2204" y="6408"/>
                      <a:pt x="2337" y="6400"/>
                      <a:pt x="2471" y="6386"/>
                    </a:cubicBezTo>
                    <a:cubicBezTo>
                      <a:pt x="3358" y="6320"/>
                      <a:pt x="4223" y="6120"/>
                      <a:pt x="5044" y="5854"/>
                    </a:cubicBezTo>
                    <a:cubicBezTo>
                      <a:pt x="5279" y="5770"/>
                      <a:pt x="5425" y="5718"/>
                      <a:pt x="5539" y="5718"/>
                    </a:cubicBezTo>
                    <a:cubicBezTo>
                      <a:pt x="5728" y="5718"/>
                      <a:pt x="5832" y="5859"/>
                      <a:pt x="6108" y="6231"/>
                    </a:cubicBezTo>
                    <a:cubicBezTo>
                      <a:pt x="7372" y="7872"/>
                      <a:pt x="8703" y="9425"/>
                      <a:pt x="10145" y="10911"/>
                    </a:cubicBezTo>
                    <a:cubicBezTo>
                      <a:pt x="12518" y="13351"/>
                      <a:pt x="15224" y="15103"/>
                      <a:pt x="18262" y="16012"/>
                    </a:cubicBezTo>
                    <a:cubicBezTo>
                      <a:pt x="18396" y="16079"/>
                      <a:pt x="18573" y="16079"/>
                      <a:pt x="18706" y="16256"/>
                    </a:cubicBezTo>
                    <a:cubicBezTo>
                      <a:pt x="18484" y="16478"/>
                      <a:pt x="18373" y="16744"/>
                      <a:pt x="18373" y="17055"/>
                    </a:cubicBezTo>
                    <a:cubicBezTo>
                      <a:pt x="18392" y="17302"/>
                      <a:pt x="18542" y="17468"/>
                      <a:pt x="18738" y="17468"/>
                    </a:cubicBezTo>
                    <a:cubicBezTo>
                      <a:pt x="18771" y="17468"/>
                      <a:pt x="18805" y="17463"/>
                      <a:pt x="18839" y="17454"/>
                    </a:cubicBezTo>
                    <a:cubicBezTo>
                      <a:pt x="19194" y="17343"/>
                      <a:pt x="19527" y="17143"/>
                      <a:pt x="19771" y="16877"/>
                    </a:cubicBezTo>
                    <a:cubicBezTo>
                      <a:pt x="19994" y="16654"/>
                      <a:pt x="20297" y="16537"/>
                      <a:pt x="20598" y="16537"/>
                    </a:cubicBezTo>
                    <a:cubicBezTo>
                      <a:pt x="20686" y="16537"/>
                      <a:pt x="20773" y="16547"/>
                      <a:pt x="20857" y="16567"/>
                    </a:cubicBezTo>
                    <a:cubicBezTo>
                      <a:pt x="21534" y="16655"/>
                      <a:pt x="22216" y="16700"/>
                      <a:pt x="22898" y="16700"/>
                    </a:cubicBezTo>
                    <a:cubicBezTo>
                      <a:pt x="23580" y="16700"/>
                      <a:pt x="24262" y="16655"/>
                      <a:pt x="24938" y="16567"/>
                    </a:cubicBezTo>
                    <a:cubicBezTo>
                      <a:pt x="25493" y="16544"/>
                      <a:pt x="26025" y="16300"/>
                      <a:pt x="26402" y="15901"/>
                    </a:cubicBezTo>
                    <a:cubicBezTo>
                      <a:pt x="26757" y="15458"/>
                      <a:pt x="26757" y="15258"/>
                      <a:pt x="26380" y="14681"/>
                    </a:cubicBezTo>
                    <a:cubicBezTo>
                      <a:pt x="25182" y="12951"/>
                      <a:pt x="23763" y="11377"/>
                      <a:pt x="22166" y="10024"/>
                    </a:cubicBezTo>
                    <a:cubicBezTo>
                      <a:pt x="20658" y="8693"/>
                      <a:pt x="18950" y="7584"/>
                      <a:pt x="17154" y="6719"/>
                    </a:cubicBezTo>
                    <a:cubicBezTo>
                      <a:pt x="14581" y="5455"/>
                      <a:pt x="11897" y="4412"/>
                      <a:pt x="9125" y="3636"/>
                    </a:cubicBezTo>
                    <a:cubicBezTo>
                      <a:pt x="8149" y="3348"/>
                      <a:pt x="7129" y="3148"/>
                      <a:pt x="6108" y="3082"/>
                    </a:cubicBezTo>
                    <a:cubicBezTo>
                      <a:pt x="5842" y="3037"/>
                      <a:pt x="5598" y="2948"/>
                      <a:pt x="5376" y="2771"/>
                    </a:cubicBezTo>
                    <a:cubicBezTo>
                      <a:pt x="4134" y="1928"/>
                      <a:pt x="2848" y="1174"/>
                      <a:pt x="1584" y="398"/>
                    </a:cubicBezTo>
                    <a:cubicBezTo>
                      <a:pt x="1295" y="220"/>
                      <a:pt x="985" y="110"/>
                      <a:pt x="652" y="21"/>
                    </a:cubicBezTo>
                    <a:cubicBezTo>
                      <a:pt x="581" y="7"/>
                      <a:pt x="515" y="0"/>
                      <a:pt x="4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5"/>
              <p:cNvSpPr/>
              <p:nvPr/>
            </p:nvSpPr>
            <p:spPr>
              <a:xfrm rot="690462">
                <a:off x="4012945" y="441900"/>
                <a:ext cx="410901" cy="198225"/>
              </a:xfrm>
              <a:custGeom>
                <a:avLst/>
                <a:gdLst/>
                <a:ahLst/>
                <a:cxnLst/>
                <a:rect l="l" t="t" r="r" b="b"/>
                <a:pathLst>
                  <a:path w="16436" h="7929" extrusionOk="0">
                    <a:moveTo>
                      <a:pt x="13388" y="0"/>
                    </a:moveTo>
                    <a:cubicBezTo>
                      <a:pt x="12036" y="0"/>
                      <a:pt x="10684" y="258"/>
                      <a:pt x="9405" y="770"/>
                    </a:cubicBezTo>
                    <a:cubicBezTo>
                      <a:pt x="7874" y="1347"/>
                      <a:pt x="6410" y="2101"/>
                      <a:pt x="5013" y="2966"/>
                    </a:cubicBezTo>
                    <a:cubicBezTo>
                      <a:pt x="4503" y="3298"/>
                      <a:pt x="4015" y="3675"/>
                      <a:pt x="3572" y="4097"/>
                    </a:cubicBezTo>
                    <a:cubicBezTo>
                      <a:pt x="3461" y="4186"/>
                      <a:pt x="3328" y="4252"/>
                      <a:pt x="3172" y="4274"/>
                    </a:cubicBezTo>
                    <a:cubicBezTo>
                      <a:pt x="2352" y="4430"/>
                      <a:pt x="1575" y="4674"/>
                      <a:pt x="777" y="4895"/>
                    </a:cubicBezTo>
                    <a:cubicBezTo>
                      <a:pt x="577" y="4940"/>
                      <a:pt x="422" y="5028"/>
                      <a:pt x="267" y="5139"/>
                    </a:cubicBezTo>
                    <a:cubicBezTo>
                      <a:pt x="23" y="5250"/>
                      <a:pt x="1" y="5561"/>
                      <a:pt x="222" y="5694"/>
                    </a:cubicBezTo>
                    <a:cubicBezTo>
                      <a:pt x="333" y="5783"/>
                      <a:pt x="444" y="5849"/>
                      <a:pt x="577" y="5893"/>
                    </a:cubicBezTo>
                    <a:cubicBezTo>
                      <a:pt x="1065" y="6049"/>
                      <a:pt x="1575" y="6182"/>
                      <a:pt x="2063" y="6270"/>
                    </a:cubicBezTo>
                    <a:cubicBezTo>
                      <a:pt x="2396" y="6315"/>
                      <a:pt x="2396" y="6315"/>
                      <a:pt x="2285" y="6647"/>
                    </a:cubicBezTo>
                    <a:cubicBezTo>
                      <a:pt x="2196" y="6891"/>
                      <a:pt x="2108" y="7158"/>
                      <a:pt x="2063" y="7446"/>
                    </a:cubicBezTo>
                    <a:cubicBezTo>
                      <a:pt x="2041" y="7601"/>
                      <a:pt x="2041" y="7756"/>
                      <a:pt x="2174" y="7845"/>
                    </a:cubicBezTo>
                    <a:cubicBezTo>
                      <a:pt x="2252" y="7901"/>
                      <a:pt x="2341" y="7928"/>
                      <a:pt x="2429" y="7928"/>
                    </a:cubicBezTo>
                    <a:cubicBezTo>
                      <a:pt x="2518" y="7928"/>
                      <a:pt x="2607" y="7901"/>
                      <a:pt x="2684" y="7845"/>
                    </a:cubicBezTo>
                    <a:cubicBezTo>
                      <a:pt x="2906" y="7712"/>
                      <a:pt x="3084" y="7535"/>
                      <a:pt x="3239" y="7313"/>
                    </a:cubicBezTo>
                    <a:cubicBezTo>
                      <a:pt x="3572" y="6869"/>
                      <a:pt x="3860" y="6404"/>
                      <a:pt x="4104" y="5893"/>
                    </a:cubicBezTo>
                    <a:cubicBezTo>
                      <a:pt x="4229" y="5628"/>
                      <a:pt x="4266" y="5549"/>
                      <a:pt x="4416" y="5549"/>
                    </a:cubicBezTo>
                    <a:cubicBezTo>
                      <a:pt x="4479" y="5549"/>
                      <a:pt x="4562" y="5563"/>
                      <a:pt x="4680" y="5583"/>
                    </a:cubicBezTo>
                    <a:cubicBezTo>
                      <a:pt x="5767" y="5783"/>
                      <a:pt x="6876" y="5916"/>
                      <a:pt x="7985" y="5960"/>
                    </a:cubicBezTo>
                    <a:cubicBezTo>
                      <a:pt x="8135" y="5967"/>
                      <a:pt x="8286" y="5971"/>
                      <a:pt x="8436" y="5971"/>
                    </a:cubicBezTo>
                    <a:cubicBezTo>
                      <a:pt x="10080" y="5971"/>
                      <a:pt x="11708" y="5527"/>
                      <a:pt x="13131" y="4674"/>
                    </a:cubicBezTo>
                    <a:cubicBezTo>
                      <a:pt x="13185" y="4619"/>
                      <a:pt x="13224" y="4551"/>
                      <a:pt x="13309" y="4551"/>
                    </a:cubicBezTo>
                    <a:cubicBezTo>
                      <a:pt x="13328" y="4551"/>
                      <a:pt x="13350" y="4554"/>
                      <a:pt x="13375" y="4563"/>
                    </a:cubicBezTo>
                    <a:cubicBezTo>
                      <a:pt x="13353" y="4740"/>
                      <a:pt x="13397" y="4918"/>
                      <a:pt x="13508" y="5073"/>
                    </a:cubicBezTo>
                    <a:cubicBezTo>
                      <a:pt x="13550" y="5137"/>
                      <a:pt x="13619" y="5170"/>
                      <a:pt x="13683" y="5170"/>
                    </a:cubicBezTo>
                    <a:cubicBezTo>
                      <a:pt x="13753" y="5170"/>
                      <a:pt x="13817" y="5131"/>
                      <a:pt x="13841" y="5051"/>
                    </a:cubicBezTo>
                    <a:cubicBezTo>
                      <a:pt x="13951" y="4829"/>
                      <a:pt x="14018" y="4607"/>
                      <a:pt x="14018" y="4363"/>
                    </a:cubicBezTo>
                    <a:cubicBezTo>
                      <a:pt x="14040" y="4097"/>
                      <a:pt x="14173" y="3875"/>
                      <a:pt x="14373" y="3720"/>
                    </a:cubicBezTo>
                    <a:cubicBezTo>
                      <a:pt x="15016" y="3165"/>
                      <a:pt x="15571" y="2544"/>
                      <a:pt x="16058" y="1857"/>
                    </a:cubicBezTo>
                    <a:cubicBezTo>
                      <a:pt x="16280" y="1568"/>
                      <a:pt x="16413" y="1236"/>
                      <a:pt x="16435" y="881"/>
                    </a:cubicBezTo>
                    <a:cubicBezTo>
                      <a:pt x="16435" y="504"/>
                      <a:pt x="16369" y="415"/>
                      <a:pt x="15992" y="326"/>
                    </a:cubicBezTo>
                    <a:cubicBezTo>
                      <a:pt x="15138" y="108"/>
                      <a:pt x="14263" y="0"/>
                      <a:pt x="133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25"/>
              <p:cNvSpPr/>
              <p:nvPr/>
            </p:nvSpPr>
            <p:spPr>
              <a:xfrm rot="690462">
                <a:off x="4015850" y="792587"/>
                <a:ext cx="461926" cy="172000"/>
              </a:xfrm>
              <a:custGeom>
                <a:avLst/>
                <a:gdLst/>
                <a:ahLst/>
                <a:cxnLst/>
                <a:rect l="l" t="t" r="r" b="b"/>
                <a:pathLst>
                  <a:path w="18477" h="6880" extrusionOk="0">
                    <a:moveTo>
                      <a:pt x="14425" y="1"/>
                    </a:moveTo>
                    <a:cubicBezTo>
                      <a:pt x="14334" y="1"/>
                      <a:pt x="14243" y="2"/>
                      <a:pt x="14151" y="3"/>
                    </a:cubicBezTo>
                    <a:cubicBezTo>
                      <a:pt x="12909" y="26"/>
                      <a:pt x="11689" y="203"/>
                      <a:pt x="10514" y="558"/>
                    </a:cubicBezTo>
                    <a:cubicBezTo>
                      <a:pt x="8828" y="1024"/>
                      <a:pt x="7165" y="1622"/>
                      <a:pt x="5590" y="2399"/>
                    </a:cubicBezTo>
                    <a:cubicBezTo>
                      <a:pt x="5036" y="2665"/>
                      <a:pt x="4481" y="2998"/>
                      <a:pt x="3993" y="3375"/>
                    </a:cubicBezTo>
                    <a:cubicBezTo>
                      <a:pt x="3860" y="3463"/>
                      <a:pt x="3705" y="3508"/>
                      <a:pt x="3527" y="3530"/>
                    </a:cubicBezTo>
                    <a:cubicBezTo>
                      <a:pt x="2618" y="3641"/>
                      <a:pt x="1731" y="3818"/>
                      <a:pt x="844" y="3996"/>
                    </a:cubicBezTo>
                    <a:cubicBezTo>
                      <a:pt x="622" y="4018"/>
                      <a:pt x="444" y="4106"/>
                      <a:pt x="267" y="4195"/>
                    </a:cubicBezTo>
                    <a:cubicBezTo>
                      <a:pt x="23" y="4350"/>
                      <a:pt x="1" y="4506"/>
                      <a:pt x="245" y="4705"/>
                    </a:cubicBezTo>
                    <a:cubicBezTo>
                      <a:pt x="356" y="4794"/>
                      <a:pt x="511" y="4861"/>
                      <a:pt x="666" y="4905"/>
                    </a:cubicBezTo>
                    <a:cubicBezTo>
                      <a:pt x="1199" y="5060"/>
                      <a:pt x="1775" y="5215"/>
                      <a:pt x="2352" y="5326"/>
                    </a:cubicBezTo>
                    <a:cubicBezTo>
                      <a:pt x="2729" y="5393"/>
                      <a:pt x="2729" y="5393"/>
                      <a:pt x="2618" y="5681"/>
                    </a:cubicBezTo>
                    <a:cubicBezTo>
                      <a:pt x="2507" y="5903"/>
                      <a:pt x="2418" y="6147"/>
                      <a:pt x="2374" y="6413"/>
                    </a:cubicBezTo>
                    <a:cubicBezTo>
                      <a:pt x="2308" y="6546"/>
                      <a:pt x="2374" y="6724"/>
                      <a:pt x="2507" y="6790"/>
                    </a:cubicBezTo>
                    <a:cubicBezTo>
                      <a:pt x="2607" y="6853"/>
                      <a:pt x="2714" y="6880"/>
                      <a:pt x="2820" y="6880"/>
                    </a:cubicBezTo>
                    <a:cubicBezTo>
                      <a:pt x="2902" y="6880"/>
                      <a:pt x="2984" y="6864"/>
                      <a:pt x="3062" y="6835"/>
                    </a:cubicBezTo>
                    <a:cubicBezTo>
                      <a:pt x="3306" y="6701"/>
                      <a:pt x="3505" y="6546"/>
                      <a:pt x="3683" y="6347"/>
                    </a:cubicBezTo>
                    <a:cubicBezTo>
                      <a:pt x="4037" y="5970"/>
                      <a:pt x="4370" y="5526"/>
                      <a:pt x="4636" y="5060"/>
                    </a:cubicBezTo>
                    <a:cubicBezTo>
                      <a:pt x="4755" y="4824"/>
                      <a:pt x="4794" y="4755"/>
                      <a:pt x="4945" y="4755"/>
                    </a:cubicBezTo>
                    <a:cubicBezTo>
                      <a:pt x="5021" y="4755"/>
                      <a:pt x="5124" y="4772"/>
                      <a:pt x="5280" y="4794"/>
                    </a:cubicBezTo>
                    <a:cubicBezTo>
                      <a:pt x="6522" y="5038"/>
                      <a:pt x="7764" y="5215"/>
                      <a:pt x="9028" y="5304"/>
                    </a:cubicBezTo>
                    <a:cubicBezTo>
                      <a:pt x="9372" y="5335"/>
                      <a:pt x="9718" y="5351"/>
                      <a:pt x="10063" y="5351"/>
                    </a:cubicBezTo>
                    <a:cubicBezTo>
                      <a:pt x="11693" y="5351"/>
                      <a:pt x="13315" y="5006"/>
                      <a:pt x="14817" y="4328"/>
                    </a:cubicBezTo>
                    <a:cubicBezTo>
                      <a:pt x="14867" y="4278"/>
                      <a:pt x="14941" y="4253"/>
                      <a:pt x="15022" y="4253"/>
                    </a:cubicBezTo>
                    <a:cubicBezTo>
                      <a:pt x="15049" y="4253"/>
                      <a:pt x="15077" y="4256"/>
                      <a:pt x="15105" y="4262"/>
                    </a:cubicBezTo>
                    <a:cubicBezTo>
                      <a:pt x="15083" y="4439"/>
                      <a:pt x="15149" y="4617"/>
                      <a:pt x="15282" y="4750"/>
                    </a:cubicBezTo>
                    <a:cubicBezTo>
                      <a:pt x="15349" y="4816"/>
                      <a:pt x="15415" y="4850"/>
                      <a:pt x="15479" y="4850"/>
                    </a:cubicBezTo>
                    <a:cubicBezTo>
                      <a:pt x="15543" y="4850"/>
                      <a:pt x="15604" y="4816"/>
                      <a:pt x="15659" y="4750"/>
                    </a:cubicBezTo>
                    <a:cubicBezTo>
                      <a:pt x="15770" y="4550"/>
                      <a:pt x="15837" y="4328"/>
                      <a:pt x="15837" y="4106"/>
                    </a:cubicBezTo>
                    <a:cubicBezTo>
                      <a:pt x="15859" y="3863"/>
                      <a:pt x="15992" y="3641"/>
                      <a:pt x="16214" y="3530"/>
                    </a:cubicBezTo>
                    <a:cubicBezTo>
                      <a:pt x="16901" y="3064"/>
                      <a:pt x="17545" y="2510"/>
                      <a:pt x="18077" y="1866"/>
                    </a:cubicBezTo>
                    <a:cubicBezTo>
                      <a:pt x="18321" y="1622"/>
                      <a:pt x="18454" y="1312"/>
                      <a:pt x="18476" y="979"/>
                    </a:cubicBezTo>
                    <a:cubicBezTo>
                      <a:pt x="18476" y="624"/>
                      <a:pt x="18387" y="536"/>
                      <a:pt x="17966" y="425"/>
                    </a:cubicBezTo>
                    <a:cubicBezTo>
                      <a:pt x="16812" y="136"/>
                      <a:pt x="15620" y="1"/>
                      <a:pt x="144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25"/>
              <p:cNvSpPr/>
              <p:nvPr/>
            </p:nvSpPr>
            <p:spPr>
              <a:xfrm rot="690462">
                <a:off x="3914217" y="637942"/>
                <a:ext cx="320526" cy="259251"/>
              </a:xfrm>
              <a:custGeom>
                <a:avLst/>
                <a:gdLst/>
                <a:ahLst/>
                <a:cxnLst/>
                <a:rect l="l" t="t" r="r" b="b"/>
                <a:pathLst>
                  <a:path w="12821" h="10370" extrusionOk="0">
                    <a:moveTo>
                      <a:pt x="11104" y="0"/>
                    </a:moveTo>
                    <a:cubicBezTo>
                      <a:pt x="10728" y="0"/>
                      <a:pt x="10353" y="45"/>
                      <a:pt x="9982" y="133"/>
                    </a:cubicBezTo>
                    <a:cubicBezTo>
                      <a:pt x="9072" y="333"/>
                      <a:pt x="8229" y="710"/>
                      <a:pt x="7498" y="1264"/>
                    </a:cubicBezTo>
                    <a:cubicBezTo>
                      <a:pt x="6211" y="2129"/>
                      <a:pt x="5036" y="3127"/>
                      <a:pt x="3971" y="4236"/>
                    </a:cubicBezTo>
                    <a:cubicBezTo>
                      <a:pt x="3550" y="4680"/>
                      <a:pt x="3150" y="5168"/>
                      <a:pt x="2796" y="5678"/>
                    </a:cubicBezTo>
                    <a:cubicBezTo>
                      <a:pt x="2707" y="5811"/>
                      <a:pt x="2596" y="5900"/>
                      <a:pt x="2485" y="5944"/>
                    </a:cubicBezTo>
                    <a:cubicBezTo>
                      <a:pt x="1842" y="6188"/>
                      <a:pt x="1221" y="6543"/>
                      <a:pt x="600" y="6876"/>
                    </a:cubicBezTo>
                    <a:cubicBezTo>
                      <a:pt x="445" y="6942"/>
                      <a:pt x="311" y="7053"/>
                      <a:pt x="201" y="7208"/>
                    </a:cubicBezTo>
                    <a:cubicBezTo>
                      <a:pt x="23" y="7364"/>
                      <a:pt x="1" y="7652"/>
                      <a:pt x="134" y="7852"/>
                    </a:cubicBezTo>
                    <a:cubicBezTo>
                      <a:pt x="201" y="7940"/>
                      <a:pt x="289" y="8029"/>
                      <a:pt x="400" y="8051"/>
                    </a:cubicBezTo>
                    <a:cubicBezTo>
                      <a:pt x="755" y="8206"/>
                      <a:pt x="1110" y="8317"/>
                      <a:pt x="1509" y="8406"/>
                    </a:cubicBezTo>
                    <a:cubicBezTo>
                      <a:pt x="1753" y="8450"/>
                      <a:pt x="1753" y="8450"/>
                      <a:pt x="1642" y="8827"/>
                    </a:cubicBezTo>
                    <a:cubicBezTo>
                      <a:pt x="1554" y="9138"/>
                      <a:pt x="1465" y="9471"/>
                      <a:pt x="1398" y="9803"/>
                    </a:cubicBezTo>
                    <a:cubicBezTo>
                      <a:pt x="1354" y="9959"/>
                      <a:pt x="1376" y="10136"/>
                      <a:pt x="1465" y="10291"/>
                    </a:cubicBezTo>
                    <a:cubicBezTo>
                      <a:pt x="1516" y="10342"/>
                      <a:pt x="1571" y="10370"/>
                      <a:pt x="1629" y="10370"/>
                    </a:cubicBezTo>
                    <a:cubicBezTo>
                      <a:pt x="1698" y="10370"/>
                      <a:pt x="1770" y="10331"/>
                      <a:pt x="1842" y="10247"/>
                    </a:cubicBezTo>
                    <a:cubicBezTo>
                      <a:pt x="2019" y="10047"/>
                      <a:pt x="2175" y="9826"/>
                      <a:pt x="2308" y="9582"/>
                    </a:cubicBezTo>
                    <a:cubicBezTo>
                      <a:pt x="2596" y="9005"/>
                      <a:pt x="2862" y="8406"/>
                      <a:pt x="3084" y="7785"/>
                    </a:cubicBezTo>
                    <a:cubicBezTo>
                      <a:pt x="3197" y="7447"/>
                      <a:pt x="3227" y="7354"/>
                      <a:pt x="3346" y="7354"/>
                    </a:cubicBezTo>
                    <a:cubicBezTo>
                      <a:pt x="3391" y="7354"/>
                      <a:pt x="3448" y="7368"/>
                      <a:pt x="3527" y="7386"/>
                    </a:cubicBezTo>
                    <a:cubicBezTo>
                      <a:pt x="4246" y="7522"/>
                      <a:pt x="4981" y="7590"/>
                      <a:pt x="5703" y="7590"/>
                    </a:cubicBezTo>
                    <a:cubicBezTo>
                      <a:pt x="5806" y="7590"/>
                      <a:pt x="5909" y="7588"/>
                      <a:pt x="6012" y="7585"/>
                    </a:cubicBezTo>
                    <a:cubicBezTo>
                      <a:pt x="7409" y="7519"/>
                      <a:pt x="8740" y="6898"/>
                      <a:pt x="10026" y="5656"/>
                    </a:cubicBezTo>
                    <a:cubicBezTo>
                      <a:pt x="10046" y="5595"/>
                      <a:pt x="10103" y="5498"/>
                      <a:pt x="10180" y="5498"/>
                    </a:cubicBezTo>
                    <a:cubicBezTo>
                      <a:pt x="10188" y="5498"/>
                      <a:pt x="10196" y="5499"/>
                      <a:pt x="10203" y="5501"/>
                    </a:cubicBezTo>
                    <a:cubicBezTo>
                      <a:pt x="10181" y="5722"/>
                      <a:pt x="10203" y="5922"/>
                      <a:pt x="10270" y="6122"/>
                    </a:cubicBezTo>
                    <a:cubicBezTo>
                      <a:pt x="10300" y="6192"/>
                      <a:pt x="10339" y="6225"/>
                      <a:pt x="10381" y="6225"/>
                    </a:cubicBezTo>
                    <a:cubicBezTo>
                      <a:pt x="10432" y="6225"/>
                      <a:pt x="10487" y="6175"/>
                      <a:pt x="10536" y="6077"/>
                    </a:cubicBezTo>
                    <a:cubicBezTo>
                      <a:pt x="10625" y="5789"/>
                      <a:pt x="10691" y="5501"/>
                      <a:pt x="10714" y="5212"/>
                    </a:cubicBezTo>
                    <a:cubicBezTo>
                      <a:pt x="10736" y="4924"/>
                      <a:pt x="10847" y="4658"/>
                      <a:pt x="11024" y="4414"/>
                    </a:cubicBezTo>
                    <a:cubicBezTo>
                      <a:pt x="11579" y="3682"/>
                      <a:pt x="12044" y="2883"/>
                      <a:pt x="12444" y="2063"/>
                    </a:cubicBezTo>
                    <a:cubicBezTo>
                      <a:pt x="12643" y="1686"/>
                      <a:pt x="12776" y="1264"/>
                      <a:pt x="12798" y="843"/>
                    </a:cubicBezTo>
                    <a:cubicBezTo>
                      <a:pt x="12821" y="399"/>
                      <a:pt x="12776" y="288"/>
                      <a:pt x="12532" y="222"/>
                    </a:cubicBezTo>
                    <a:cubicBezTo>
                      <a:pt x="12061" y="73"/>
                      <a:pt x="11582" y="0"/>
                      <a:pt x="111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5"/>
              <p:cNvSpPr/>
              <p:nvPr/>
            </p:nvSpPr>
            <p:spPr>
              <a:xfrm rot="690462">
                <a:off x="4256353" y="663988"/>
                <a:ext cx="460801" cy="175100"/>
              </a:xfrm>
              <a:custGeom>
                <a:avLst/>
                <a:gdLst/>
                <a:ahLst/>
                <a:cxnLst/>
                <a:rect l="l" t="t" r="r" b="b"/>
                <a:pathLst>
                  <a:path w="18432" h="7004" extrusionOk="0">
                    <a:moveTo>
                      <a:pt x="14566" y="1"/>
                    </a:moveTo>
                    <a:cubicBezTo>
                      <a:pt x="14406" y="1"/>
                      <a:pt x="14245" y="3"/>
                      <a:pt x="14084" y="9"/>
                    </a:cubicBezTo>
                    <a:cubicBezTo>
                      <a:pt x="12864" y="31"/>
                      <a:pt x="11644" y="231"/>
                      <a:pt x="10469" y="586"/>
                    </a:cubicBezTo>
                    <a:cubicBezTo>
                      <a:pt x="8783" y="1074"/>
                      <a:pt x="7142" y="1717"/>
                      <a:pt x="5567" y="2493"/>
                    </a:cubicBezTo>
                    <a:cubicBezTo>
                      <a:pt x="4991" y="2759"/>
                      <a:pt x="4458" y="3092"/>
                      <a:pt x="3970" y="3469"/>
                    </a:cubicBezTo>
                    <a:cubicBezTo>
                      <a:pt x="3837" y="3580"/>
                      <a:pt x="3682" y="3624"/>
                      <a:pt x="3527" y="3646"/>
                    </a:cubicBezTo>
                    <a:cubicBezTo>
                      <a:pt x="2595" y="3757"/>
                      <a:pt x="1708" y="3957"/>
                      <a:pt x="821" y="4134"/>
                    </a:cubicBezTo>
                    <a:cubicBezTo>
                      <a:pt x="621" y="4156"/>
                      <a:pt x="422" y="4245"/>
                      <a:pt x="244" y="4334"/>
                    </a:cubicBezTo>
                    <a:cubicBezTo>
                      <a:pt x="0" y="4489"/>
                      <a:pt x="0" y="4667"/>
                      <a:pt x="222" y="4844"/>
                    </a:cubicBezTo>
                    <a:cubicBezTo>
                      <a:pt x="355" y="4933"/>
                      <a:pt x="488" y="4999"/>
                      <a:pt x="643" y="5044"/>
                    </a:cubicBezTo>
                    <a:cubicBezTo>
                      <a:pt x="1198" y="5199"/>
                      <a:pt x="1775" y="5332"/>
                      <a:pt x="2329" y="5443"/>
                    </a:cubicBezTo>
                    <a:cubicBezTo>
                      <a:pt x="2728" y="5509"/>
                      <a:pt x="2728" y="5509"/>
                      <a:pt x="2617" y="5798"/>
                    </a:cubicBezTo>
                    <a:cubicBezTo>
                      <a:pt x="2506" y="6020"/>
                      <a:pt x="2418" y="6286"/>
                      <a:pt x="2373" y="6530"/>
                    </a:cubicBezTo>
                    <a:cubicBezTo>
                      <a:pt x="2329" y="6685"/>
                      <a:pt x="2373" y="6840"/>
                      <a:pt x="2529" y="6929"/>
                    </a:cubicBezTo>
                    <a:cubicBezTo>
                      <a:pt x="2611" y="6976"/>
                      <a:pt x="2711" y="7004"/>
                      <a:pt x="2814" y="7004"/>
                    </a:cubicBezTo>
                    <a:cubicBezTo>
                      <a:pt x="2906" y="7004"/>
                      <a:pt x="2999" y="6981"/>
                      <a:pt x="3083" y="6929"/>
                    </a:cubicBezTo>
                    <a:cubicBezTo>
                      <a:pt x="3327" y="6818"/>
                      <a:pt x="3527" y="6663"/>
                      <a:pt x="3682" y="6463"/>
                    </a:cubicBezTo>
                    <a:cubicBezTo>
                      <a:pt x="4059" y="6064"/>
                      <a:pt x="4370" y="5642"/>
                      <a:pt x="4636" y="5177"/>
                    </a:cubicBezTo>
                    <a:cubicBezTo>
                      <a:pt x="4759" y="4929"/>
                      <a:pt x="4797" y="4854"/>
                      <a:pt x="4966" y="4854"/>
                    </a:cubicBezTo>
                    <a:cubicBezTo>
                      <a:pt x="5040" y="4854"/>
                      <a:pt x="5138" y="4868"/>
                      <a:pt x="5279" y="4888"/>
                    </a:cubicBezTo>
                    <a:cubicBezTo>
                      <a:pt x="6521" y="5110"/>
                      <a:pt x="7763" y="5265"/>
                      <a:pt x="9027" y="5354"/>
                    </a:cubicBezTo>
                    <a:cubicBezTo>
                      <a:pt x="9330" y="5378"/>
                      <a:pt x="9632" y="5390"/>
                      <a:pt x="9935" y="5390"/>
                    </a:cubicBezTo>
                    <a:cubicBezTo>
                      <a:pt x="11608" y="5390"/>
                      <a:pt x="13272" y="5029"/>
                      <a:pt x="14794" y="4334"/>
                    </a:cubicBezTo>
                    <a:cubicBezTo>
                      <a:pt x="14867" y="4279"/>
                      <a:pt x="14940" y="4239"/>
                      <a:pt x="15025" y="4239"/>
                    </a:cubicBezTo>
                    <a:cubicBezTo>
                      <a:pt x="15043" y="4239"/>
                      <a:pt x="15062" y="4241"/>
                      <a:pt x="15082" y="4245"/>
                    </a:cubicBezTo>
                    <a:cubicBezTo>
                      <a:pt x="15082" y="4423"/>
                      <a:pt x="15149" y="4600"/>
                      <a:pt x="15260" y="4733"/>
                    </a:cubicBezTo>
                    <a:cubicBezTo>
                      <a:pt x="15304" y="4800"/>
                      <a:pt x="15376" y="4833"/>
                      <a:pt x="15448" y="4833"/>
                    </a:cubicBezTo>
                    <a:cubicBezTo>
                      <a:pt x="15520" y="4833"/>
                      <a:pt x="15592" y="4800"/>
                      <a:pt x="15637" y="4733"/>
                    </a:cubicBezTo>
                    <a:cubicBezTo>
                      <a:pt x="15770" y="4534"/>
                      <a:pt x="15814" y="4312"/>
                      <a:pt x="15814" y="4090"/>
                    </a:cubicBezTo>
                    <a:cubicBezTo>
                      <a:pt x="15836" y="3846"/>
                      <a:pt x="15969" y="3624"/>
                      <a:pt x="16191" y="3513"/>
                    </a:cubicBezTo>
                    <a:cubicBezTo>
                      <a:pt x="16879" y="3025"/>
                      <a:pt x="17500" y="2471"/>
                      <a:pt x="18054" y="1850"/>
                    </a:cubicBezTo>
                    <a:cubicBezTo>
                      <a:pt x="18276" y="1606"/>
                      <a:pt x="18409" y="1273"/>
                      <a:pt x="18431" y="940"/>
                    </a:cubicBezTo>
                    <a:cubicBezTo>
                      <a:pt x="18409" y="586"/>
                      <a:pt x="18320" y="497"/>
                      <a:pt x="17921" y="408"/>
                    </a:cubicBezTo>
                    <a:cubicBezTo>
                      <a:pt x="16815" y="136"/>
                      <a:pt x="15692" y="1"/>
                      <a:pt x="14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25"/>
              <p:cNvSpPr/>
              <p:nvPr/>
            </p:nvSpPr>
            <p:spPr>
              <a:xfrm rot="690462">
                <a:off x="4235302" y="1018350"/>
                <a:ext cx="562826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22513" h="7721" extrusionOk="0">
                    <a:moveTo>
                      <a:pt x="16671" y="0"/>
                    </a:moveTo>
                    <a:cubicBezTo>
                      <a:pt x="15410" y="0"/>
                      <a:pt x="14155" y="158"/>
                      <a:pt x="12931" y="459"/>
                    </a:cubicBezTo>
                    <a:cubicBezTo>
                      <a:pt x="10846" y="947"/>
                      <a:pt x="8828" y="1590"/>
                      <a:pt x="6876" y="2433"/>
                    </a:cubicBezTo>
                    <a:cubicBezTo>
                      <a:pt x="6166" y="2721"/>
                      <a:pt x="5501" y="3098"/>
                      <a:pt x="4880" y="3520"/>
                    </a:cubicBezTo>
                    <a:cubicBezTo>
                      <a:pt x="4702" y="3631"/>
                      <a:pt x="4525" y="3697"/>
                      <a:pt x="4325" y="3697"/>
                    </a:cubicBezTo>
                    <a:cubicBezTo>
                      <a:pt x="3216" y="3786"/>
                      <a:pt x="2130" y="3963"/>
                      <a:pt x="1021" y="4119"/>
                    </a:cubicBezTo>
                    <a:cubicBezTo>
                      <a:pt x="777" y="4141"/>
                      <a:pt x="533" y="4230"/>
                      <a:pt x="333" y="4340"/>
                    </a:cubicBezTo>
                    <a:cubicBezTo>
                      <a:pt x="22" y="4496"/>
                      <a:pt x="0" y="4695"/>
                      <a:pt x="266" y="4939"/>
                    </a:cubicBezTo>
                    <a:cubicBezTo>
                      <a:pt x="422" y="5050"/>
                      <a:pt x="577" y="5139"/>
                      <a:pt x="754" y="5205"/>
                    </a:cubicBezTo>
                    <a:cubicBezTo>
                      <a:pt x="1420" y="5449"/>
                      <a:pt x="2085" y="5649"/>
                      <a:pt x="2773" y="5804"/>
                    </a:cubicBezTo>
                    <a:cubicBezTo>
                      <a:pt x="3238" y="5893"/>
                      <a:pt x="3238" y="5915"/>
                      <a:pt x="3083" y="6248"/>
                    </a:cubicBezTo>
                    <a:cubicBezTo>
                      <a:pt x="2928" y="6514"/>
                      <a:pt x="2817" y="6825"/>
                      <a:pt x="2728" y="7113"/>
                    </a:cubicBezTo>
                    <a:cubicBezTo>
                      <a:pt x="2662" y="7290"/>
                      <a:pt x="2728" y="7490"/>
                      <a:pt x="2906" y="7601"/>
                    </a:cubicBezTo>
                    <a:cubicBezTo>
                      <a:pt x="3026" y="7681"/>
                      <a:pt x="3161" y="7721"/>
                      <a:pt x="3303" y="7721"/>
                    </a:cubicBezTo>
                    <a:cubicBezTo>
                      <a:pt x="3398" y="7721"/>
                      <a:pt x="3496" y="7703"/>
                      <a:pt x="3593" y="7667"/>
                    </a:cubicBezTo>
                    <a:cubicBezTo>
                      <a:pt x="3859" y="7534"/>
                      <a:pt x="4126" y="7357"/>
                      <a:pt x="4347" y="7135"/>
                    </a:cubicBezTo>
                    <a:cubicBezTo>
                      <a:pt x="4813" y="6669"/>
                      <a:pt x="5235" y="6181"/>
                      <a:pt x="5589" y="5627"/>
                    </a:cubicBezTo>
                    <a:cubicBezTo>
                      <a:pt x="5740" y="5366"/>
                      <a:pt x="5798" y="5275"/>
                      <a:pt x="5946" y="5275"/>
                    </a:cubicBezTo>
                    <a:cubicBezTo>
                      <a:pt x="6037" y="5275"/>
                      <a:pt x="6163" y="5310"/>
                      <a:pt x="6366" y="5361"/>
                    </a:cubicBezTo>
                    <a:cubicBezTo>
                      <a:pt x="7852" y="5693"/>
                      <a:pt x="9360" y="5982"/>
                      <a:pt x="10868" y="6159"/>
                    </a:cubicBezTo>
                    <a:cubicBezTo>
                      <a:pt x="11496" y="6246"/>
                      <a:pt x="12126" y="6289"/>
                      <a:pt x="12753" y="6289"/>
                    </a:cubicBezTo>
                    <a:cubicBezTo>
                      <a:pt x="14519" y="6289"/>
                      <a:pt x="16268" y="5949"/>
                      <a:pt x="17921" y="5294"/>
                    </a:cubicBezTo>
                    <a:cubicBezTo>
                      <a:pt x="17994" y="5239"/>
                      <a:pt x="18097" y="5200"/>
                      <a:pt x="18193" y="5200"/>
                    </a:cubicBezTo>
                    <a:cubicBezTo>
                      <a:pt x="18214" y="5200"/>
                      <a:pt x="18234" y="5202"/>
                      <a:pt x="18254" y="5205"/>
                    </a:cubicBezTo>
                    <a:cubicBezTo>
                      <a:pt x="18232" y="5427"/>
                      <a:pt x="18298" y="5649"/>
                      <a:pt x="18453" y="5826"/>
                    </a:cubicBezTo>
                    <a:cubicBezTo>
                      <a:pt x="18509" y="5904"/>
                      <a:pt x="18592" y="5943"/>
                      <a:pt x="18675" y="5943"/>
                    </a:cubicBezTo>
                    <a:cubicBezTo>
                      <a:pt x="18758" y="5943"/>
                      <a:pt x="18842" y="5904"/>
                      <a:pt x="18897" y="5826"/>
                    </a:cubicBezTo>
                    <a:cubicBezTo>
                      <a:pt x="19052" y="5582"/>
                      <a:pt x="19141" y="5316"/>
                      <a:pt x="19163" y="5050"/>
                    </a:cubicBezTo>
                    <a:cubicBezTo>
                      <a:pt x="19208" y="4762"/>
                      <a:pt x="19385" y="4496"/>
                      <a:pt x="19651" y="4363"/>
                    </a:cubicBezTo>
                    <a:cubicBezTo>
                      <a:pt x="20516" y="3830"/>
                      <a:pt x="21292" y="3209"/>
                      <a:pt x="22002" y="2477"/>
                    </a:cubicBezTo>
                    <a:cubicBezTo>
                      <a:pt x="22290" y="2189"/>
                      <a:pt x="22468" y="1812"/>
                      <a:pt x="22512" y="1413"/>
                    </a:cubicBezTo>
                    <a:cubicBezTo>
                      <a:pt x="22512" y="991"/>
                      <a:pt x="22424" y="858"/>
                      <a:pt x="21936" y="725"/>
                    </a:cubicBezTo>
                    <a:cubicBezTo>
                      <a:pt x="20427" y="282"/>
                      <a:pt x="18897" y="38"/>
                      <a:pt x="17344" y="15"/>
                    </a:cubicBezTo>
                    <a:cubicBezTo>
                      <a:pt x="17120" y="5"/>
                      <a:pt x="16895" y="0"/>
                      <a:pt x="166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25"/>
              <p:cNvSpPr/>
              <p:nvPr/>
            </p:nvSpPr>
            <p:spPr>
              <a:xfrm rot="4532062">
                <a:off x="2752534" y="-6128"/>
                <a:ext cx="394826" cy="219101"/>
              </a:xfrm>
              <a:custGeom>
                <a:avLst/>
                <a:gdLst/>
                <a:ahLst/>
                <a:cxnLst/>
                <a:rect l="l" t="t" r="r" b="b"/>
                <a:pathLst>
                  <a:path w="15793" h="8764" extrusionOk="0">
                    <a:moveTo>
                      <a:pt x="14918" y="1"/>
                    </a:moveTo>
                    <a:cubicBezTo>
                      <a:pt x="13830" y="1"/>
                      <a:pt x="12761" y="133"/>
                      <a:pt x="11711" y="380"/>
                    </a:cubicBezTo>
                    <a:cubicBezTo>
                      <a:pt x="10602" y="646"/>
                      <a:pt x="9560" y="1045"/>
                      <a:pt x="8584" y="1578"/>
                    </a:cubicBezTo>
                    <a:cubicBezTo>
                      <a:pt x="7165" y="2332"/>
                      <a:pt x="5834" y="3219"/>
                      <a:pt x="4570" y="4217"/>
                    </a:cubicBezTo>
                    <a:cubicBezTo>
                      <a:pt x="4126" y="4550"/>
                      <a:pt x="3705" y="4949"/>
                      <a:pt x="3328" y="5393"/>
                    </a:cubicBezTo>
                    <a:cubicBezTo>
                      <a:pt x="3239" y="5504"/>
                      <a:pt x="3106" y="5570"/>
                      <a:pt x="2973" y="5614"/>
                    </a:cubicBezTo>
                    <a:cubicBezTo>
                      <a:pt x="2174" y="5903"/>
                      <a:pt x="1420" y="6235"/>
                      <a:pt x="666" y="6568"/>
                    </a:cubicBezTo>
                    <a:cubicBezTo>
                      <a:pt x="489" y="6635"/>
                      <a:pt x="333" y="6746"/>
                      <a:pt x="178" y="6856"/>
                    </a:cubicBezTo>
                    <a:cubicBezTo>
                      <a:pt x="1" y="7034"/>
                      <a:pt x="23" y="7189"/>
                      <a:pt x="267" y="7322"/>
                    </a:cubicBezTo>
                    <a:cubicBezTo>
                      <a:pt x="400" y="7367"/>
                      <a:pt x="533" y="7411"/>
                      <a:pt x="688" y="7411"/>
                    </a:cubicBezTo>
                    <a:cubicBezTo>
                      <a:pt x="1062" y="7443"/>
                      <a:pt x="1447" y="7464"/>
                      <a:pt x="1836" y="7464"/>
                    </a:cubicBezTo>
                    <a:cubicBezTo>
                      <a:pt x="1978" y="7464"/>
                      <a:pt x="2120" y="7461"/>
                      <a:pt x="2263" y="7455"/>
                    </a:cubicBezTo>
                    <a:cubicBezTo>
                      <a:pt x="2326" y="7451"/>
                      <a:pt x="2378" y="7449"/>
                      <a:pt x="2421" y="7449"/>
                    </a:cubicBezTo>
                    <a:cubicBezTo>
                      <a:pt x="2616" y="7449"/>
                      <a:pt x="2610" y="7503"/>
                      <a:pt x="2573" y="7721"/>
                    </a:cubicBezTo>
                    <a:cubicBezTo>
                      <a:pt x="2507" y="7943"/>
                      <a:pt x="2485" y="8187"/>
                      <a:pt x="2485" y="8409"/>
                    </a:cubicBezTo>
                    <a:cubicBezTo>
                      <a:pt x="2485" y="8564"/>
                      <a:pt x="2573" y="8697"/>
                      <a:pt x="2707" y="8742"/>
                    </a:cubicBezTo>
                    <a:cubicBezTo>
                      <a:pt x="2763" y="8756"/>
                      <a:pt x="2819" y="8763"/>
                      <a:pt x="2874" y="8763"/>
                    </a:cubicBezTo>
                    <a:cubicBezTo>
                      <a:pt x="2994" y="8763"/>
                      <a:pt x="3111" y="8729"/>
                      <a:pt x="3217" y="8653"/>
                    </a:cubicBezTo>
                    <a:cubicBezTo>
                      <a:pt x="3394" y="8498"/>
                      <a:pt x="3549" y="8320"/>
                      <a:pt x="3660" y="8098"/>
                    </a:cubicBezTo>
                    <a:cubicBezTo>
                      <a:pt x="3904" y="7699"/>
                      <a:pt x="4104" y="7234"/>
                      <a:pt x="4259" y="6768"/>
                    </a:cubicBezTo>
                    <a:cubicBezTo>
                      <a:pt x="4348" y="6413"/>
                      <a:pt x="4348" y="6435"/>
                      <a:pt x="4769" y="6413"/>
                    </a:cubicBezTo>
                    <a:cubicBezTo>
                      <a:pt x="5923" y="6391"/>
                      <a:pt x="7054" y="6280"/>
                      <a:pt x="8207" y="6125"/>
                    </a:cubicBezTo>
                    <a:cubicBezTo>
                      <a:pt x="9981" y="5881"/>
                      <a:pt x="11689" y="5193"/>
                      <a:pt x="13153" y="4106"/>
                    </a:cubicBezTo>
                    <a:cubicBezTo>
                      <a:pt x="13220" y="4062"/>
                      <a:pt x="13264" y="3973"/>
                      <a:pt x="13397" y="3973"/>
                    </a:cubicBezTo>
                    <a:cubicBezTo>
                      <a:pt x="13419" y="4151"/>
                      <a:pt x="13508" y="4284"/>
                      <a:pt x="13641" y="4395"/>
                    </a:cubicBezTo>
                    <a:cubicBezTo>
                      <a:pt x="13680" y="4426"/>
                      <a:pt x="13728" y="4441"/>
                      <a:pt x="13775" y="4441"/>
                    </a:cubicBezTo>
                    <a:cubicBezTo>
                      <a:pt x="13861" y="4441"/>
                      <a:pt x="13945" y="4392"/>
                      <a:pt x="13974" y="4306"/>
                    </a:cubicBezTo>
                    <a:cubicBezTo>
                      <a:pt x="14040" y="4106"/>
                      <a:pt x="14062" y="3884"/>
                      <a:pt x="14018" y="3685"/>
                    </a:cubicBezTo>
                    <a:cubicBezTo>
                      <a:pt x="13974" y="3463"/>
                      <a:pt x="14062" y="3241"/>
                      <a:pt x="14240" y="3108"/>
                    </a:cubicBezTo>
                    <a:cubicBezTo>
                      <a:pt x="14750" y="2554"/>
                      <a:pt x="15193" y="1933"/>
                      <a:pt x="15571" y="1267"/>
                    </a:cubicBezTo>
                    <a:cubicBezTo>
                      <a:pt x="15726" y="1001"/>
                      <a:pt x="15792" y="691"/>
                      <a:pt x="15726" y="380"/>
                    </a:cubicBezTo>
                    <a:cubicBezTo>
                      <a:pt x="15637" y="92"/>
                      <a:pt x="15571" y="25"/>
                      <a:pt x="15171" y="3"/>
                    </a:cubicBezTo>
                    <a:cubicBezTo>
                      <a:pt x="15087" y="1"/>
                      <a:pt x="15003" y="1"/>
                      <a:pt x="149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25"/>
              <p:cNvSpPr/>
              <p:nvPr/>
            </p:nvSpPr>
            <p:spPr>
              <a:xfrm rot="4532062">
                <a:off x="3067698" y="223060"/>
                <a:ext cx="345451" cy="233376"/>
              </a:xfrm>
              <a:custGeom>
                <a:avLst/>
                <a:gdLst/>
                <a:ahLst/>
                <a:cxnLst/>
                <a:rect l="l" t="t" r="r" b="b"/>
                <a:pathLst>
                  <a:path w="13818" h="9335" extrusionOk="0">
                    <a:moveTo>
                      <a:pt x="12849" y="0"/>
                    </a:moveTo>
                    <a:cubicBezTo>
                      <a:pt x="11958" y="0"/>
                      <a:pt x="11083" y="120"/>
                      <a:pt x="10225" y="387"/>
                    </a:cubicBezTo>
                    <a:cubicBezTo>
                      <a:pt x="9249" y="653"/>
                      <a:pt x="8339" y="1074"/>
                      <a:pt x="7497" y="1651"/>
                    </a:cubicBezTo>
                    <a:cubicBezTo>
                      <a:pt x="6255" y="2472"/>
                      <a:pt x="5079" y="3403"/>
                      <a:pt x="4014" y="4446"/>
                    </a:cubicBezTo>
                    <a:cubicBezTo>
                      <a:pt x="3615" y="4823"/>
                      <a:pt x="3238" y="5244"/>
                      <a:pt x="2928" y="5710"/>
                    </a:cubicBezTo>
                    <a:cubicBezTo>
                      <a:pt x="2861" y="5821"/>
                      <a:pt x="2728" y="5910"/>
                      <a:pt x="2617" y="5954"/>
                    </a:cubicBezTo>
                    <a:cubicBezTo>
                      <a:pt x="1930" y="6242"/>
                      <a:pt x="1264" y="6619"/>
                      <a:pt x="599" y="6952"/>
                    </a:cubicBezTo>
                    <a:cubicBezTo>
                      <a:pt x="444" y="7041"/>
                      <a:pt x="288" y="7152"/>
                      <a:pt x="177" y="7285"/>
                    </a:cubicBezTo>
                    <a:cubicBezTo>
                      <a:pt x="0" y="7418"/>
                      <a:pt x="44" y="7684"/>
                      <a:pt x="244" y="7773"/>
                    </a:cubicBezTo>
                    <a:cubicBezTo>
                      <a:pt x="355" y="7817"/>
                      <a:pt x="488" y="7861"/>
                      <a:pt x="621" y="7861"/>
                    </a:cubicBezTo>
                    <a:cubicBezTo>
                      <a:pt x="954" y="7911"/>
                      <a:pt x="1299" y="7936"/>
                      <a:pt x="1647" y="7936"/>
                    </a:cubicBezTo>
                    <a:cubicBezTo>
                      <a:pt x="1763" y="7936"/>
                      <a:pt x="1880" y="7933"/>
                      <a:pt x="1996" y="7928"/>
                    </a:cubicBezTo>
                    <a:cubicBezTo>
                      <a:pt x="2307" y="7928"/>
                      <a:pt x="2307" y="7928"/>
                      <a:pt x="2284" y="8194"/>
                    </a:cubicBezTo>
                    <a:cubicBezTo>
                      <a:pt x="2240" y="8460"/>
                      <a:pt x="2218" y="8704"/>
                      <a:pt x="2218" y="8970"/>
                    </a:cubicBezTo>
                    <a:cubicBezTo>
                      <a:pt x="2218" y="9103"/>
                      <a:pt x="2262" y="9236"/>
                      <a:pt x="2395" y="9303"/>
                    </a:cubicBezTo>
                    <a:cubicBezTo>
                      <a:pt x="2445" y="9324"/>
                      <a:pt x="2497" y="9334"/>
                      <a:pt x="2549" y="9334"/>
                    </a:cubicBezTo>
                    <a:cubicBezTo>
                      <a:pt x="2660" y="9334"/>
                      <a:pt x="2771" y="9290"/>
                      <a:pt x="2861" y="9214"/>
                    </a:cubicBezTo>
                    <a:cubicBezTo>
                      <a:pt x="3016" y="9037"/>
                      <a:pt x="3149" y="8837"/>
                      <a:pt x="3238" y="8638"/>
                    </a:cubicBezTo>
                    <a:cubicBezTo>
                      <a:pt x="3460" y="8172"/>
                      <a:pt x="3637" y="7684"/>
                      <a:pt x="3748" y="7196"/>
                    </a:cubicBezTo>
                    <a:cubicBezTo>
                      <a:pt x="3837" y="6819"/>
                      <a:pt x="3837" y="6819"/>
                      <a:pt x="4214" y="6819"/>
                    </a:cubicBezTo>
                    <a:cubicBezTo>
                      <a:pt x="5212" y="6797"/>
                      <a:pt x="6210" y="6686"/>
                      <a:pt x="7208" y="6531"/>
                    </a:cubicBezTo>
                    <a:cubicBezTo>
                      <a:pt x="8827" y="6264"/>
                      <a:pt x="10336" y="5532"/>
                      <a:pt x="11533" y="4401"/>
                    </a:cubicBezTo>
                    <a:cubicBezTo>
                      <a:pt x="11578" y="4357"/>
                      <a:pt x="11622" y="4268"/>
                      <a:pt x="11733" y="4268"/>
                    </a:cubicBezTo>
                    <a:cubicBezTo>
                      <a:pt x="11755" y="4446"/>
                      <a:pt x="11844" y="4601"/>
                      <a:pt x="11977" y="4712"/>
                    </a:cubicBezTo>
                    <a:cubicBezTo>
                      <a:pt x="12010" y="4754"/>
                      <a:pt x="12056" y="4773"/>
                      <a:pt x="12102" y="4773"/>
                    </a:cubicBezTo>
                    <a:cubicBezTo>
                      <a:pt x="12177" y="4773"/>
                      <a:pt x="12251" y="4720"/>
                      <a:pt x="12265" y="4623"/>
                    </a:cubicBezTo>
                    <a:cubicBezTo>
                      <a:pt x="12310" y="4424"/>
                      <a:pt x="12332" y="4180"/>
                      <a:pt x="12287" y="3980"/>
                    </a:cubicBezTo>
                    <a:cubicBezTo>
                      <a:pt x="12265" y="3736"/>
                      <a:pt x="12332" y="3514"/>
                      <a:pt x="12487" y="3337"/>
                    </a:cubicBezTo>
                    <a:cubicBezTo>
                      <a:pt x="12931" y="2716"/>
                      <a:pt x="13330" y="2073"/>
                      <a:pt x="13640" y="1363"/>
                    </a:cubicBezTo>
                    <a:cubicBezTo>
                      <a:pt x="13773" y="1074"/>
                      <a:pt x="13818" y="742"/>
                      <a:pt x="13773" y="409"/>
                    </a:cubicBezTo>
                    <a:cubicBezTo>
                      <a:pt x="13685" y="76"/>
                      <a:pt x="13618" y="10"/>
                      <a:pt x="13285" y="10"/>
                    </a:cubicBezTo>
                    <a:cubicBezTo>
                      <a:pt x="13139" y="4"/>
                      <a:pt x="12994" y="0"/>
                      <a:pt x="128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5"/>
              <p:cNvSpPr/>
              <p:nvPr/>
            </p:nvSpPr>
            <p:spPr>
              <a:xfrm rot="4532062">
                <a:off x="2796353" y="430271"/>
                <a:ext cx="395926" cy="216726"/>
              </a:xfrm>
              <a:custGeom>
                <a:avLst/>
                <a:gdLst/>
                <a:ahLst/>
                <a:cxnLst/>
                <a:rect l="l" t="t" r="r" b="b"/>
                <a:pathLst>
                  <a:path w="15837" h="8669" extrusionOk="0">
                    <a:moveTo>
                      <a:pt x="14734" y="0"/>
                    </a:moveTo>
                    <a:cubicBezTo>
                      <a:pt x="13727" y="0"/>
                      <a:pt x="12725" y="114"/>
                      <a:pt x="11755" y="342"/>
                    </a:cubicBezTo>
                    <a:cubicBezTo>
                      <a:pt x="10646" y="609"/>
                      <a:pt x="9604" y="1008"/>
                      <a:pt x="8628" y="1540"/>
                    </a:cubicBezTo>
                    <a:cubicBezTo>
                      <a:pt x="7209" y="2272"/>
                      <a:pt x="5856" y="3137"/>
                      <a:pt x="4591" y="4113"/>
                    </a:cubicBezTo>
                    <a:cubicBezTo>
                      <a:pt x="4148" y="4468"/>
                      <a:pt x="3726" y="4845"/>
                      <a:pt x="3349" y="5288"/>
                    </a:cubicBezTo>
                    <a:cubicBezTo>
                      <a:pt x="3239" y="5399"/>
                      <a:pt x="3128" y="5466"/>
                      <a:pt x="2972" y="5510"/>
                    </a:cubicBezTo>
                    <a:cubicBezTo>
                      <a:pt x="2174" y="5776"/>
                      <a:pt x="1420" y="6131"/>
                      <a:pt x="666" y="6442"/>
                    </a:cubicBezTo>
                    <a:cubicBezTo>
                      <a:pt x="488" y="6508"/>
                      <a:pt x="333" y="6597"/>
                      <a:pt x="178" y="6730"/>
                    </a:cubicBezTo>
                    <a:cubicBezTo>
                      <a:pt x="0" y="6908"/>
                      <a:pt x="23" y="7063"/>
                      <a:pt x="266" y="7174"/>
                    </a:cubicBezTo>
                    <a:cubicBezTo>
                      <a:pt x="400" y="7240"/>
                      <a:pt x="533" y="7262"/>
                      <a:pt x="666" y="7285"/>
                    </a:cubicBezTo>
                    <a:cubicBezTo>
                      <a:pt x="1055" y="7317"/>
                      <a:pt x="1445" y="7338"/>
                      <a:pt x="1826" y="7338"/>
                    </a:cubicBezTo>
                    <a:cubicBezTo>
                      <a:pt x="1965" y="7338"/>
                      <a:pt x="2104" y="7335"/>
                      <a:pt x="2240" y="7329"/>
                    </a:cubicBezTo>
                    <a:cubicBezTo>
                      <a:pt x="2617" y="7329"/>
                      <a:pt x="2595" y="7329"/>
                      <a:pt x="2551" y="7617"/>
                    </a:cubicBezTo>
                    <a:cubicBezTo>
                      <a:pt x="2507" y="7839"/>
                      <a:pt x="2462" y="8083"/>
                      <a:pt x="2462" y="8305"/>
                    </a:cubicBezTo>
                    <a:cubicBezTo>
                      <a:pt x="2462" y="8460"/>
                      <a:pt x="2551" y="8593"/>
                      <a:pt x="2684" y="8637"/>
                    </a:cubicBezTo>
                    <a:cubicBezTo>
                      <a:pt x="2741" y="8659"/>
                      <a:pt x="2798" y="8669"/>
                      <a:pt x="2854" y="8669"/>
                    </a:cubicBezTo>
                    <a:cubicBezTo>
                      <a:pt x="2973" y="8669"/>
                      <a:pt x="3089" y="8624"/>
                      <a:pt x="3194" y="8549"/>
                    </a:cubicBezTo>
                    <a:cubicBezTo>
                      <a:pt x="3372" y="8394"/>
                      <a:pt x="3527" y="8216"/>
                      <a:pt x="3638" y="8016"/>
                    </a:cubicBezTo>
                    <a:cubicBezTo>
                      <a:pt x="3904" y="7595"/>
                      <a:pt x="4103" y="7151"/>
                      <a:pt x="4237" y="6686"/>
                    </a:cubicBezTo>
                    <a:cubicBezTo>
                      <a:pt x="4347" y="6331"/>
                      <a:pt x="4347" y="6331"/>
                      <a:pt x="4769" y="6331"/>
                    </a:cubicBezTo>
                    <a:cubicBezTo>
                      <a:pt x="5922" y="6309"/>
                      <a:pt x="7053" y="6220"/>
                      <a:pt x="8207" y="6065"/>
                    </a:cubicBezTo>
                    <a:cubicBezTo>
                      <a:pt x="10003" y="5843"/>
                      <a:pt x="11711" y="5178"/>
                      <a:pt x="13175" y="4113"/>
                    </a:cubicBezTo>
                    <a:cubicBezTo>
                      <a:pt x="13219" y="4024"/>
                      <a:pt x="13308" y="3958"/>
                      <a:pt x="13419" y="3958"/>
                    </a:cubicBezTo>
                    <a:cubicBezTo>
                      <a:pt x="13441" y="4113"/>
                      <a:pt x="13530" y="4268"/>
                      <a:pt x="13663" y="4357"/>
                    </a:cubicBezTo>
                    <a:cubicBezTo>
                      <a:pt x="13716" y="4392"/>
                      <a:pt x="13773" y="4410"/>
                      <a:pt x="13825" y="4410"/>
                    </a:cubicBezTo>
                    <a:cubicBezTo>
                      <a:pt x="13902" y="4410"/>
                      <a:pt x="13969" y="4370"/>
                      <a:pt x="13995" y="4290"/>
                    </a:cubicBezTo>
                    <a:cubicBezTo>
                      <a:pt x="14062" y="4091"/>
                      <a:pt x="14084" y="3891"/>
                      <a:pt x="14040" y="3669"/>
                    </a:cubicBezTo>
                    <a:cubicBezTo>
                      <a:pt x="14018" y="3448"/>
                      <a:pt x="14106" y="3226"/>
                      <a:pt x="14262" y="3093"/>
                    </a:cubicBezTo>
                    <a:cubicBezTo>
                      <a:pt x="14794" y="2538"/>
                      <a:pt x="15237" y="1917"/>
                      <a:pt x="15615" y="1252"/>
                    </a:cubicBezTo>
                    <a:cubicBezTo>
                      <a:pt x="15770" y="1008"/>
                      <a:pt x="15836" y="697"/>
                      <a:pt x="15792" y="387"/>
                    </a:cubicBezTo>
                    <a:cubicBezTo>
                      <a:pt x="15703" y="76"/>
                      <a:pt x="15615" y="10"/>
                      <a:pt x="15237" y="10"/>
                    </a:cubicBezTo>
                    <a:cubicBezTo>
                      <a:pt x="15070" y="3"/>
                      <a:pt x="14902" y="0"/>
                      <a:pt x="147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5"/>
              <p:cNvSpPr/>
              <p:nvPr/>
            </p:nvSpPr>
            <p:spPr>
              <a:xfrm rot="4532062">
                <a:off x="2850125" y="211729"/>
                <a:ext cx="255651" cy="278001"/>
              </a:xfrm>
              <a:custGeom>
                <a:avLst/>
                <a:gdLst/>
                <a:ahLst/>
                <a:cxnLst/>
                <a:rect l="l" t="t" r="r" b="b"/>
                <a:pathLst>
                  <a:path w="10226" h="11120" extrusionOk="0">
                    <a:moveTo>
                      <a:pt x="9416" y="0"/>
                    </a:moveTo>
                    <a:cubicBezTo>
                      <a:pt x="8771" y="0"/>
                      <a:pt x="8133" y="139"/>
                      <a:pt x="7542" y="416"/>
                    </a:cubicBezTo>
                    <a:cubicBezTo>
                      <a:pt x="6766" y="771"/>
                      <a:pt x="6078" y="1281"/>
                      <a:pt x="5524" y="1902"/>
                    </a:cubicBezTo>
                    <a:cubicBezTo>
                      <a:pt x="4548" y="2922"/>
                      <a:pt x="3683" y="4031"/>
                      <a:pt x="2951" y="5207"/>
                    </a:cubicBezTo>
                    <a:cubicBezTo>
                      <a:pt x="2640" y="5695"/>
                      <a:pt x="2374" y="6205"/>
                      <a:pt x="2152" y="6737"/>
                    </a:cubicBezTo>
                    <a:cubicBezTo>
                      <a:pt x="2108" y="6848"/>
                      <a:pt x="2041" y="6937"/>
                      <a:pt x="1930" y="7003"/>
                    </a:cubicBezTo>
                    <a:cubicBezTo>
                      <a:pt x="1420" y="7358"/>
                      <a:pt x="932" y="7780"/>
                      <a:pt x="444" y="8179"/>
                    </a:cubicBezTo>
                    <a:cubicBezTo>
                      <a:pt x="311" y="8290"/>
                      <a:pt x="200" y="8423"/>
                      <a:pt x="134" y="8556"/>
                    </a:cubicBezTo>
                    <a:cubicBezTo>
                      <a:pt x="1" y="8755"/>
                      <a:pt x="45" y="8999"/>
                      <a:pt x="200" y="9155"/>
                    </a:cubicBezTo>
                    <a:cubicBezTo>
                      <a:pt x="267" y="9221"/>
                      <a:pt x="378" y="9288"/>
                      <a:pt x="467" y="9288"/>
                    </a:cubicBezTo>
                    <a:cubicBezTo>
                      <a:pt x="759" y="9343"/>
                      <a:pt x="1051" y="9382"/>
                      <a:pt x="1330" y="9382"/>
                    </a:cubicBezTo>
                    <a:cubicBezTo>
                      <a:pt x="1391" y="9382"/>
                      <a:pt x="1450" y="9380"/>
                      <a:pt x="1509" y="9377"/>
                    </a:cubicBezTo>
                    <a:cubicBezTo>
                      <a:pt x="1753" y="9377"/>
                      <a:pt x="1753" y="9377"/>
                      <a:pt x="1731" y="9731"/>
                    </a:cubicBezTo>
                    <a:cubicBezTo>
                      <a:pt x="1686" y="10042"/>
                      <a:pt x="1686" y="10352"/>
                      <a:pt x="1686" y="10663"/>
                    </a:cubicBezTo>
                    <a:cubicBezTo>
                      <a:pt x="1686" y="10840"/>
                      <a:pt x="1731" y="10996"/>
                      <a:pt x="1842" y="11084"/>
                    </a:cubicBezTo>
                    <a:cubicBezTo>
                      <a:pt x="1880" y="11107"/>
                      <a:pt x="1921" y="11120"/>
                      <a:pt x="1962" y="11120"/>
                    </a:cubicBezTo>
                    <a:cubicBezTo>
                      <a:pt x="2039" y="11120"/>
                      <a:pt x="2116" y="11075"/>
                      <a:pt x="2174" y="10973"/>
                    </a:cubicBezTo>
                    <a:cubicBezTo>
                      <a:pt x="2308" y="10752"/>
                      <a:pt x="2396" y="10530"/>
                      <a:pt x="2441" y="10286"/>
                    </a:cubicBezTo>
                    <a:cubicBezTo>
                      <a:pt x="2618" y="9709"/>
                      <a:pt x="2729" y="9133"/>
                      <a:pt x="2795" y="8556"/>
                    </a:cubicBezTo>
                    <a:cubicBezTo>
                      <a:pt x="2862" y="8090"/>
                      <a:pt x="2862" y="8112"/>
                      <a:pt x="3128" y="8090"/>
                    </a:cubicBezTo>
                    <a:cubicBezTo>
                      <a:pt x="3882" y="8090"/>
                      <a:pt x="4636" y="8001"/>
                      <a:pt x="5368" y="7824"/>
                    </a:cubicBezTo>
                    <a:cubicBezTo>
                      <a:pt x="6610" y="7513"/>
                      <a:pt x="7675" y="6693"/>
                      <a:pt x="8584" y="5318"/>
                    </a:cubicBezTo>
                    <a:cubicBezTo>
                      <a:pt x="8629" y="5273"/>
                      <a:pt x="8651" y="5162"/>
                      <a:pt x="8739" y="5162"/>
                    </a:cubicBezTo>
                    <a:cubicBezTo>
                      <a:pt x="8762" y="5362"/>
                      <a:pt x="8806" y="5539"/>
                      <a:pt x="8917" y="5717"/>
                    </a:cubicBezTo>
                    <a:cubicBezTo>
                      <a:pt x="8949" y="5758"/>
                      <a:pt x="8982" y="5777"/>
                      <a:pt x="9012" y="5777"/>
                    </a:cubicBezTo>
                    <a:cubicBezTo>
                      <a:pt x="9065" y="5777"/>
                      <a:pt x="9111" y="5718"/>
                      <a:pt x="9139" y="5606"/>
                    </a:cubicBezTo>
                    <a:cubicBezTo>
                      <a:pt x="9183" y="5340"/>
                      <a:pt x="9183" y="5074"/>
                      <a:pt x="9139" y="4808"/>
                    </a:cubicBezTo>
                    <a:cubicBezTo>
                      <a:pt x="9094" y="4564"/>
                      <a:pt x="9139" y="4275"/>
                      <a:pt x="9272" y="4053"/>
                    </a:cubicBezTo>
                    <a:cubicBezTo>
                      <a:pt x="9604" y="3277"/>
                      <a:pt x="9893" y="2479"/>
                      <a:pt x="10092" y="1680"/>
                    </a:cubicBezTo>
                    <a:cubicBezTo>
                      <a:pt x="10203" y="1303"/>
                      <a:pt x="10226" y="904"/>
                      <a:pt x="10181" y="527"/>
                    </a:cubicBezTo>
                    <a:cubicBezTo>
                      <a:pt x="10115" y="128"/>
                      <a:pt x="10070" y="39"/>
                      <a:pt x="9804" y="17"/>
                    </a:cubicBezTo>
                    <a:cubicBezTo>
                      <a:pt x="9675" y="6"/>
                      <a:pt x="9545" y="0"/>
                      <a:pt x="94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25"/>
              <p:cNvSpPr/>
              <p:nvPr/>
            </p:nvSpPr>
            <p:spPr>
              <a:xfrm rot="4532062">
                <a:off x="3090661" y="618646"/>
                <a:ext cx="285576" cy="158150"/>
              </a:xfrm>
              <a:custGeom>
                <a:avLst/>
                <a:gdLst/>
                <a:ahLst/>
                <a:cxnLst/>
                <a:rect l="l" t="t" r="r" b="b"/>
                <a:pathLst>
                  <a:path w="11423" h="6326" extrusionOk="0">
                    <a:moveTo>
                      <a:pt x="10723" y="1"/>
                    </a:moveTo>
                    <a:cubicBezTo>
                      <a:pt x="9947" y="1"/>
                      <a:pt x="9190" y="93"/>
                      <a:pt x="8451" y="292"/>
                    </a:cubicBezTo>
                    <a:cubicBezTo>
                      <a:pt x="7674" y="470"/>
                      <a:pt x="6920" y="758"/>
                      <a:pt x="6210" y="1157"/>
                    </a:cubicBezTo>
                    <a:cubicBezTo>
                      <a:pt x="5190" y="1690"/>
                      <a:pt x="4214" y="2311"/>
                      <a:pt x="3305" y="3043"/>
                    </a:cubicBezTo>
                    <a:cubicBezTo>
                      <a:pt x="2994" y="3287"/>
                      <a:pt x="2684" y="3575"/>
                      <a:pt x="2418" y="3885"/>
                    </a:cubicBezTo>
                    <a:cubicBezTo>
                      <a:pt x="2351" y="3974"/>
                      <a:pt x="2262" y="4041"/>
                      <a:pt x="2152" y="4063"/>
                    </a:cubicBezTo>
                    <a:cubicBezTo>
                      <a:pt x="1575" y="4262"/>
                      <a:pt x="1043" y="4506"/>
                      <a:pt x="488" y="4750"/>
                    </a:cubicBezTo>
                    <a:cubicBezTo>
                      <a:pt x="355" y="4795"/>
                      <a:pt x="244" y="4861"/>
                      <a:pt x="155" y="4950"/>
                    </a:cubicBezTo>
                    <a:cubicBezTo>
                      <a:pt x="0" y="5083"/>
                      <a:pt x="22" y="5194"/>
                      <a:pt x="200" y="5283"/>
                    </a:cubicBezTo>
                    <a:cubicBezTo>
                      <a:pt x="289" y="5327"/>
                      <a:pt x="399" y="5349"/>
                      <a:pt x="488" y="5349"/>
                    </a:cubicBezTo>
                    <a:cubicBezTo>
                      <a:pt x="722" y="5375"/>
                      <a:pt x="948" y="5386"/>
                      <a:pt x="1171" y="5386"/>
                    </a:cubicBezTo>
                    <a:cubicBezTo>
                      <a:pt x="1329" y="5386"/>
                      <a:pt x="1485" y="5381"/>
                      <a:pt x="1641" y="5371"/>
                    </a:cubicBezTo>
                    <a:cubicBezTo>
                      <a:pt x="1885" y="5371"/>
                      <a:pt x="1885" y="5371"/>
                      <a:pt x="1863" y="5571"/>
                    </a:cubicBezTo>
                    <a:cubicBezTo>
                      <a:pt x="1819" y="5726"/>
                      <a:pt x="1797" y="5904"/>
                      <a:pt x="1797" y="6081"/>
                    </a:cubicBezTo>
                    <a:cubicBezTo>
                      <a:pt x="1797" y="6170"/>
                      <a:pt x="1863" y="6281"/>
                      <a:pt x="1952" y="6303"/>
                    </a:cubicBezTo>
                    <a:cubicBezTo>
                      <a:pt x="1996" y="6318"/>
                      <a:pt x="2041" y="6325"/>
                      <a:pt x="2084" y="6325"/>
                    </a:cubicBezTo>
                    <a:cubicBezTo>
                      <a:pt x="2171" y="6325"/>
                      <a:pt x="2255" y="6296"/>
                      <a:pt x="2329" y="6236"/>
                    </a:cubicBezTo>
                    <a:cubicBezTo>
                      <a:pt x="2462" y="6126"/>
                      <a:pt x="2573" y="5992"/>
                      <a:pt x="2640" y="5859"/>
                    </a:cubicBezTo>
                    <a:cubicBezTo>
                      <a:pt x="2839" y="5549"/>
                      <a:pt x="2972" y="5216"/>
                      <a:pt x="3083" y="4884"/>
                    </a:cubicBezTo>
                    <a:cubicBezTo>
                      <a:pt x="3150" y="4640"/>
                      <a:pt x="3150" y="4640"/>
                      <a:pt x="3460" y="4640"/>
                    </a:cubicBezTo>
                    <a:cubicBezTo>
                      <a:pt x="4281" y="4595"/>
                      <a:pt x="5101" y="4529"/>
                      <a:pt x="5922" y="4418"/>
                    </a:cubicBezTo>
                    <a:cubicBezTo>
                      <a:pt x="7231" y="4240"/>
                      <a:pt x="8451" y="3752"/>
                      <a:pt x="9493" y="2976"/>
                    </a:cubicBezTo>
                    <a:cubicBezTo>
                      <a:pt x="9559" y="2932"/>
                      <a:pt x="9582" y="2887"/>
                      <a:pt x="9670" y="2887"/>
                    </a:cubicBezTo>
                    <a:cubicBezTo>
                      <a:pt x="9715" y="2998"/>
                      <a:pt x="9781" y="3109"/>
                      <a:pt x="9870" y="3176"/>
                    </a:cubicBezTo>
                    <a:cubicBezTo>
                      <a:pt x="9900" y="3190"/>
                      <a:pt x="9932" y="3198"/>
                      <a:pt x="9963" y="3198"/>
                    </a:cubicBezTo>
                    <a:cubicBezTo>
                      <a:pt x="10025" y="3198"/>
                      <a:pt x="10084" y="3168"/>
                      <a:pt x="10114" y="3109"/>
                    </a:cubicBezTo>
                    <a:cubicBezTo>
                      <a:pt x="10158" y="2976"/>
                      <a:pt x="10158" y="2821"/>
                      <a:pt x="10136" y="2666"/>
                    </a:cubicBezTo>
                    <a:cubicBezTo>
                      <a:pt x="10114" y="2510"/>
                      <a:pt x="10158" y="2355"/>
                      <a:pt x="10291" y="2244"/>
                    </a:cubicBezTo>
                    <a:cubicBezTo>
                      <a:pt x="10668" y="1845"/>
                      <a:pt x="11001" y="1401"/>
                      <a:pt x="11245" y="913"/>
                    </a:cubicBezTo>
                    <a:cubicBezTo>
                      <a:pt x="11378" y="736"/>
                      <a:pt x="11423" y="492"/>
                      <a:pt x="11378" y="292"/>
                    </a:cubicBezTo>
                    <a:cubicBezTo>
                      <a:pt x="11312" y="71"/>
                      <a:pt x="11245" y="4"/>
                      <a:pt x="10979" y="4"/>
                    </a:cubicBezTo>
                    <a:cubicBezTo>
                      <a:pt x="10893" y="2"/>
                      <a:pt x="10808" y="1"/>
                      <a:pt x="107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25"/>
              <p:cNvSpPr/>
              <p:nvPr/>
            </p:nvSpPr>
            <p:spPr>
              <a:xfrm rot="4532062">
                <a:off x="3140140" y="733383"/>
                <a:ext cx="255101" cy="278026"/>
              </a:xfrm>
              <a:custGeom>
                <a:avLst/>
                <a:gdLst/>
                <a:ahLst/>
                <a:cxnLst/>
                <a:rect l="l" t="t" r="r" b="b"/>
                <a:pathLst>
                  <a:path w="10204" h="11121" extrusionOk="0">
                    <a:moveTo>
                      <a:pt x="9392" y="1"/>
                    </a:moveTo>
                    <a:cubicBezTo>
                      <a:pt x="8742" y="1"/>
                      <a:pt x="8089" y="139"/>
                      <a:pt x="7497" y="416"/>
                    </a:cubicBezTo>
                    <a:cubicBezTo>
                      <a:pt x="6743" y="771"/>
                      <a:pt x="6056" y="1259"/>
                      <a:pt x="5479" y="1902"/>
                    </a:cubicBezTo>
                    <a:cubicBezTo>
                      <a:pt x="4525" y="2923"/>
                      <a:pt x="3660" y="4032"/>
                      <a:pt x="2928" y="5207"/>
                    </a:cubicBezTo>
                    <a:cubicBezTo>
                      <a:pt x="2618" y="5695"/>
                      <a:pt x="2352" y="6205"/>
                      <a:pt x="2152" y="6738"/>
                    </a:cubicBezTo>
                    <a:cubicBezTo>
                      <a:pt x="2108" y="6848"/>
                      <a:pt x="2019" y="6937"/>
                      <a:pt x="1908" y="7004"/>
                    </a:cubicBezTo>
                    <a:cubicBezTo>
                      <a:pt x="1398" y="7359"/>
                      <a:pt x="910" y="7780"/>
                      <a:pt x="422" y="8179"/>
                    </a:cubicBezTo>
                    <a:cubicBezTo>
                      <a:pt x="289" y="8290"/>
                      <a:pt x="200" y="8423"/>
                      <a:pt x="112" y="8556"/>
                    </a:cubicBezTo>
                    <a:cubicBezTo>
                      <a:pt x="1" y="8756"/>
                      <a:pt x="23" y="9000"/>
                      <a:pt x="178" y="9155"/>
                    </a:cubicBezTo>
                    <a:cubicBezTo>
                      <a:pt x="267" y="9222"/>
                      <a:pt x="356" y="9288"/>
                      <a:pt x="466" y="9288"/>
                    </a:cubicBezTo>
                    <a:cubicBezTo>
                      <a:pt x="740" y="9343"/>
                      <a:pt x="1029" y="9383"/>
                      <a:pt x="1320" y="9383"/>
                    </a:cubicBezTo>
                    <a:cubicBezTo>
                      <a:pt x="1383" y="9383"/>
                      <a:pt x="1446" y="9381"/>
                      <a:pt x="1509" y="9377"/>
                    </a:cubicBezTo>
                    <a:cubicBezTo>
                      <a:pt x="1731" y="9377"/>
                      <a:pt x="1731" y="9377"/>
                      <a:pt x="1708" y="9732"/>
                    </a:cubicBezTo>
                    <a:cubicBezTo>
                      <a:pt x="1686" y="10042"/>
                      <a:pt x="1664" y="10353"/>
                      <a:pt x="1686" y="10663"/>
                    </a:cubicBezTo>
                    <a:cubicBezTo>
                      <a:pt x="1686" y="10841"/>
                      <a:pt x="1708" y="10996"/>
                      <a:pt x="1819" y="11085"/>
                    </a:cubicBezTo>
                    <a:cubicBezTo>
                      <a:pt x="1858" y="11108"/>
                      <a:pt x="1899" y="11120"/>
                      <a:pt x="1939" y="11120"/>
                    </a:cubicBezTo>
                    <a:cubicBezTo>
                      <a:pt x="2017" y="11120"/>
                      <a:pt x="2094" y="11075"/>
                      <a:pt x="2152" y="10974"/>
                    </a:cubicBezTo>
                    <a:cubicBezTo>
                      <a:pt x="2285" y="10752"/>
                      <a:pt x="2374" y="10530"/>
                      <a:pt x="2440" y="10286"/>
                    </a:cubicBezTo>
                    <a:cubicBezTo>
                      <a:pt x="2596" y="9710"/>
                      <a:pt x="2707" y="9133"/>
                      <a:pt x="2795" y="8556"/>
                    </a:cubicBezTo>
                    <a:cubicBezTo>
                      <a:pt x="2840" y="8091"/>
                      <a:pt x="2840" y="8113"/>
                      <a:pt x="3128" y="8091"/>
                    </a:cubicBezTo>
                    <a:cubicBezTo>
                      <a:pt x="3882" y="8091"/>
                      <a:pt x="4636" y="8002"/>
                      <a:pt x="5368" y="7824"/>
                    </a:cubicBezTo>
                    <a:cubicBezTo>
                      <a:pt x="6588" y="7492"/>
                      <a:pt x="7675" y="6693"/>
                      <a:pt x="8562" y="5318"/>
                    </a:cubicBezTo>
                    <a:cubicBezTo>
                      <a:pt x="8606" y="5274"/>
                      <a:pt x="8628" y="5163"/>
                      <a:pt x="8717" y="5163"/>
                    </a:cubicBezTo>
                    <a:cubicBezTo>
                      <a:pt x="8717" y="5362"/>
                      <a:pt x="8784" y="5540"/>
                      <a:pt x="8895" y="5695"/>
                    </a:cubicBezTo>
                    <a:cubicBezTo>
                      <a:pt x="8930" y="5748"/>
                      <a:pt x="8965" y="5773"/>
                      <a:pt x="8997" y="5773"/>
                    </a:cubicBezTo>
                    <a:cubicBezTo>
                      <a:pt x="9046" y="5773"/>
                      <a:pt x="9089" y="5714"/>
                      <a:pt x="9116" y="5606"/>
                    </a:cubicBezTo>
                    <a:cubicBezTo>
                      <a:pt x="9139" y="5340"/>
                      <a:pt x="9139" y="5074"/>
                      <a:pt x="9116" y="4808"/>
                    </a:cubicBezTo>
                    <a:cubicBezTo>
                      <a:pt x="9072" y="4542"/>
                      <a:pt x="9116" y="4276"/>
                      <a:pt x="9227" y="4054"/>
                    </a:cubicBezTo>
                    <a:cubicBezTo>
                      <a:pt x="9582" y="3278"/>
                      <a:pt x="9870" y="2479"/>
                      <a:pt x="10070" y="1681"/>
                    </a:cubicBezTo>
                    <a:cubicBezTo>
                      <a:pt x="10181" y="1304"/>
                      <a:pt x="10203" y="904"/>
                      <a:pt x="10159" y="527"/>
                    </a:cubicBezTo>
                    <a:cubicBezTo>
                      <a:pt x="10092" y="128"/>
                      <a:pt x="10026" y="39"/>
                      <a:pt x="9782" y="17"/>
                    </a:cubicBezTo>
                    <a:cubicBezTo>
                      <a:pt x="9652" y="6"/>
                      <a:pt x="9522" y="1"/>
                      <a:pt x="9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25"/>
              <p:cNvSpPr/>
              <p:nvPr/>
            </p:nvSpPr>
            <p:spPr>
              <a:xfrm rot="4532062">
                <a:off x="3444518" y="140578"/>
                <a:ext cx="252751" cy="325926"/>
              </a:xfrm>
              <a:custGeom>
                <a:avLst/>
                <a:gdLst/>
                <a:ahLst/>
                <a:cxnLst/>
                <a:rect l="l" t="t" r="r" b="b"/>
                <a:pathLst>
                  <a:path w="10110" h="13037" extrusionOk="0">
                    <a:moveTo>
                      <a:pt x="9399" y="0"/>
                    </a:moveTo>
                    <a:cubicBezTo>
                      <a:pt x="9330" y="0"/>
                      <a:pt x="9248" y="23"/>
                      <a:pt x="9138" y="62"/>
                    </a:cubicBezTo>
                    <a:cubicBezTo>
                      <a:pt x="7208" y="838"/>
                      <a:pt x="5589" y="2191"/>
                      <a:pt x="4502" y="3943"/>
                    </a:cubicBezTo>
                    <a:cubicBezTo>
                      <a:pt x="3682" y="5185"/>
                      <a:pt x="2994" y="6516"/>
                      <a:pt x="2440" y="7913"/>
                    </a:cubicBezTo>
                    <a:cubicBezTo>
                      <a:pt x="2218" y="8424"/>
                      <a:pt x="2063" y="8978"/>
                      <a:pt x="1974" y="9510"/>
                    </a:cubicBezTo>
                    <a:cubicBezTo>
                      <a:pt x="1930" y="9643"/>
                      <a:pt x="1863" y="9776"/>
                      <a:pt x="1774" y="9865"/>
                    </a:cubicBezTo>
                    <a:cubicBezTo>
                      <a:pt x="1264" y="10420"/>
                      <a:pt x="798" y="11041"/>
                      <a:pt x="333" y="11617"/>
                    </a:cubicBezTo>
                    <a:cubicBezTo>
                      <a:pt x="222" y="11750"/>
                      <a:pt x="133" y="11906"/>
                      <a:pt x="89" y="12083"/>
                    </a:cubicBezTo>
                    <a:cubicBezTo>
                      <a:pt x="0" y="12327"/>
                      <a:pt x="89" y="12460"/>
                      <a:pt x="355" y="12505"/>
                    </a:cubicBezTo>
                    <a:cubicBezTo>
                      <a:pt x="466" y="12505"/>
                      <a:pt x="599" y="12482"/>
                      <a:pt x="732" y="12438"/>
                    </a:cubicBezTo>
                    <a:cubicBezTo>
                      <a:pt x="1176" y="12305"/>
                      <a:pt x="1597" y="12127"/>
                      <a:pt x="2018" y="11928"/>
                    </a:cubicBezTo>
                    <a:cubicBezTo>
                      <a:pt x="2126" y="11874"/>
                      <a:pt x="2190" y="11842"/>
                      <a:pt x="2236" y="11842"/>
                    </a:cubicBezTo>
                    <a:cubicBezTo>
                      <a:pt x="2303" y="11842"/>
                      <a:pt x="2329" y="11911"/>
                      <a:pt x="2395" y="12083"/>
                    </a:cubicBezTo>
                    <a:cubicBezTo>
                      <a:pt x="2440" y="12327"/>
                      <a:pt x="2528" y="12571"/>
                      <a:pt x="2639" y="12793"/>
                    </a:cubicBezTo>
                    <a:cubicBezTo>
                      <a:pt x="2706" y="12926"/>
                      <a:pt x="2795" y="13037"/>
                      <a:pt x="2950" y="13037"/>
                    </a:cubicBezTo>
                    <a:cubicBezTo>
                      <a:pt x="3127" y="13037"/>
                      <a:pt x="3260" y="12926"/>
                      <a:pt x="3327" y="12771"/>
                    </a:cubicBezTo>
                    <a:cubicBezTo>
                      <a:pt x="3393" y="12549"/>
                      <a:pt x="3438" y="12305"/>
                      <a:pt x="3438" y="12083"/>
                    </a:cubicBezTo>
                    <a:cubicBezTo>
                      <a:pt x="3460" y="11573"/>
                      <a:pt x="3416" y="11063"/>
                      <a:pt x="3327" y="10553"/>
                    </a:cubicBezTo>
                    <a:cubicBezTo>
                      <a:pt x="3260" y="10176"/>
                      <a:pt x="3260" y="10176"/>
                      <a:pt x="3593" y="10020"/>
                    </a:cubicBezTo>
                    <a:cubicBezTo>
                      <a:pt x="4502" y="9577"/>
                      <a:pt x="5367" y="9089"/>
                      <a:pt x="6232" y="8534"/>
                    </a:cubicBezTo>
                    <a:cubicBezTo>
                      <a:pt x="7608" y="7625"/>
                      <a:pt x="8672" y="6339"/>
                      <a:pt x="9315" y="4808"/>
                    </a:cubicBezTo>
                    <a:cubicBezTo>
                      <a:pt x="9360" y="4742"/>
                      <a:pt x="9360" y="4653"/>
                      <a:pt x="9471" y="4609"/>
                    </a:cubicBezTo>
                    <a:cubicBezTo>
                      <a:pt x="9559" y="4764"/>
                      <a:pt x="9692" y="4875"/>
                      <a:pt x="9848" y="4919"/>
                    </a:cubicBezTo>
                    <a:cubicBezTo>
                      <a:pt x="9875" y="4927"/>
                      <a:pt x="9900" y="4931"/>
                      <a:pt x="9924" y="4931"/>
                    </a:cubicBezTo>
                    <a:cubicBezTo>
                      <a:pt x="10037" y="4931"/>
                      <a:pt x="10110" y="4848"/>
                      <a:pt x="10092" y="4720"/>
                    </a:cubicBezTo>
                    <a:cubicBezTo>
                      <a:pt x="10047" y="4498"/>
                      <a:pt x="9959" y="4298"/>
                      <a:pt x="9848" y="4121"/>
                    </a:cubicBezTo>
                    <a:cubicBezTo>
                      <a:pt x="9715" y="3921"/>
                      <a:pt x="9692" y="3677"/>
                      <a:pt x="9759" y="3455"/>
                    </a:cubicBezTo>
                    <a:cubicBezTo>
                      <a:pt x="9936" y="2701"/>
                      <a:pt x="10003" y="1947"/>
                      <a:pt x="10003" y="1171"/>
                    </a:cubicBezTo>
                    <a:cubicBezTo>
                      <a:pt x="10025" y="838"/>
                      <a:pt x="9936" y="528"/>
                      <a:pt x="9737" y="262"/>
                    </a:cubicBezTo>
                    <a:cubicBezTo>
                      <a:pt x="9608" y="75"/>
                      <a:pt x="9525" y="0"/>
                      <a:pt x="93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25"/>
              <p:cNvSpPr/>
              <p:nvPr/>
            </p:nvSpPr>
            <p:spPr>
              <a:xfrm rot="4532062">
                <a:off x="3156529" y="460546"/>
                <a:ext cx="475226" cy="365126"/>
              </a:xfrm>
              <a:custGeom>
                <a:avLst/>
                <a:gdLst/>
                <a:ahLst/>
                <a:cxnLst/>
                <a:rect l="l" t="t" r="r" b="b"/>
                <a:pathLst>
                  <a:path w="19009" h="14605" extrusionOk="0">
                    <a:moveTo>
                      <a:pt x="18317" y="0"/>
                    </a:moveTo>
                    <a:cubicBezTo>
                      <a:pt x="18237" y="0"/>
                      <a:pt x="18143" y="9"/>
                      <a:pt x="18032" y="23"/>
                    </a:cubicBezTo>
                    <a:cubicBezTo>
                      <a:pt x="16502" y="289"/>
                      <a:pt x="14994" y="755"/>
                      <a:pt x="13596" y="1420"/>
                    </a:cubicBezTo>
                    <a:cubicBezTo>
                      <a:pt x="12243" y="2019"/>
                      <a:pt x="10979" y="2818"/>
                      <a:pt x="9826" y="3771"/>
                    </a:cubicBezTo>
                    <a:cubicBezTo>
                      <a:pt x="8185" y="5102"/>
                      <a:pt x="6654" y="6588"/>
                      <a:pt x="5257" y="8207"/>
                    </a:cubicBezTo>
                    <a:cubicBezTo>
                      <a:pt x="4769" y="8784"/>
                      <a:pt x="4325" y="9405"/>
                      <a:pt x="3948" y="10070"/>
                    </a:cubicBezTo>
                    <a:cubicBezTo>
                      <a:pt x="3837" y="10226"/>
                      <a:pt x="3704" y="10359"/>
                      <a:pt x="3527" y="10447"/>
                    </a:cubicBezTo>
                    <a:cubicBezTo>
                      <a:pt x="2573" y="11002"/>
                      <a:pt x="1664" y="11667"/>
                      <a:pt x="755" y="12288"/>
                    </a:cubicBezTo>
                    <a:cubicBezTo>
                      <a:pt x="555" y="12421"/>
                      <a:pt x="355" y="12577"/>
                      <a:pt x="222" y="12776"/>
                    </a:cubicBezTo>
                    <a:cubicBezTo>
                      <a:pt x="0" y="13064"/>
                      <a:pt x="89" y="13264"/>
                      <a:pt x="422" y="13353"/>
                    </a:cubicBezTo>
                    <a:cubicBezTo>
                      <a:pt x="539" y="13379"/>
                      <a:pt x="648" y="13390"/>
                      <a:pt x="754" y="13390"/>
                    </a:cubicBezTo>
                    <a:cubicBezTo>
                      <a:pt x="829" y="13390"/>
                      <a:pt x="903" y="13384"/>
                      <a:pt x="976" y="13375"/>
                    </a:cubicBezTo>
                    <a:cubicBezTo>
                      <a:pt x="1686" y="13308"/>
                      <a:pt x="2374" y="13175"/>
                      <a:pt x="3061" y="13020"/>
                    </a:cubicBezTo>
                    <a:cubicBezTo>
                      <a:pt x="3222" y="12982"/>
                      <a:pt x="3325" y="12957"/>
                      <a:pt x="3391" y="12957"/>
                    </a:cubicBezTo>
                    <a:cubicBezTo>
                      <a:pt x="3517" y="12957"/>
                      <a:pt x="3512" y="13047"/>
                      <a:pt x="3527" y="13308"/>
                    </a:cubicBezTo>
                    <a:cubicBezTo>
                      <a:pt x="3505" y="13619"/>
                      <a:pt x="3527" y="13929"/>
                      <a:pt x="3593" y="14240"/>
                    </a:cubicBezTo>
                    <a:cubicBezTo>
                      <a:pt x="3638" y="14417"/>
                      <a:pt x="3727" y="14573"/>
                      <a:pt x="3948" y="14595"/>
                    </a:cubicBezTo>
                    <a:cubicBezTo>
                      <a:pt x="3985" y="14601"/>
                      <a:pt x="4021" y="14605"/>
                      <a:pt x="4057" y="14605"/>
                    </a:cubicBezTo>
                    <a:cubicBezTo>
                      <a:pt x="4263" y="14605"/>
                      <a:pt x="4459" y="14502"/>
                      <a:pt x="4592" y="14351"/>
                    </a:cubicBezTo>
                    <a:cubicBezTo>
                      <a:pt x="4791" y="14107"/>
                      <a:pt x="4946" y="13841"/>
                      <a:pt x="5035" y="13552"/>
                    </a:cubicBezTo>
                    <a:cubicBezTo>
                      <a:pt x="5257" y="12931"/>
                      <a:pt x="5412" y="12288"/>
                      <a:pt x="5479" y="11645"/>
                    </a:cubicBezTo>
                    <a:cubicBezTo>
                      <a:pt x="5523" y="11157"/>
                      <a:pt x="5523" y="11179"/>
                      <a:pt x="6078" y="11046"/>
                    </a:cubicBezTo>
                    <a:cubicBezTo>
                      <a:pt x="7541" y="10713"/>
                      <a:pt x="9005" y="10270"/>
                      <a:pt x="10447" y="9782"/>
                    </a:cubicBezTo>
                    <a:cubicBezTo>
                      <a:pt x="12731" y="9006"/>
                      <a:pt x="14772" y="7675"/>
                      <a:pt x="16391" y="5901"/>
                    </a:cubicBezTo>
                    <a:cubicBezTo>
                      <a:pt x="16457" y="5812"/>
                      <a:pt x="16524" y="5701"/>
                      <a:pt x="16701" y="5679"/>
                    </a:cubicBezTo>
                    <a:cubicBezTo>
                      <a:pt x="16768" y="5878"/>
                      <a:pt x="16923" y="6034"/>
                      <a:pt x="17123" y="6145"/>
                    </a:cubicBezTo>
                    <a:cubicBezTo>
                      <a:pt x="17173" y="6161"/>
                      <a:pt x="17221" y="6169"/>
                      <a:pt x="17267" y="6169"/>
                    </a:cubicBezTo>
                    <a:cubicBezTo>
                      <a:pt x="17403" y="6169"/>
                      <a:pt x="17511" y="6095"/>
                      <a:pt x="17544" y="5945"/>
                    </a:cubicBezTo>
                    <a:cubicBezTo>
                      <a:pt x="17589" y="5679"/>
                      <a:pt x="17544" y="5390"/>
                      <a:pt x="17433" y="5146"/>
                    </a:cubicBezTo>
                    <a:cubicBezTo>
                      <a:pt x="17345" y="4858"/>
                      <a:pt x="17389" y="4548"/>
                      <a:pt x="17566" y="4304"/>
                    </a:cubicBezTo>
                    <a:cubicBezTo>
                      <a:pt x="18121" y="3461"/>
                      <a:pt x="18542" y="2529"/>
                      <a:pt x="18853" y="1576"/>
                    </a:cubicBezTo>
                    <a:cubicBezTo>
                      <a:pt x="19008" y="1199"/>
                      <a:pt x="19008" y="777"/>
                      <a:pt x="18853" y="400"/>
                    </a:cubicBezTo>
                    <a:cubicBezTo>
                      <a:pt x="18714" y="105"/>
                      <a:pt x="18602" y="0"/>
                      <a:pt x="183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25"/>
              <p:cNvSpPr/>
              <p:nvPr/>
            </p:nvSpPr>
            <p:spPr>
              <a:xfrm rot="4532062">
                <a:off x="3516347" y="437186"/>
                <a:ext cx="404801" cy="286801"/>
              </a:xfrm>
              <a:custGeom>
                <a:avLst/>
                <a:gdLst/>
                <a:ahLst/>
                <a:cxnLst/>
                <a:rect l="l" t="t" r="r" b="b"/>
                <a:pathLst>
                  <a:path w="16192" h="11472" extrusionOk="0">
                    <a:moveTo>
                      <a:pt x="15615" y="1"/>
                    </a:moveTo>
                    <a:cubicBezTo>
                      <a:pt x="15557" y="1"/>
                      <a:pt x="15491" y="5"/>
                      <a:pt x="15415" y="13"/>
                    </a:cubicBezTo>
                    <a:cubicBezTo>
                      <a:pt x="14129" y="169"/>
                      <a:pt x="12865" y="501"/>
                      <a:pt x="11689" y="989"/>
                    </a:cubicBezTo>
                    <a:cubicBezTo>
                      <a:pt x="10536" y="1433"/>
                      <a:pt x="9449" y="2032"/>
                      <a:pt x="8473" y="2764"/>
                    </a:cubicBezTo>
                    <a:cubicBezTo>
                      <a:pt x="7054" y="3806"/>
                      <a:pt x="5745" y="4982"/>
                      <a:pt x="4525" y="6246"/>
                    </a:cubicBezTo>
                    <a:cubicBezTo>
                      <a:pt x="4104" y="6712"/>
                      <a:pt x="3705" y="7199"/>
                      <a:pt x="3372" y="7732"/>
                    </a:cubicBezTo>
                    <a:cubicBezTo>
                      <a:pt x="3283" y="7865"/>
                      <a:pt x="3150" y="7976"/>
                      <a:pt x="3017" y="8042"/>
                    </a:cubicBezTo>
                    <a:cubicBezTo>
                      <a:pt x="2197" y="8464"/>
                      <a:pt x="1420" y="8952"/>
                      <a:pt x="644" y="9417"/>
                    </a:cubicBezTo>
                    <a:cubicBezTo>
                      <a:pt x="467" y="9528"/>
                      <a:pt x="311" y="9661"/>
                      <a:pt x="178" y="9817"/>
                    </a:cubicBezTo>
                    <a:cubicBezTo>
                      <a:pt x="1" y="10038"/>
                      <a:pt x="67" y="10194"/>
                      <a:pt x="334" y="10305"/>
                    </a:cubicBezTo>
                    <a:cubicBezTo>
                      <a:pt x="425" y="10331"/>
                      <a:pt x="515" y="10341"/>
                      <a:pt x="606" y="10341"/>
                    </a:cubicBezTo>
                    <a:cubicBezTo>
                      <a:pt x="671" y="10341"/>
                      <a:pt x="735" y="10336"/>
                      <a:pt x="799" y="10327"/>
                    </a:cubicBezTo>
                    <a:cubicBezTo>
                      <a:pt x="1376" y="10305"/>
                      <a:pt x="1953" y="10238"/>
                      <a:pt x="2529" y="10127"/>
                    </a:cubicBezTo>
                    <a:cubicBezTo>
                      <a:pt x="2649" y="10106"/>
                      <a:pt x="2730" y="10092"/>
                      <a:pt x="2786" y="10092"/>
                    </a:cubicBezTo>
                    <a:cubicBezTo>
                      <a:pt x="2906" y="10092"/>
                      <a:pt x="2906" y="10159"/>
                      <a:pt x="2906" y="10371"/>
                    </a:cubicBezTo>
                    <a:cubicBezTo>
                      <a:pt x="2884" y="10615"/>
                      <a:pt x="2884" y="10881"/>
                      <a:pt x="2929" y="11147"/>
                    </a:cubicBezTo>
                    <a:cubicBezTo>
                      <a:pt x="2951" y="11280"/>
                      <a:pt x="3017" y="11414"/>
                      <a:pt x="3195" y="11458"/>
                    </a:cubicBezTo>
                    <a:cubicBezTo>
                      <a:pt x="3240" y="11467"/>
                      <a:pt x="3284" y="11471"/>
                      <a:pt x="3327" y="11471"/>
                    </a:cubicBezTo>
                    <a:cubicBezTo>
                      <a:pt x="3495" y="11471"/>
                      <a:pt x="3643" y="11404"/>
                      <a:pt x="3749" y="11280"/>
                    </a:cubicBezTo>
                    <a:cubicBezTo>
                      <a:pt x="3927" y="11081"/>
                      <a:pt x="4060" y="10859"/>
                      <a:pt x="4148" y="10615"/>
                    </a:cubicBezTo>
                    <a:cubicBezTo>
                      <a:pt x="4370" y="10127"/>
                      <a:pt x="4503" y="9617"/>
                      <a:pt x="4592" y="9085"/>
                    </a:cubicBezTo>
                    <a:cubicBezTo>
                      <a:pt x="4659" y="8685"/>
                      <a:pt x="4659" y="8685"/>
                      <a:pt x="5102" y="8597"/>
                    </a:cubicBezTo>
                    <a:cubicBezTo>
                      <a:pt x="6344" y="8397"/>
                      <a:pt x="7564" y="8109"/>
                      <a:pt x="8784" y="7754"/>
                    </a:cubicBezTo>
                    <a:cubicBezTo>
                      <a:pt x="10691" y="7222"/>
                      <a:pt x="12443" y="6201"/>
                      <a:pt x="13841" y="4804"/>
                    </a:cubicBezTo>
                    <a:cubicBezTo>
                      <a:pt x="13907" y="4738"/>
                      <a:pt x="13952" y="4649"/>
                      <a:pt x="14085" y="4627"/>
                    </a:cubicBezTo>
                    <a:cubicBezTo>
                      <a:pt x="14151" y="4804"/>
                      <a:pt x="14262" y="4937"/>
                      <a:pt x="14440" y="5026"/>
                    </a:cubicBezTo>
                    <a:cubicBezTo>
                      <a:pt x="14485" y="5045"/>
                      <a:pt x="14530" y="5055"/>
                      <a:pt x="14573" y="5055"/>
                    </a:cubicBezTo>
                    <a:cubicBezTo>
                      <a:pt x="14676" y="5055"/>
                      <a:pt x="14763" y="4996"/>
                      <a:pt x="14794" y="4871"/>
                    </a:cubicBezTo>
                    <a:cubicBezTo>
                      <a:pt x="14817" y="4649"/>
                      <a:pt x="14817" y="4427"/>
                      <a:pt x="14728" y="4205"/>
                    </a:cubicBezTo>
                    <a:cubicBezTo>
                      <a:pt x="14661" y="3983"/>
                      <a:pt x="14706" y="3717"/>
                      <a:pt x="14883" y="3540"/>
                    </a:cubicBezTo>
                    <a:cubicBezTo>
                      <a:pt x="15349" y="2852"/>
                      <a:pt x="15748" y="2098"/>
                      <a:pt x="16036" y="1322"/>
                    </a:cubicBezTo>
                    <a:cubicBezTo>
                      <a:pt x="16170" y="1011"/>
                      <a:pt x="16192" y="657"/>
                      <a:pt x="16081" y="346"/>
                    </a:cubicBezTo>
                    <a:cubicBezTo>
                      <a:pt x="15972" y="92"/>
                      <a:pt x="15878" y="1"/>
                      <a:pt x="156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25"/>
              <p:cNvSpPr/>
              <p:nvPr/>
            </p:nvSpPr>
            <p:spPr>
              <a:xfrm rot="4532062">
                <a:off x="2670524" y="539334"/>
                <a:ext cx="389826" cy="321051"/>
              </a:xfrm>
              <a:custGeom>
                <a:avLst/>
                <a:gdLst/>
                <a:ahLst/>
                <a:cxnLst/>
                <a:rect l="l" t="t" r="r" b="b"/>
                <a:pathLst>
                  <a:path w="15593" h="12842" extrusionOk="0">
                    <a:moveTo>
                      <a:pt x="15026" y="0"/>
                    </a:moveTo>
                    <a:cubicBezTo>
                      <a:pt x="14946" y="0"/>
                      <a:pt x="14850" y="15"/>
                      <a:pt x="14727" y="41"/>
                    </a:cubicBezTo>
                    <a:cubicBezTo>
                      <a:pt x="13441" y="307"/>
                      <a:pt x="12199" y="750"/>
                      <a:pt x="11023" y="1371"/>
                    </a:cubicBezTo>
                    <a:cubicBezTo>
                      <a:pt x="9892" y="1926"/>
                      <a:pt x="8872" y="2635"/>
                      <a:pt x="7941" y="3500"/>
                    </a:cubicBezTo>
                    <a:cubicBezTo>
                      <a:pt x="6588" y="4676"/>
                      <a:pt x="5346" y="5985"/>
                      <a:pt x="4237" y="7404"/>
                    </a:cubicBezTo>
                    <a:cubicBezTo>
                      <a:pt x="3837" y="7914"/>
                      <a:pt x="3505" y="8446"/>
                      <a:pt x="3216" y="9023"/>
                    </a:cubicBezTo>
                    <a:cubicBezTo>
                      <a:pt x="3128" y="9178"/>
                      <a:pt x="3017" y="9289"/>
                      <a:pt x="2862" y="9378"/>
                    </a:cubicBezTo>
                    <a:cubicBezTo>
                      <a:pt x="2085" y="9888"/>
                      <a:pt x="1353" y="10465"/>
                      <a:pt x="599" y="11019"/>
                    </a:cubicBezTo>
                    <a:cubicBezTo>
                      <a:pt x="422" y="11130"/>
                      <a:pt x="267" y="11285"/>
                      <a:pt x="156" y="11463"/>
                    </a:cubicBezTo>
                    <a:cubicBezTo>
                      <a:pt x="0" y="11707"/>
                      <a:pt x="67" y="11862"/>
                      <a:pt x="355" y="11929"/>
                    </a:cubicBezTo>
                    <a:cubicBezTo>
                      <a:pt x="433" y="11940"/>
                      <a:pt x="516" y="11945"/>
                      <a:pt x="599" y="11945"/>
                    </a:cubicBezTo>
                    <a:cubicBezTo>
                      <a:pt x="682" y="11945"/>
                      <a:pt x="766" y="11940"/>
                      <a:pt x="843" y="11929"/>
                    </a:cubicBezTo>
                    <a:cubicBezTo>
                      <a:pt x="1420" y="11840"/>
                      <a:pt x="1997" y="11707"/>
                      <a:pt x="2573" y="11552"/>
                    </a:cubicBezTo>
                    <a:cubicBezTo>
                      <a:pt x="2704" y="11513"/>
                      <a:pt x="2789" y="11491"/>
                      <a:pt x="2846" y="11491"/>
                    </a:cubicBezTo>
                    <a:cubicBezTo>
                      <a:pt x="2953" y="11491"/>
                      <a:pt x="2958" y="11570"/>
                      <a:pt x="2972" y="11773"/>
                    </a:cubicBezTo>
                    <a:cubicBezTo>
                      <a:pt x="2972" y="12040"/>
                      <a:pt x="3017" y="12306"/>
                      <a:pt x="3083" y="12550"/>
                    </a:cubicBezTo>
                    <a:cubicBezTo>
                      <a:pt x="3128" y="12705"/>
                      <a:pt x="3194" y="12838"/>
                      <a:pt x="3394" y="12838"/>
                    </a:cubicBezTo>
                    <a:cubicBezTo>
                      <a:pt x="3414" y="12840"/>
                      <a:pt x="3434" y="12841"/>
                      <a:pt x="3454" y="12841"/>
                    </a:cubicBezTo>
                    <a:cubicBezTo>
                      <a:pt x="3633" y="12841"/>
                      <a:pt x="3806" y="12753"/>
                      <a:pt x="3926" y="12594"/>
                    </a:cubicBezTo>
                    <a:cubicBezTo>
                      <a:pt x="4081" y="12394"/>
                      <a:pt x="4192" y="12150"/>
                      <a:pt x="4281" y="11906"/>
                    </a:cubicBezTo>
                    <a:cubicBezTo>
                      <a:pt x="4436" y="11374"/>
                      <a:pt x="4525" y="10842"/>
                      <a:pt x="4569" y="10287"/>
                    </a:cubicBezTo>
                    <a:cubicBezTo>
                      <a:pt x="4591" y="9888"/>
                      <a:pt x="4591" y="9888"/>
                      <a:pt x="5035" y="9755"/>
                    </a:cubicBezTo>
                    <a:cubicBezTo>
                      <a:pt x="6277" y="9422"/>
                      <a:pt x="7497" y="9001"/>
                      <a:pt x="8717" y="8535"/>
                    </a:cubicBezTo>
                    <a:cubicBezTo>
                      <a:pt x="10602" y="7803"/>
                      <a:pt x="12288" y="6606"/>
                      <a:pt x="13574" y="5053"/>
                    </a:cubicBezTo>
                    <a:cubicBezTo>
                      <a:pt x="13641" y="4986"/>
                      <a:pt x="13685" y="4876"/>
                      <a:pt x="13818" y="4853"/>
                    </a:cubicBezTo>
                    <a:cubicBezTo>
                      <a:pt x="13885" y="5031"/>
                      <a:pt x="14018" y="5164"/>
                      <a:pt x="14195" y="5230"/>
                    </a:cubicBezTo>
                    <a:cubicBezTo>
                      <a:pt x="14237" y="5241"/>
                      <a:pt x="14278" y="5246"/>
                      <a:pt x="14316" y="5246"/>
                    </a:cubicBezTo>
                    <a:cubicBezTo>
                      <a:pt x="14438" y="5246"/>
                      <a:pt x="14533" y="5189"/>
                      <a:pt x="14550" y="5053"/>
                    </a:cubicBezTo>
                    <a:cubicBezTo>
                      <a:pt x="14572" y="4809"/>
                      <a:pt x="14528" y="4587"/>
                      <a:pt x="14417" y="4365"/>
                    </a:cubicBezTo>
                    <a:cubicBezTo>
                      <a:pt x="14328" y="4144"/>
                      <a:pt x="14373" y="3878"/>
                      <a:pt x="14506" y="3678"/>
                    </a:cubicBezTo>
                    <a:cubicBezTo>
                      <a:pt x="14927" y="2924"/>
                      <a:pt x="15260" y="2148"/>
                      <a:pt x="15482" y="1305"/>
                    </a:cubicBezTo>
                    <a:cubicBezTo>
                      <a:pt x="15592" y="994"/>
                      <a:pt x="15570" y="617"/>
                      <a:pt x="15437" y="307"/>
                    </a:cubicBezTo>
                    <a:cubicBezTo>
                      <a:pt x="15311" y="87"/>
                      <a:pt x="15219" y="0"/>
                      <a:pt x="150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25"/>
              <p:cNvSpPr/>
              <p:nvPr/>
            </p:nvSpPr>
            <p:spPr>
              <a:xfrm rot="2700000">
                <a:off x="3513284" y="862961"/>
                <a:ext cx="410896" cy="198223"/>
              </a:xfrm>
              <a:custGeom>
                <a:avLst/>
                <a:gdLst/>
                <a:ahLst/>
                <a:cxnLst/>
                <a:rect l="l" t="t" r="r" b="b"/>
                <a:pathLst>
                  <a:path w="16436" h="7929" extrusionOk="0">
                    <a:moveTo>
                      <a:pt x="13388" y="0"/>
                    </a:moveTo>
                    <a:cubicBezTo>
                      <a:pt x="12036" y="0"/>
                      <a:pt x="10684" y="258"/>
                      <a:pt x="9405" y="770"/>
                    </a:cubicBezTo>
                    <a:cubicBezTo>
                      <a:pt x="7874" y="1347"/>
                      <a:pt x="6410" y="2101"/>
                      <a:pt x="5013" y="2966"/>
                    </a:cubicBezTo>
                    <a:cubicBezTo>
                      <a:pt x="4503" y="3298"/>
                      <a:pt x="4015" y="3675"/>
                      <a:pt x="3572" y="4097"/>
                    </a:cubicBezTo>
                    <a:cubicBezTo>
                      <a:pt x="3461" y="4186"/>
                      <a:pt x="3328" y="4252"/>
                      <a:pt x="3172" y="4274"/>
                    </a:cubicBezTo>
                    <a:cubicBezTo>
                      <a:pt x="2352" y="4430"/>
                      <a:pt x="1575" y="4674"/>
                      <a:pt x="777" y="4895"/>
                    </a:cubicBezTo>
                    <a:cubicBezTo>
                      <a:pt x="577" y="4940"/>
                      <a:pt x="422" y="5028"/>
                      <a:pt x="267" y="5139"/>
                    </a:cubicBezTo>
                    <a:cubicBezTo>
                      <a:pt x="23" y="5250"/>
                      <a:pt x="1" y="5561"/>
                      <a:pt x="222" y="5694"/>
                    </a:cubicBezTo>
                    <a:cubicBezTo>
                      <a:pt x="333" y="5783"/>
                      <a:pt x="444" y="5849"/>
                      <a:pt x="577" y="5893"/>
                    </a:cubicBezTo>
                    <a:cubicBezTo>
                      <a:pt x="1065" y="6049"/>
                      <a:pt x="1575" y="6182"/>
                      <a:pt x="2063" y="6270"/>
                    </a:cubicBezTo>
                    <a:cubicBezTo>
                      <a:pt x="2396" y="6315"/>
                      <a:pt x="2396" y="6315"/>
                      <a:pt x="2285" y="6647"/>
                    </a:cubicBezTo>
                    <a:cubicBezTo>
                      <a:pt x="2196" y="6891"/>
                      <a:pt x="2108" y="7158"/>
                      <a:pt x="2063" y="7446"/>
                    </a:cubicBezTo>
                    <a:cubicBezTo>
                      <a:pt x="2041" y="7601"/>
                      <a:pt x="2041" y="7756"/>
                      <a:pt x="2174" y="7845"/>
                    </a:cubicBezTo>
                    <a:cubicBezTo>
                      <a:pt x="2252" y="7901"/>
                      <a:pt x="2341" y="7928"/>
                      <a:pt x="2429" y="7928"/>
                    </a:cubicBezTo>
                    <a:cubicBezTo>
                      <a:pt x="2518" y="7928"/>
                      <a:pt x="2607" y="7901"/>
                      <a:pt x="2684" y="7845"/>
                    </a:cubicBezTo>
                    <a:cubicBezTo>
                      <a:pt x="2906" y="7712"/>
                      <a:pt x="3084" y="7535"/>
                      <a:pt x="3239" y="7313"/>
                    </a:cubicBezTo>
                    <a:cubicBezTo>
                      <a:pt x="3572" y="6869"/>
                      <a:pt x="3860" y="6404"/>
                      <a:pt x="4104" y="5893"/>
                    </a:cubicBezTo>
                    <a:cubicBezTo>
                      <a:pt x="4229" y="5628"/>
                      <a:pt x="4266" y="5549"/>
                      <a:pt x="4416" y="5549"/>
                    </a:cubicBezTo>
                    <a:cubicBezTo>
                      <a:pt x="4479" y="5549"/>
                      <a:pt x="4562" y="5563"/>
                      <a:pt x="4680" y="5583"/>
                    </a:cubicBezTo>
                    <a:cubicBezTo>
                      <a:pt x="5767" y="5783"/>
                      <a:pt x="6876" y="5916"/>
                      <a:pt x="7985" y="5960"/>
                    </a:cubicBezTo>
                    <a:cubicBezTo>
                      <a:pt x="8135" y="5967"/>
                      <a:pt x="8286" y="5971"/>
                      <a:pt x="8436" y="5971"/>
                    </a:cubicBezTo>
                    <a:cubicBezTo>
                      <a:pt x="10080" y="5971"/>
                      <a:pt x="11708" y="5527"/>
                      <a:pt x="13131" y="4674"/>
                    </a:cubicBezTo>
                    <a:cubicBezTo>
                      <a:pt x="13185" y="4619"/>
                      <a:pt x="13224" y="4551"/>
                      <a:pt x="13309" y="4551"/>
                    </a:cubicBezTo>
                    <a:cubicBezTo>
                      <a:pt x="13328" y="4551"/>
                      <a:pt x="13350" y="4554"/>
                      <a:pt x="13375" y="4563"/>
                    </a:cubicBezTo>
                    <a:cubicBezTo>
                      <a:pt x="13353" y="4740"/>
                      <a:pt x="13397" y="4918"/>
                      <a:pt x="13508" y="5073"/>
                    </a:cubicBezTo>
                    <a:cubicBezTo>
                      <a:pt x="13550" y="5137"/>
                      <a:pt x="13619" y="5170"/>
                      <a:pt x="13683" y="5170"/>
                    </a:cubicBezTo>
                    <a:cubicBezTo>
                      <a:pt x="13753" y="5170"/>
                      <a:pt x="13817" y="5131"/>
                      <a:pt x="13841" y="5051"/>
                    </a:cubicBezTo>
                    <a:cubicBezTo>
                      <a:pt x="13951" y="4829"/>
                      <a:pt x="14018" y="4607"/>
                      <a:pt x="14018" y="4363"/>
                    </a:cubicBezTo>
                    <a:cubicBezTo>
                      <a:pt x="14040" y="4097"/>
                      <a:pt x="14173" y="3875"/>
                      <a:pt x="14373" y="3720"/>
                    </a:cubicBezTo>
                    <a:cubicBezTo>
                      <a:pt x="15016" y="3165"/>
                      <a:pt x="15571" y="2544"/>
                      <a:pt x="16058" y="1857"/>
                    </a:cubicBezTo>
                    <a:cubicBezTo>
                      <a:pt x="16280" y="1568"/>
                      <a:pt x="16413" y="1236"/>
                      <a:pt x="16435" y="881"/>
                    </a:cubicBezTo>
                    <a:cubicBezTo>
                      <a:pt x="16435" y="504"/>
                      <a:pt x="16369" y="415"/>
                      <a:pt x="15992" y="326"/>
                    </a:cubicBezTo>
                    <a:cubicBezTo>
                      <a:pt x="15138" y="108"/>
                      <a:pt x="14263" y="0"/>
                      <a:pt x="133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25"/>
              <p:cNvSpPr/>
              <p:nvPr/>
            </p:nvSpPr>
            <p:spPr>
              <a:xfrm rot="4532062">
                <a:off x="2575636" y="273521"/>
                <a:ext cx="285576" cy="158150"/>
              </a:xfrm>
              <a:custGeom>
                <a:avLst/>
                <a:gdLst/>
                <a:ahLst/>
                <a:cxnLst/>
                <a:rect l="l" t="t" r="r" b="b"/>
                <a:pathLst>
                  <a:path w="11423" h="6326" extrusionOk="0">
                    <a:moveTo>
                      <a:pt x="10723" y="1"/>
                    </a:moveTo>
                    <a:cubicBezTo>
                      <a:pt x="9947" y="1"/>
                      <a:pt x="9190" y="93"/>
                      <a:pt x="8451" y="292"/>
                    </a:cubicBezTo>
                    <a:cubicBezTo>
                      <a:pt x="7674" y="470"/>
                      <a:pt x="6920" y="758"/>
                      <a:pt x="6210" y="1157"/>
                    </a:cubicBezTo>
                    <a:cubicBezTo>
                      <a:pt x="5190" y="1690"/>
                      <a:pt x="4214" y="2311"/>
                      <a:pt x="3305" y="3043"/>
                    </a:cubicBezTo>
                    <a:cubicBezTo>
                      <a:pt x="2994" y="3287"/>
                      <a:pt x="2684" y="3575"/>
                      <a:pt x="2418" y="3885"/>
                    </a:cubicBezTo>
                    <a:cubicBezTo>
                      <a:pt x="2351" y="3974"/>
                      <a:pt x="2262" y="4041"/>
                      <a:pt x="2152" y="4063"/>
                    </a:cubicBezTo>
                    <a:cubicBezTo>
                      <a:pt x="1575" y="4262"/>
                      <a:pt x="1043" y="4506"/>
                      <a:pt x="488" y="4750"/>
                    </a:cubicBezTo>
                    <a:cubicBezTo>
                      <a:pt x="355" y="4795"/>
                      <a:pt x="244" y="4861"/>
                      <a:pt x="155" y="4950"/>
                    </a:cubicBezTo>
                    <a:cubicBezTo>
                      <a:pt x="0" y="5083"/>
                      <a:pt x="22" y="5194"/>
                      <a:pt x="200" y="5283"/>
                    </a:cubicBezTo>
                    <a:cubicBezTo>
                      <a:pt x="289" y="5327"/>
                      <a:pt x="399" y="5349"/>
                      <a:pt x="488" y="5349"/>
                    </a:cubicBezTo>
                    <a:cubicBezTo>
                      <a:pt x="722" y="5375"/>
                      <a:pt x="948" y="5386"/>
                      <a:pt x="1171" y="5386"/>
                    </a:cubicBezTo>
                    <a:cubicBezTo>
                      <a:pt x="1329" y="5386"/>
                      <a:pt x="1485" y="5381"/>
                      <a:pt x="1641" y="5371"/>
                    </a:cubicBezTo>
                    <a:cubicBezTo>
                      <a:pt x="1885" y="5371"/>
                      <a:pt x="1885" y="5371"/>
                      <a:pt x="1863" y="5571"/>
                    </a:cubicBezTo>
                    <a:cubicBezTo>
                      <a:pt x="1819" y="5726"/>
                      <a:pt x="1797" y="5904"/>
                      <a:pt x="1797" y="6081"/>
                    </a:cubicBezTo>
                    <a:cubicBezTo>
                      <a:pt x="1797" y="6170"/>
                      <a:pt x="1863" y="6281"/>
                      <a:pt x="1952" y="6303"/>
                    </a:cubicBezTo>
                    <a:cubicBezTo>
                      <a:pt x="1996" y="6318"/>
                      <a:pt x="2041" y="6325"/>
                      <a:pt x="2084" y="6325"/>
                    </a:cubicBezTo>
                    <a:cubicBezTo>
                      <a:pt x="2171" y="6325"/>
                      <a:pt x="2255" y="6296"/>
                      <a:pt x="2329" y="6236"/>
                    </a:cubicBezTo>
                    <a:cubicBezTo>
                      <a:pt x="2462" y="6126"/>
                      <a:pt x="2573" y="5992"/>
                      <a:pt x="2640" y="5859"/>
                    </a:cubicBezTo>
                    <a:cubicBezTo>
                      <a:pt x="2839" y="5549"/>
                      <a:pt x="2972" y="5216"/>
                      <a:pt x="3083" y="4884"/>
                    </a:cubicBezTo>
                    <a:cubicBezTo>
                      <a:pt x="3150" y="4640"/>
                      <a:pt x="3150" y="4640"/>
                      <a:pt x="3460" y="4640"/>
                    </a:cubicBezTo>
                    <a:cubicBezTo>
                      <a:pt x="4281" y="4595"/>
                      <a:pt x="5101" y="4529"/>
                      <a:pt x="5922" y="4418"/>
                    </a:cubicBezTo>
                    <a:cubicBezTo>
                      <a:pt x="7231" y="4240"/>
                      <a:pt x="8451" y="3752"/>
                      <a:pt x="9493" y="2976"/>
                    </a:cubicBezTo>
                    <a:cubicBezTo>
                      <a:pt x="9559" y="2932"/>
                      <a:pt x="9582" y="2887"/>
                      <a:pt x="9670" y="2887"/>
                    </a:cubicBezTo>
                    <a:cubicBezTo>
                      <a:pt x="9715" y="2998"/>
                      <a:pt x="9781" y="3109"/>
                      <a:pt x="9870" y="3176"/>
                    </a:cubicBezTo>
                    <a:cubicBezTo>
                      <a:pt x="9900" y="3190"/>
                      <a:pt x="9932" y="3198"/>
                      <a:pt x="9963" y="3198"/>
                    </a:cubicBezTo>
                    <a:cubicBezTo>
                      <a:pt x="10025" y="3198"/>
                      <a:pt x="10084" y="3168"/>
                      <a:pt x="10114" y="3109"/>
                    </a:cubicBezTo>
                    <a:cubicBezTo>
                      <a:pt x="10158" y="2976"/>
                      <a:pt x="10158" y="2821"/>
                      <a:pt x="10136" y="2666"/>
                    </a:cubicBezTo>
                    <a:cubicBezTo>
                      <a:pt x="10114" y="2510"/>
                      <a:pt x="10158" y="2355"/>
                      <a:pt x="10291" y="2244"/>
                    </a:cubicBezTo>
                    <a:cubicBezTo>
                      <a:pt x="10668" y="1845"/>
                      <a:pt x="11001" y="1401"/>
                      <a:pt x="11245" y="913"/>
                    </a:cubicBezTo>
                    <a:cubicBezTo>
                      <a:pt x="11378" y="736"/>
                      <a:pt x="11423" y="492"/>
                      <a:pt x="11378" y="292"/>
                    </a:cubicBezTo>
                    <a:cubicBezTo>
                      <a:pt x="11312" y="71"/>
                      <a:pt x="11245" y="4"/>
                      <a:pt x="10979" y="4"/>
                    </a:cubicBezTo>
                    <a:cubicBezTo>
                      <a:pt x="10893" y="2"/>
                      <a:pt x="10808" y="1"/>
                      <a:pt x="107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25"/>
              <p:cNvSpPr/>
              <p:nvPr/>
            </p:nvSpPr>
            <p:spPr>
              <a:xfrm rot="4532062">
                <a:off x="2508040" y="-99742"/>
                <a:ext cx="255101" cy="278026"/>
              </a:xfrm>
              <a:custGeom>
                <a:avLst/>
                <a:gdLst/>
                <a:ahLst/>
                <a:cxnLst/>
                <a:rect l="l" t="t" r="r" b="b"/>
                <a:pathLst>
                  <a:path w="10204" h="11121" extrusionOk="0">
                    <a:moveTo>
                      <a:pt x="9392" y="1"/>
                    </a:moveTo>
                    <a:cubicBezTo>
                      <a:pt x="8742" y="1"/>
                      <a:pt x="8089" y="139"/>
                      <a:pt x="7497" y="416"/>
                    </a:cubicBezTo>
                    <a:cubicBezTo>
                      <a:pt x="6743" y="771"/>
                      <a:pt x="6056" y="1259"/>
                      <a:pt x="5479" y="1902"/>
                    </a:cubicBezTo>
                    <a:cubicBezTo>
                      <a:pt x="4525" y="2923"/>
                      <a:pt x="3660" y="4032"/>
                      <a:pt x="2928" y="5207"/>
                    </a:cubicBezTo>
                    <a:cubicBezTo>
                      <a:pt x="2618" y="5695"/>
                      <a:pt x="2352" y="6205"/>
                      <a:pt x="2152" y="6738"/>
                    </a:cubicBezTo>
                    <a:cubicBezTo>
                      <a:pt x="2108" y="6848"/>
                      <a:pt x="2019" y="6937"/>
                      <a:pt x="1908" y="7004"/>
                    </a:cubicBezTo>
                    <a:cubicBezTo>
                      <a:pt x="1398" y="7359"/>
                      <a:pt x="910" y="7780"/>
                      <a:pt x="422" y="8179"/>
                    </a:cubicBezTo>
                    <a:cubicBezTo>
                      <a:pt x="289" y="8290"/>
                      <a:pt x="200" y="8423"/>
                      <a:pt x="112" y="8556"/>
                    </a:cubicBezTo>
                    <a:cubicBezTo>
                      <a:pt x="1" y="8756"/>
                      <a:pt x="23" y="9000"/>
                      <a:pt x="178" y="9155"/>
                    </a:cubicBezTo>
                    <a:cubicBezTo>
                      <a:pt x="267" y="9222"/>
                      <a:pt x="356" y="9288"/>
                      <a:pt x="466" y="9288"/>
                    </a:cubicBezTo>
                    <a:cubicBezTo>
                      <a:pt x="740" y="9343"/>
                      <a:pt x="1029" y="9383"/>
                      <a:pt x="1320" y="9383"/>
                    </a:cubicBezTo>
                    <a:cubicBezTo>
                      <a:pt x="1383" y="9383"/>
                      <a:pt x="1446" y="9381"/>
                      <a:pt x="1509" y="9377"/>
                    </a:cubicBezTo>
                    <a:cubicBezTo>
                      <a:pt x="1731" y="9377"/>
                      <a:pt x="1731" y="9377"/>
                      <a:pt x="1708" y="9732"/>
                    </a:cubicBezTo>
                    <a:cubicBezTo>
                      <a:pt x="1686" y="10042"/>
                      <a:pt x="1664" y="10353"/>
                      <a:pt x="1686" y="10663"/>
                    </a:cubicBezTo>
                    <a:cubicBezTo>
                      <a:pt x="1686" y="10841"/>
                      <a:pt x="1708" y="10996"/>
                      <a:pt x="1819" y="11085"/>
                    </a:cubicBezTo>
                    <a:cubicBezTo>
                      <a:pt x="1858" y="11108"/>
                      <a:pt x="1899" y="11120"/>
                      <a:pt x="1939" y="11120"/>
                    </a:cubicBezTo>
                    <a:cubicBezTo>
                      <a:pt x="2017" y="11120"/>
                      <a:pt x="2094" y="11075"/>
                      <a:pt x="2152" y="10974"/>
                    </a:cubicBezTo>
                    <a:cubicBezTo>
                      <a:pt x="2285" y="10752"/>
                      <a:pt x="2374" y="10530"/>
                      <a:pt x="2440" y="10286"/>
                    </a:cubicBezTo>
                    <a:cubicBezTo>
                      <a:pt x="2596" y="9710"/>
                      <a:pt x="2707" y="9133"/>
                      <a:pt x="2795" y="8556"/>
                    </a:cubicBezTo>
                    <a:cubicBezTo>
                      <a:pt x="2840" y="8091"/>
                      <a:pt x="2840" y="8113"/>
                      <a:pt x="3128" y="8091"/>
                    </a:cubicBezTo>
                    <a:cubicBezTo>
                      <a:pt x="3882" y="8091"/>
                      <a:pt x="4636" y="8002"/>
                      <a:pt x="5368" y="7824"/>
                    </a:cubicBezTo>
                    <a:cubicBezTo>
                      <a:pt x="6588" y="7492"/>
                      <a:pt x="7675" y="6693"/>
                      <a:pt x="8562" y="5318"/>
                    </a:cubicBezTo>
                    <a:cubicBezTo>
                      <a:pt x="8606" y="5274"/>
                      <a:pt x="8628" y="5163"/>
                      <a:pt x="8717" y="5163"/>
                    </a:cubicBezTo>
                    <a:cubicBezTo>
                      <a:pt x="8717" y="5362"/>
                      <a:pt x="8784" y="5540"/>
                      <a:pt x="8895" y="5695"/>
                    </a:cubicBezTo>
                    <a:cubicBezTo>
                      <a:pt x="8930" y="5748"/>
                      <a:pt x="8965" y="5773"/>
                      <a:pt x="8997" y="5773"/>
                    </a:cubicBezTo>
                    <a:cubicBezTo>
                      <a:pt x="9046" y="5773"/>
                      <a:pt x="9089" y="5714"/>
                      <a:pt x="9116" y="5606"/>
                    </a:cubicBezTo>
                    <a:cubicBezTo>
                      <a:pt x="9139" y="5340"/>
                      <a:pt x="9139" y="5074"/>
                      <a:pt x="9116" y="4808"/>
                    </a:cubicBezTo>
                    <a:cubicBezTo>
                      <a:pt x="9072" y="4542"/>
                      <a:pt x="9116" y="4276"/>
                      <a:pt x="9227" y="4054"/>
                    </a:cubicBezTo>
                    <a:cubicBezTo>
                      <a:pt x="9582" y="3278"/>
                      <a:pt x="9870" y="2479"/>
                      <a:pt x="10070" y="1681"/>
                    </a:cubicBezTo>
                    <a:cubicBezTo>
                      <a:pt x="10181" y="1304"/>
                      <a:pt x="10203" y="904"/>
                      <a:pt x="10159" y="527"/>
                    </a:cubicBezTo>
                    <a:cubicBezTo>
                      <a:pt x="10092" y="128"/>
                      <a:pt x="10026" y="39"/>
                      <a:pt x="9782" y="17"/>
                    </a:cubicBezTo>
                    <a:cubicBezTo>
                      <a:pt x="9652" y="6"/>
                      <a:pt x="9522" y="1"/>
                      <a:pt x="9392" y="1"/>
                    </a:cubicBezTo>
                    <a:close/>
                  </a:path>
                </a:pathLst>
              </a:custGeom>
              <a:solidFill>
                <a:srgbClr val="77D8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25"/>
              <p:cNvSpPr/>
              <p:nvPr/>
            </p:nvSpPr>
            <p:spPr>
              <a:xfrm rot="4532062">
                <a:off x="2220528" y="195183"/>
                <a:ext cx="395926" cy="216726"/>
              </a:xfrm>
              <a:custGeom>
                <a:avLst/>
                <a:gdLst/>
                <a:ahLst/>
                <a:cxnLst/>
                <a:rect l="l" t="t" r="r" b="b"/>
                <a:pathLst>
                  <a:path w="15837" h="8669" extrusionOk="0">
                    <a:moveTo>
                      <a:pt x="14734" y="0"/>
                    </a:moveTo>
                    <a:cubicBezTo>
                      <a:pt x="13727" y="0"/>
                      <a:pt x="12725" y="114"/>
                      <a:pt x="11755" y="342"/>
                    </a:cubicBezTo>
                    <a:cubicBezTo>
                      <a:pt x="10646" y="609"/>
                      <a:pt x="9604" y="1008"/>
                      <a:pt x="8628" y="1540"/>
                    </a:cubicBezTo>
                    <a:cubicBezTo>
                      <a:pt x="7209" y="2272"/>
                      <a:pt x="5856" y="3137"/>
                      <a:pt x="4591" y="4113"/>
                    </a:cubicBezTo>
                    <a:cubicBezTo>
                      <a:pt x="4148" y="4468"/>
                      <a:pt x="3726" y="4845"/>
                      <a:pt x="3349" y="5288"/>
                    </a:cubicBezTo>
                    <a:cubicBezTo>
                      <a:pt x="3239" y="5399"/>
                      <a:pt x="3128" y="5466"/>
                      <a:pt x="2972" y="5510"/>
                    </a:cubicBezTo>
                    <a:cubicBezTo>
                      <a:pt x="2174" y="5776"/>
                      <a:pt x="1420" y="6131"/>
                      <a:pt x="666" y="6442"/>
                    </a:cubicBezTo>
                    <a:cubicBezTo>
                      <a:pt x="488" y="6508"/>
                      <a:pt x="333" y="6597"/>
                      <a:pt x="178" y="6730"/>
                    </a:cubicBezTo>
                    <a:cubicBezTo>
                      <a:pt x="0" y="6908"/>
                      <a:pt x="23" y="7063"/>
                      <a:pt x="266" y="7174"/>
                    </a:cubicBezTo>
                    <a:cubicBezTo>
                      <a:pt x="400" y="7240"/>
                      <a:pt x="533" y="7262"/>
                      <a:pt x="666" y="7285"/>
                    </a:cubicBezTo>
                    <a:cubicBezTo>
                      <a:pt x="1055" y="7317"/>
                      <a:pt x="1445" y="7338"/>
                      <a:pt x="1826" y="7338"/>
                    </a:cubicBezTo>
                    <a:cubicBezTo>
                      <a:pt x="1965" y="7338"/>
                      <a:pt x="2104" y="7335"/>
                      <a:pt x="2240" y="7329"/>
                    </a:cubicBezTo>
                    <a:cubicBezTo>
                      <a:pt x="2617" y="7329"/>
                      <a:pt x="2595" y="7329"/>
                      <a:pt x="2551" y="7617"/>
                    </a:cubicBezTo>
                    <a:cubicBezTo>
                      <a:pt x="2507" y="7839"/>
                      <a:pt x="2462" y="8083"/>
                      <a:pt x="2462" y="8305"/>
                    </a:cubicBezTo>
                    <a:cubicBezTo>
                      <a:pt x="2462" y="8460"/>
                      <a:pt x="2551" y="8593"/>
                      <a:pt x="2684" y="8637"/>
                    </a:cubicBezTo>
                    <a:cubicBezTo>
                      <a:pt x="2741" y="8659"/>
                      <a:pt x="2798" y="8669"/>
                      <a:pt x="2854" y="8669"/>
                    </a:cubicBezTo>
                    <a:cubicBezTo>
                      <a:pt x="2973" y="8669"/>
                      <a:pt x="3089" y="8624"/>
                      <a:pt x="3194" y="8549"/>
                    </a:cubicBezTo>
                    <a:cubicBezTo>
                      <a:pt x="3372" y="8394"/>
                      <a:pt x="3527" y="8216"/>
                      <a:pt x="3638" y="8016"/>
                    </a:cubicBezTo>
                    <a:cubicBezTo>
                      <a:pt x="3904" y="7595"/>
                      <a:pt x="4103" y="7151"/>
                      <a:pt x="4237" y="6686"/>
                    </a:cubicBezTo>
                    <a:cubicBezTo>
                      <a:pt x="4347" y="6331"/>
                      <a:pt x="4347" y="6331"/>
                      <a:pt x="4769" y="6331"/>
                    </a:cubicBezTo>
                    <a:cubicBezTo>
                      <a:pt x="5922" y="6309"/>
                      <a:pt x="7053" y="6220"/>
                      <a:pt x="8207" y="6065"/>
                    </a:cubicBezTo>
                    <a:cubicBezTo>
                      <a:pt x="10003" y="5843"/>
                      <a:pt x="11711" y="5178"/>
                      <a:pt x="13175" y="4113"/>
                    </a:cubicBezTo>
                    <a:cubicBezTo>
                      <a:pt x="13219" y="4024"/>
                      <a:pt x="13308" y="3958"/>
                      <a:pt x="13419" y="3958"/>
                    </a:cubicBezTo>
                    <a:cubicBezTo>
                      <a:pt x="13441" y="4113"/>
                      <a:pt x="13530" y="4268"/>
                      <a:pt x="13663" y="4357"/>
                    </a:cubicBezTo>
                    <a:cubicBezTo>
                      <a:pt x="13716" y="4392"/>
                      <a:pt x="13773" y="4410"/>
                      <a:pt x="13825" y="4410"/>
                    </a:cubicBezTo>
                    <a:cubicBezTo>
                      <a:pt x="13902" y="4410"/>
                      <a:pt x="13969" y="4370"/>
                      <a:pt x="13995" y="4290"/>
                    </a:cubicBezTo>
                    <a:cubicBezTo>
                      <a:pt x="14062" y="4091"/>
                      <a:pt x="14084" y="3891"/>
                      <a:pt x="14040" y="3669"/>
                    </a:cubicBezTo>
                    <a:cubicBezTo>
                      <a:pt x="14018" y="3448"/>
                      <a:pt x="14106" y="3226"/>
                      <a:pt x="14262" y="3093"/>
                    </a:cubicBezTo>
                    <a:cubicBezTo>
                      <a:pt x="14794" y="2538"/>
                      <a:pt x="15237" y="1917"/>
                      <a:pt x="15615" y="1252"/>
                    </a:cubicBezTo>
                    <a:cubicBezTo>
                      <a:pt x="15770" y="1008"/>
                      <a:pt x="15836" y="697"/>
                      <a:pt x="15792" y="387"/>
                    </a:cubicBezTo>
                    <a:cubicBezTo>
                      <a:pt x="15703" y="76"/>
                      <a:pt x="15615" y="10"/>
                      <a:pt x="15237" y="10"/>
                    </a:cubicBezTo>
                    <a:cubicBezTo>
                      <a:pt x="15070" y="3"/>
                      <a:pt x="14902" y="0"/>
                      <a:pt x="147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25"/>
              <p:cNvSpPr/>
              <p:nvPr/>
            </p:nvSpPr>
            <p:spPr>
              <a:xfrm rot="4532062">
                <a:off x="2165559" y="-155203"/>
                <a:ext cx="394826" cy="219101"/>
              </a:xfrm>
              <a:custGeom>
                <a:avLst/>
                <a:gdLst/>
                <a:ahLst/>
                <a:cxnLst/>
                <a:rect l="l" t="t" r="r" b="b"/>
                <a:pathLst>
                  <a:path w="15793" h="8764" extrusionOk="0">
                    <a:moveTo>
                      <a:pt x="14918" y="1"/>
                    </a:moveTo>
                    <a:cubicBezTo>
                      <a:pt x="13830" y="1"/>
                      <a:pt x="12761" y="133"/>
                      <a:pt x="11711" y="380"/>
                    </a:cubicBezTo>
                    <a:cubicBezTo>
                      <a:pt x="10602" y="646"/>
                      <a:pt x="9560" y="1045"/>
                      <a:pt x="8584" y="1578"/>
                    </a:cubicBezTo>
                    <a:cubicBezTo>
                      <a:pt x="7165" y="2332"/>
                      <a:pt x="5834" y="3219"/>
                      <a:pt x="4570" y="4217"/>
                    </a:cubicBezTo>
                    <a:cubicBezTo>
                      <a:pt x="4126" y="4550"/>
                      <a:pt x="3705" y="4949"/>
                      <a:pt x="3328" y="5393"/>
                    </a:cubicBezTo>
                    <a:cubicBezTo>
                      <a:pt x="3239" y="5504"/>
                      <a:pt x="3106" y="5570"/>
                      <a:pt x="2973" y="5614"/>
                    </a:cubicBezTo>
                    <a:cubicBezTo>
                      <a:pt x="2174" y="5903"/>
                      <a:pt x="1420" y="6235"/>
                      <a:pt x="666" y="6568"/>
                    </a:cubicBezTo>
                    <a:cubicBezTo>
                      <a:pt x="489" y="6635"/>
                      <a:pt x="333" y="6746"/>
                      <a:pt x="178" y="6856"/>
                    </a:cubicBezTo>
                    <a:cubicBezTo>
                      <a:pt x="1" y="7034"/>
                      <a:pt x="23" y="7189"/>
                      <a:pt x="267" y="7322"/>
                    </a:cubicBezTo>
                    <a:cubicBezTo>
                      <a:pt x="400" y="7367"/>
                      <a:pt x="533" y="7411"/>
                      <a:pt x="688" y="7411"/>
                    </a:cubicBezTo>
                    <a:cubicBezTo>
                      <a:pt x="1062" y="7443"/>
                      <a:pt x="1447" y="7464"/>
                      <a:pt x="1836" y="7464"/>
                    </a:cubicBezTo>
                    <a:cubicBezTo>
                      <a:pt x="1978" y="7464"/>
                      <a:pt x="2120" y="7461"/>
                      <a:pt x="2263" y="7455"/>
                    </a:cubicBezTo>
                    <a:cubicBezTo>
                      <a:pt x="2326" y="7451"/>
                      <a:pt x="2378" y="7449"/>
                      <a:pt x="2421" y="7449"/>
                    </a:cubicBezTo>
                    <a:cubicBezTo>
                      <a:pt x="2616" y="7449"/>
                      <a:pt x="2610" y="7503"/>
                      <a:pt x="2573" y="7721"/>
                    </a:cubicBezTo>
                    <a:cubicBezTo>
                      <a:pt x="2507" y="7943"/>
                      <a:pt x="2485" y="8187"/>
                      <a:pt x="2485" y="8409"/>
                    </a:cubicBezTo>
                    <a:cubicBezTo>
                      <a:pt x="2485" y="8564"/>
                      <a:pt x="2573" y="8697"/>
                      <a:pt x="2707" y="8742"/>
                    </a:cubicBezTo>
                    <a:cubicBezTo>
                      <a:pt x="2763" y="8756"/>
                      <a:pt x="2819" y="8763"/>
                      <a:pt x="2874" y="8763"/>
                    </a:cubicBezTo>
                    <a:cubicBezTo>
                      <a:pt x="2994" y="8763"/>
                      <a:pt x="3111" y="8729"/>
                      <a:pt x="3217" y="8653"/>
                    </a:cubicBezTo>
                    <a:cubicBezTo>
                      <a:pt x="3394" y="8498"/>
                      <a:pt x="3549" y="8320"/>
                      <a:pt x="3660" y="8098"/>
                    </a:cubicBezTo>
                    <a:cubicBezTo>
                      <a:pt x="3904" y="7699"/>
                      <a:pt x="4104" y="7234"/>
                      <a:pt x="4259" y="6768"/>
                    </a:cubicBezTo>
                    <a:cubicBezTo>
                      <a:pt x="4348" y="6413"/>
                      <a:pt x="4348" y="6435"/>
                      <a:pt x="4769" y="6413"/>
                    </a:cubicBezTo>
                    <a:cubicBezTo>
                      <a:pt x="5923" y="6391"/>
                      <a:pt x="7054" y="6280"/>
                      <a:pt x="8207" y="6125"/>
                    </a:cubicBezTo>
                    <a:cubicBezTo>
                      <a:pt x="9981" y="5881"/>
                      <a:pt x="11689" y="5193"/>
                      <a:pt x="13153" y="4106"/>
                    </a:cubicBezTo>
                    <a:cubicBezTo>
                      <a:pt x="13220" y="4062"/>
                      <a:pt x="13264" y="3973"/>
                      <a:pt x="13397" y="3973"/>
                    </a:cubicBezTo>
                    <a:cubicBezTo>
                      <a:pt x="13419" y="4151"/>
                      <a:pt x="13508" y="4284"/>
                      <a:pt x="13641" y="4395"/>
                    </a:cubicBezTo>
                    <a:cubicBezTo>
                      <a:pt x="13680" y="4426"/>
                      <a:pt x="13728" y="4441"/>
                      <a:pt x="13775" y="4441"/>
                    </a:cubicBezTo>
                    <a:cubicBezTo>
                      <a:pt x="13861" y="4441"/>
                      <a:pt x="13945" y="4392"/>
                      <a:pt x="13974" y="4306"/>
                    </a:cubicBezTo>
                    <a:cubicBezTo>
                      <a:pt x="14040" y="4106"/>
                      <a:pt x="14062" y="3884"/>
                      <a:pt x="14018" y="3685"/>
                    </a:cubicBezTo>
                    <a:cubicBezTo>
                      <a:pt x="13974" y="3463"/>
                      <a:pt x="14062" y="3241"/>
                      <a:pt x="14240" y="3108"/>
                    </a:cubicBezTo>
                    <a:cubicBezTo>
                      <a:pt x="14750" y="2554"/>
                      <a:pt x="15193" y="1933"/>
                      <a:pt x="15571" y="1267"/>
                    </a:cubicBezTo>
                    <a:cubicBezTo>
                      <a:pt x="15726" y="1001"/>
                      <a:pt x="15792" y="691"/>
                      <a:pt x="15726" y="380"/>
                    </a:cubicBezTo>
                    <a:cubicBezTo>
                      <a:pt x="15637" y="92"/>
                      <a:pt x="15571" y="25"/>
                      <a:pt x="15171" y="3"/>
                    </a:cubicBezTo>
                    <a:cubicBezTo>
                      <a:pt x="15087" y="1"/>
                      <a:pt x="15003" y="1"/>
                      <a:pt x="149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4" name="Google Shape;1254;p25"/>
            <p:cNvSpPr/>
            <p:nvPr/>
          </p:nvSpPr>
          <p:spPr>
            <a:xfrm rot="-4531973" flipH="1">
              <a:off x="8563719" y="389065"/>
              <a:ext cx="316751" cy="345216"/>
            </a:xfrm>
            <a:custGeom>
              <a:avLst/>
              <a:gdLst/>
              <a:ahLst/>
              <a:cxnLst/>
              <a:rect l="l" t="t" r="r" b="b"/>
              <a:pathLst>
                <a:path w="10204" h="11121" extrusionOk="0">
                  <a:moveTo>
                    <a:pt x="9392" y="1"/>
                  </a:moveTo>
                  <a:cubicBezTo>
                    <a:pt x="8742" y="1"/>
                    <a:pt x="8089" y="139"/>
                    <a:pt x="7497" y="416"/>
                  </a:cubicBezTo>
                  <a:cubicBezTo>
                    <a:pt x="6743" y="771"/>
                    <a:pt x="6056" y="1259"/>
                    <a:pt x="5479" y="1902"/>
                  </a:cubicBezTo>
                  <a:cubicBezTo>
                    <a:pt x="4525" y="2923"/>
                    <a:pt x="3660" y="4032"/>
                    <a:pt x="2928" y="5207"/>
                  </a:cubicBezTo>
                  <a:cubicBezTo>
                    <a:pt x="2618" y="5695"/>
                    <a:pt x="2352" y="6205"/>
                    <a:pt x="2152" y="6738"/>
                  </a:cubicBezTo>
                  <a:cubicBezTo>
                    <a:pt x="2108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23"/>
                    <a:pt x="112" y="8556"/>
                  </a:cubicBezTo>
                  <a:cubicBezTo>
                    <a:pt x="1" y="8756"/>
                    <a:pt x="23" y="9000"/>
                    <a:pt x="178" y="9155"/>
                  </a:cubicBezTo>
                  <a:cubicBezTo>
                    <a:pt x="267" y="9222"/>
                    <a:pt x="356" y="9288"/>
                    <a:pt x="466" y="9288"/>
                  </a:cubicBezTo>
                  <a:cubicBezTo>
                    <a:pt x="740" y="9343"/>
                    <a:pt x="1029" y="9383"/>
                    <a:pt x="1320" y="9383"/>
                  </a:cubicBezTo>
                  <a:cubicBezTo>
                    <a:pt x="1383" y="9383"/>
                    <a:pt x="1446" y="9381"/>
                    <a:pt x="1509" y="9377"/>
                  </a:cubicBezTo>
                  <a:cubicBezTo>
                    <a:pt x="1731" y="9377"/>
                    <a:pt x="1731" y="9377"/>
                    <a:pt x="1708" y="9732"/>
                  </a:cubicBezTo>
                  <a:cubicBezTo>
                    <a:pt x="1686" y="10042"/>
                    <a:pt x="1664" y="10353"/>
                    <a:pt x="1686" y="10663"/>
                  </a:cubicBezTo>
                  <a:cubicBezTo>
                    <a:pt x="1686" y="10841"/>
                    <a:pt x="1708" y="10996"/>
                    <a:pt x="1819" y="11085"/>
                  </a:cubicBezTo>
                  <a:cubicBezTo>
                    <a:pt x="1858" y="11108"/>
                    <a:pt x="1899" y="11120"/>
                    <a:pt x="1939" y="11120"/>
                  </a:cubicBezTo>
                  <a:cubicBezTo>
                    <a:pt x="2017" y="11120"/>
                    <a:pt x="2094" y="11075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6" y="9710"/>
                    <a:pt x="2707" y="9133"/>
                    <a:pt x="2795" y="8556"/>
                  </a:cubicBezTo>
                  <a:cubicBezTo>
                    <a:pt x="2840" y="8091"/>
                    <a:pt x="2840" y="8113"/>
                    <a:pt x="3128" y="8091"/>
                  </a:cubicBezTo>
                  <a:cubicBezTo>
                    <a:pt x="3882" y="8091"/>
                    <a:pt x="4636" y="8002"/>
                    <a:pt x="5368" y="7824"/>
                  </a:cubicBezTo>
                  <a:cubicBezTo>
                    <a:pt x="6588" y="7492"/>
                    <a:pt x="7675" y="6693"/>
                    <a:pt x="8562" y="5318"/>
                  </a:cubicBezTo>
                  <a:cubicBezTo>
                    <a:pt x="8606" y="5274"/>
                    <a:pt x="8628" y="5163"/>
                    <a:pt x="8717" y="5163"/>
                  </a:cubicBezTo>
                  <a:cubicBezTo>
                    <a:pt x="8717" y="5362"/>
                    <a:pt x="8784" y="5540"/>
                    <a:pt x="8895" y="5695"/>
                  </a:cubicBezTo>
                  <a:cubicBezTo>
                    <a:pt x="8930" y="5748"/>
                    <a:pt x="8965" y="5773"/>
                    <a:pt x="8997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9" y="5340"/>
                    <a:pt x="9139" y="5074"/>
                    <a:pt x="9116" y="4808"/>
                  </a:cubicBezTo>
                  <a:cubicBezTo>
                    <a:pt x="9072" y="4542"/>
                    <a:pt x="9116" y="4276"/>
                    <a:pt x="9227" y="4054"/>
                  </a:cubicBezTo>
                  <a:cubicBezTo>
                    <a:pt x="9582" y="3278"/>
                    <a:pt x="9870" y="2479"/>
                    <a:pt x="10070" y="1681"/>
                  </a:cubicBezTo>
                  <a:cubicBezTo>
                    <a:pt x="10181" y="1304"/>
                    <a:pt x="10203" y="904"/>
                    <a:pt x="10159" y="527"/>
                  </a:cubicBezTo>
                  <a:cubicBezTo>
                    <a:pt x="10092" y="128"/>
                    <a:pt x="10026" y="39"/>
                    <a:pt x="9782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rgbClr val="77D8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 rot="-4531973" flipH="1">
              <a:off x="8609210" y="-36736"/>
              <a:ext cx="490243" cy="272050"/>
            </a:xfrm>
            <a:custGeom>
              <a:avLst/>
              <a:gdLst/>
              <a:ahLst/>
              <a:cxnLst/>
              <a:rect l="l" t="t" r="r" b="b"/>
              <a:pathLst>
                <a:path w="15793" h="8764" extrusionOk="0">
                  <a:moveTo>
                    <a:pt x="14918" y="1"/>
                  </a:moveTo>
                  <a:cubicBezTo>
                    <a:pt x="13830" y="1"/>
                    <a:pt x="12761" y="133"/>
                    <a:pt x="11711" y="380"/>
                  </a:cubicBezTo>
                  <a:cubicBezTo>
                    <a:pt x="10602" y="646"/>
                    <a:pt x="9560" y="1045"/>
                    <a:pt x="8584" y="1578"/>
                  </a:cubicBezTo>
                  <a:cubicBezTo>
                    <a:pt x="7165" y="2332"/>
                    <a:pt x="5834" y="3219"/>
                    <a:pt x="4570" y="4217"/>
                  </a:cubicBezTo>
                  <a:cubicBezTo>
                    <a:pt x="4126" y="4550"/>
                    <a:pt x="3705" y="4949"/>
                    <a:pt x="3328" y="5393"/>
                  </a:cubicBezTo>
                  <a:cubicBezTo>
                    <a:pt x="3239" y="5504"/>
                    <a:pt x="3106" y="5570"/>
                    <a:pt x="2973" y="5614"/>
                  </a:cubicBezTo>
                  <a:cubicBezTo>
                    <a:pt x="2174" y="5903"/>
                    <a:pt x="1420" y="6235"/>
                    <a:pt x="666" y="6568"/>
                  </a:cubicBezTo>
                  <a:cubicBezTo>
                    <a:pt x="489" y="6635"/>
                    <a:pt x="333" y="6746"/>
                    <a:pt x="178" y="6856"/>
                  </a:cubicBezTo>
                  <a:cubicBezTo>
                    <a:pt x="1" y="7034"/>
                    <a:pt x="23" y="7189"/>
                    <a:pt x="267" y="7322"/>
                  </a:cubicBezTo>
                  <a:cubicBezTo>
                    <a:pt x="400" y="7367"/>
                    <a:pt x="533" y="7411"/>
                    <a:pt x="688" y="7411"/>
                  </a:cubicBezTo>
                  <a:cubicBezTo>
                    <a:pt x="1062" y="7443"/>
                    <a:pt x="1447" y="7464"/>
                    <a:pt x="1836" y="7464"/>
                  </a:cubicBezTo>
                  <a:cubicBezTo>
                    <a:pt x="1978" y="7464"/>
                    <a:pt x="2120" y="7461"/>
                    <a:pt x="2263" y="7455"/>
                  </a:cubicBezTo>
                  <a:cubicBezTo>
                    <a:pt x="2326" y="7451"/>
                    <a:pt x="2378" y="7449"/>
                    <a:pt x="2421" y="7449"/>
                  </a:cubicBezTo>
                  <a:cubicBezTo>
                    <a:pt x="2616" y="7449"/>
                    <a:pt x="2610" y="7503"/>
                    <a:pt x="2573" y="7721"/>
                  </a:cubicBezTo>
                  <a:cubicBezTo>
                    <a:pt x="2507" y="7943"/>
                    <a:pt x="2485" y="8187"/>
                    <a:pt x="2485" y="8409"/>
                  </a:cubicBezTo>
                  <a:cubicBezTo>
                    <a:pt x="2485" y="8564"/>
                    <a:pt x="2573" y="8697"/>
                    <a:pt x="2707" y="8742"/>
                  </a:cubicBezTo>
                  <a:cubicBezTo>
                    <a:pt x="2763" y="8756"/>
                    <a:pt x="2819" y="8763"/>
                    <a:pt x="2874" y="8763"/>
                  </a:cubicBezTo>
                  <a:cubicBezTo>
                    <a:pt x="2994" y="8763"/>
                    <a:pt x="3111" y="8729"/>
                    <a:pt x="3217" y="8653"/>
                  </a:cubicBezTo>
                  <a:cubicBezTo>
                    <a:pt x="3394" y="8498"/>
                    <a:pt x="3549" y="8320"/>
                    <a:pt x="3660" y="8098"/>
                  </a:cubicBezTo>
                  <a:cubicBezTo>
                    <a:pt x="3904" y="7699"/>
                    <a:pt x="4104" y="7234"/>
                    <a:pt x="4259" y="6768"/>
                  </a:cubicBezTo>
                  <a:cubicBezTo>
                    <a:pt x="4348" y="6413"/>
                    <a:pt x="4348" y="6435"/>
                    <a:pt x="4769" y="6413"/>
                  </a:cubicBezTo>
                  <a:cubicBezTo>
                    <a:pt x="5923" y="6391"/>
                    <a:pt x="7054" y="6280"/>
                    <a:pt x="8207" y="6125"/>
                  </a:cubicBezTo>
                  <a:cubicBezTo>
                    <a:pt x="9981" y="5881"/>
                    <a:pt x="11689" y="5193"/>
                    <a:pt x="13153" y="4106"/>
                  </a:cubicBezTo>
                  <a:cubicBezTo>
                    <a:pt x="13220" y="4062"/>
                    <a:pt x="13264" y="3973"/>
                    <a:pt x="13397" y="3973"/>
                  </a:cubicBezTo>
                  <a:cubicBezTo>
                    <a:pt x="13419" y="4151"/>
                    <a:pt x="13508" y="4284"/>
                    <a:pt x="13641" y="4395"/>
                  </a:cubicBezTo>
                  <a:cubicBezTo>
                    <a:pt x="13680" y="4426"/>
                    <a:pt x="13728" y="4441"/>
                    <a:pt x="13775" y="4441"/>
                  </a:cubicBezTo>
                  <a:cubicBezTo>
                    <a:pt x="13861" y="4441"/>
                    <a:pt x="13945" y="4392"/>
                    <a:pt x="13974" y="4306"/>
                  </a:cubicBezTo>
                  <a:cubicBezTo>
                    <a:pt x="14040" y="4106"/>
                    <a:pt x="14062" y="3884"/>
                    <a:pt x="14018" y="3685"/>
                  </a:cubicBezTo>
                  <a:cubicBezTo>
                    <a:pt x="13974" y="3463"/>
                    <a:pt x="14062" y="3241"/>
                    <a:pt x="14240" y="3108"/>
                  </a:cubicBezTo>
                  <a:cubicBezTo>
                    <a:pt x="14750" y="2554"/>
                    <a:pt x="15193" y="1933"/>
                    <a:pt x="15571" y="1267"/>
                  </a:cubicBezTo>
                  <a:cubicBezTo>
                    <a:pt x="15726" y="1001"/>
                    <a:pt x="15792" y="691"/>
                    <a:pt x="15726" y="380"/>
                  </a:cubicBezTo>
                  <a:cubicBezTo>
                    <a:pt x="15637" y="92"/>
                    <a:pt x="15571" y="25"/>
                    <a:pt x="15171" y="3"/>
                  </a:cubicBezTo>
                  <a:cubicBezTo>
                    <a:pt x="15087" y="1"/>
                    <a:pt x="15003" y="1"/>
                    <a:pt x="14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 rot="-690433" flipH="1">
              <a:off x="5056279" y="1192863"/>
              <a:ext cx="317430" cy="345181"/>
            </a:xfrm>
            <a:custGeom>
              <a:avLst/>
              <a:gdLst/>
              <a:ahLst/>
              <a:cxnLst/>
              <a:rect l="l" t="t" r="r" b="b"/>
              <a:pathLst>
                <a:path w="10226" h="11120" extrusionOk="0">
                  <a:moveTo>
                    <a:pt x="9416" y="0"/>
                  </a:moveTo>
                  <a:cubicBezTo>
                    <a:pt x="8771" y="0"/>
                    <a:pt x="8133" y="139"/>
                    <a:pt x="7542" y="416"/>
                  </a:cubicBezTo>
                  <a:cubicBezTo>
                    <a:pt x="6766" y="771"/>
                    <a:pt x="6078" y="1281"/>
                    <a:pt x="5524" y="1902"/>
                  </a:cubicBezTo>
                  <a:cubicBezTo>
                    <a:pt x="4548" y="2922"/>
                    <a:pt x="3683" y="4031"/>
                    <a:pt x="2951" y="5207"/>
                  </a:cubicBezTo>
                  <a:cubicBezTo>
                    <a:pt x="2640" y="5695"/>
                    <a:pt x="2374" y="6205"/>
                    <a:pt x="2152" y="6737"/>
                  </a:cubicBezTo>
                  <a:cubicBezTo>
                    <a:pt x="2108" y="6848"/>
                    <a:pt x="2041" y="6937"/>
                    <a:pt x="1930" y="7003"/>
                  </a:cubicBezTo>
                  <a:cubicBezTo>
                    <a:pt x="1420" y="7358"/>
                    <a:pt x="932" y="7780"/>
                    <a:pt x="444" y="8179"/>
                  </a:cubicBezTo>
                  <a:cubicBezTo>
                    <a:pt x="311" y="8290"/>
                    <a:pt x="200" y="8423"/>
                    <a:pt x="134" y="8556"/>
                  </a:cubicBezTo>
                  <a:cubicBezTo>
                    <a:pt x="1" y="8755"/>
                    <a:pt x="45" y="8999"/>
                    <a:pt x="200" y="9155"/>
                  </a:cubicBezTo>
                  <a:cubicBezTo>
                    <a:pt x="267" y="9221"/>
                    <a:pt x="378" y="9288"/>
                    <a:pt x="467" y="9288"/>
                  </a:cubicBezTo>
                  <a:cubicBezTo>
                    <a:pt x="759" y="9343"/>
                    <a:pt x="1051" y="9382"/>
                    <a:pt x="1330" y="9382"/>
                  </a:cubicBezTo>
                  <a:cubicBezTo>
                    <a:pt x="1391" y="9382"/>
                    <a:pt x="1450" y="9380"/>
                    <a:pt x="1509" y="9377"/>
                  </a:cubicBezTo>
                  <a:cubicBezTo>
                    <a:pt x="1753" y="9377"/>
                    <a:pt x="1753" y="9377"/>
                    <a:pt x="1731" y="9731"/>
                  </a:cubicBezTo>
                  <a:cubicBezTo>
                    <a:pt x="1686" y="10042"/>
                    <a:pt x="1686" y="10352"/>
                    <a:pt x="1686" y="10663"/>
                  </a:cubicBezTo>
                  <a:cubicBezTo>
                    <a:pt x="1686" y="10840"/>
                    <a:pt x="1731" y="10996"/>
                    <a:pt x="1842" y="11084"/>
                  </a:cubicBezTo>
                  <a:cubicBezTo>
                    <a:pt x="1880" y="11107"/>
                    <a:pt x="1921" y="11120"/>
                    <a:pt x="1962" y="11120"/>
                  </a:cubicBezTo>
                  <a:cubicBezTo>
                    <a:pt x="2039" y="11120"/>
                    <a:pt x="2116" y="11075"/>
                    <a:pt x="2174" y="10973"/>
                  </a:cubicBezTo>
                  <a:cubicBezTo>
                    <a:pt x="2308" y="10752"/>
                    <a:pt x="2396" y="10530"/>
                    <a:pt x="2441" y="10286"/>
                  </a:cubicBezTo>
                  <a:cubicBezTo>
                    <a:pt x="2618" y="9709"/>
                    <a:pt x="2729" y="9133"/>
                    <a:pt x="2795" y="8556"/>
                  </a:cubicBezTo>
                  <a:cubicBezTo>
                    <a:pt x="2862" y="8090"/>
                    <a:pt x="2862" y="8112"/>
                    <a:pt x="3128" y="8090"/>
                  </a:cubicBezTo>
                  <a:cubicBezTo>
                    <a:pt x="3882" y="8090"/>
                    <a:pt x="4636" y="8001"/>
                    <a:pt x="5368" y="7824"/>
                  </a:cubicBezTo>
                  <a:cubicBezTo>
                    <a:pt x="6610" y="7513"/>
                    <a:pt x="7675" y="6693"/>
                    <a:pt x="8584" y="5318"/>
                  </a:cubicBezTo>
                  <a:cubicBezTo>
                    <a:pt x="8629" y="5273"/>
                    <a:pt x="8651" y="5162"/>
                    <a:pt x="8739" y="5162"/>
                  </a:cubicBezTo>
                  <a:cubicBezTo>
                    <a:pt x="8762" y="5362"/>
                    <a:pt x="8806" y="5539"/>
                    <a:pt x="8917" y="5717"/>
                  </a:cubicBezTo>
                  <a:cubicBezTo>
                    <a:pt x="8949" y="5758"/>
                    <a:pt x="8982" y="5777"/>
                    <a:pt x="9012" y="5777"/>
                  </a:cubicBezTo>
                  <a:cubicBezTo>
                    <a:pt x="9065" y="5777"/>
                    <a:pt x="9111" y="5718"/>
                    <a:pt x="9139" y="5606"/>
                  </a:cubicBezTo>
                  <a:cubicBezTo>
                    <a:pt x="9183" y="5340"/>
                    <a:pt x="9183" y="5074"/>
                    <a:pt x="9139" y="4808"/>
                  </a:cubicBezTo>
                  <a:cubicBezTo>
                    <a:pt x="9094" y="4564"/>
                    <a:pt x="9139" y="4275"/>
                    <a:pt x="9272" y="4053"/>
                  </a:cubicBezTo>
                  <a:cubicBezTo>
                    <a:pt x="9604" y="3277"/>
                    <a:pt x="9893" y="2479"/>
                    <a:pt x="10092" y="1680"/>
                  </a:cubicBezTo>
                  <a:cubicBezTo>
                    <a:pt x="10203" y="1303"/>
                    <a:pt x="10226" y="904"/>
                    <a:pt x="10181" y="527"/>
                  </a:cubicBezTo>
                  <a:cubicBezTo>
                    <a:pt x="10115" y="128"/>
                    <a:pt x="10070" y="39"/>
                    <a:pt x="9804" y="17"/>
                  </a:cubicBezTo>
                  <a:cubicBezTo>
                    <a:pt x="9675" y="6"/>
                    <a:pt x="9545" y="0"/>
                    <a:pt x="94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1"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26"/>
          <p:cNvSpPr/>
          <p:nvPr/>
        </p:nvSpPr>
        <p:spPr>
          <a:xfrm rot="-1228092">
            <a:off x="-899334" y="-31607"/>
            <a:ext cx="5642077" cy="1596317"/>
          </a:xfrm>
          <a:custGeom>
            <a:avLst/>
            <a:gdLst/>
            <a:ahLst/>
            <a:cxnLst/>
            <a:rect l="l" t="t" r="r" b="b"/>
            <a:pathLst>
              <a:path w="225675" h="56144" extrusionOk="0">
                <a:moveTo>
                  <a:pt x="102413" y="1"/>
                </a:moveTo>
                <a:cubicBezTo>
                  <a:pt x="98976" y="1"/>
                  <a:pt x="95552" y="331"/>
                  <a:pt x="92155" y="1109"/>
                </a:cubicBezTo>
                <a:cubicBezTo>
                  <a:pt x="86300" y="2462"/>
                  <a:pt x="80866" y="5079"/>
                  <a:pt x="75476" y="7674"/>
                </a:cubicBezTo>
                <a:lnTo>
                  <a:pt x="45911" y="21935"/>
                </a:lnTo>
                <a:cubicBezTo>
                  <a:pt x="32426" y="28456"/>
                  <a:pt x="18187" y="34955"/>
                  <a:pt x="6632" y="44669"/>
                </a:cubicBezTo>
                <a:cubicBezTo>
                  <a:pt x="2418" y="48240"/>
                  <a:pt x="0" y="52299"/>
                  <a:pt x="6255" y="55138"/>
                </a:cubicBezTo>
                <a:cubicBezTo>
                  <a:pt x="7807" y="55845"/>
                  <a:pt x="9338" y="56144"/>
                  <a:pt x="10842" y="56144"/>
                </a:cubicBezTo>
                <a:cubicBezTo>
                  <a:pt x="14905" y="56144"/>
                  <a:pt x="18774" y="53962"/>
                  <a:pt x="22335" y="51744"/>
                </a:cubicBezTo>
                <a:cubicBezTo>
                  <a:pt x="29033" y="47530"/>
                  <a:pt x="34955" y="42207"/>
                  <a:pt x="41054" y="37173"/>
                </a:cubicBezTo>
                <a:cubicBezTo>
                  <a:pt x="55759" y="25063"/>
                  <a:pt x="72726" y="14860"/>
                  <a:pt x="91534" y="11777"/>
                </a:cubicBezTo>
                <a:cubicBezTo>
                  <a:pt x="96278" y="11008"/>
                  <a:pt x="101072" y="10699"/>
                  <a:pt x="105876" y="10699"/>
                </a:cubicBezTo>
                <a:cubicBezTo>
                  <a:pt x="111178" y="10699"/>
                  <a:pt x="116493" y="11075"/>
                  <a:pt x="121764" y="11622"/>
                </a:cubicBezTo>
                <a:cubicBezTo>
                  <a:pt x="132189" y="12731"/>
                  <a:pt x="142568" y="14527"/>
                  <a:pt x="152571" y="17610"/>
                </a:cubicBezTo>
                <a:cubicBezTo>
                  <a:pt x="163639" y="21026"/>
                  <a:pt x="174174" y="25972"/>
                  <a:pt x="185153" y="29698"/>
                </a:cubicBezTo>
                <a:cubicBezTo>
                  <a:pt x="193626" y="32562"/>
                  <a:pt x="202536" y="34697"/>
                  <a:pt x="211434" y="34697"/>
                </a:cubicBezTo>
                <a:cubicBezTo>
                  <a:pt x="214041" y="34697"/>
                  <a:pt x="216648" y="34514"/>
                  <a:pt x="219242" y="34112"/>
                </a:cubicBezTo>
                <a:cubicBezTo>
                  <a:pt x="221682" y="33713"/>
                  <a:pt x="224499" y="32759"/>
                  <a:pt x="225120" y="30363"/>
                </a:cubicBezTo>
                <a:cubicBezTo>
                  <a:pt x="225674" y="28234"/>
                  <a:pt x="224055" y="26127"/>
                  <a:pt x="222303" y="24796"/>
                </a:cubicBezTo>
                <a:cubicBezTo>
                  <a:pt x="217379" y="21093"/>
                  <a:pt x="210925" y="20361"/>
                  <a:pt x="204803" y="19651"/>
                </a:cubicBezTo>
                <a:cubicBezTo>
                  <a:pt x="181094" y="16878"/>
                  <a:pt x="157650" y="12354"/>
                  <a:pt x="134606" y="6099"/>
                </a:cubicBezTo>
                <a:cubicBezTo>
                  <a:pt x="124065" y="3241"/>
                  <a:pt x="113179" y="1"/>
                  <a:pt x="102413" y="1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26"/>
          <p:cNvSpPr/>
          <p:nvPr/>
        </p:nvSpPr>
        <p:spPr>
          <a:xfrm rot="-2700000">
            <a:off x="6757176" y="3927369"/>
            <a:ext cx="2115355" cy="892791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0" name="Google Shape;1260;p26"/>
          <p:cNvGrpSpPr/>
          <p:nvPr/>
        </p:nvGrpSpPr>
        <p:grpSpPr>
          <a:xfrm flipH="1">
            <a:off x="182682" y="297967"/>
            <a:ext cx="8695719" cy="4633533"/>
            <a:chOff x="570128" y="374167"/>
            <a:chExt cx="8695719" cy="4633533"/>
          </a:xfrm>
        </p:grpSpPr>
        <p:sp>
          <p:nvSpPr>
            <p:cNvPr id="1261" name="Google Shape;1261;p26"/>
            <p:cNvSpPr/>
            <p:nvPr/>
          </p:nvSpPr>
          <p:spPr>
            <a:xfrm rot="1974111" flipH="1">
              <a:off x="7305321" y="1246062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77" y="0"/>
                  </a:moveTo>
                  <a:cubicBezTo>
                    <a:pt x="356" y="0"/>
                    <a:pt x="1" y="355"/>
                    <a:pt x="1" y="776"/>
                  </a:cubicBezTo>
                  <a:cubicBezTo>
                    <a:pt x="1" y="1220"/>
                    <a:pt x="356" y="1575"/>
                    <a:pt x="777" y="1575"/>
                  </a:cubicBezTo>
                  <a:cubicBezTo>
                    <a:pt x="1221" y="1575"/>
                    <a:pt x="1575" y="1220"/>
                    <a:pt x="1575" y="776"/>
                  </a:cubicBezTo>
                  <a:cubicBezTo>
                    <a:pt x="1575" y="355"/>
                    <a:pt x="1221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6"/>
            <p:cNvSpPr/>
            <p:nvPr/>
          </p:nvSpPr>
          <p:spPr>
            <a:xfrm rot="1974111" flipH="1">
              <a:off x="8053291" y="413780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6"/>
            <p:cNvSpPr/>
            <p:nvPr/>
          </p:nvSpPr>
          <p:spPr>
            <a:xfrm rot="1974111" flipH="1">
              <a:off x="8236179" y="3065847"/>
              <a:ext cx="59375" cy="59350"/>
            </a:xfrm>
            <a:custGeom>
              <a:avLst/>
              <a:gdLst/>
              <a:ahLst/>
              <a:cxnLst/>
              <a:rect l="l" t="t" r="r" b="b"/>
              <a:pathLst>
                <a:path w="2375" h="2374" extrusionOk="0">
                  <a:moveTo>
                    <a:pt x="1199" y="0"/>
                  </a:moveTo>
                  <a:cubicBezTo>
                    <a:pt x="533" y="0"/>
                    <a:pt x="1" y="533"/>
                    <a:pt x="1" y="1198"/>
                  </a:cubicBezTo>
                  <a:cubicBezTo>
                    <a:pt x="1" y="1841"/>
                    <a:pt x="533" y="2374"/>
                    <a:pt x="1199" y="2374"/>
                  </a:cubicBezTo>
                  <a:cubicBezTo>
                    <a:pt x="1842" y="2374"/>
                    <a:pt x="2374" y="1841"/>
                    <a:pt x="2374" y="1198"/>
                  </a:cubicBezTo>
                  <a:cubicBezTo>
                    <a:pt x="2374" y="533"/>
                    <a:pt x="1842" y="0"/>
                    <a:pt x="1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6"/>
            <p:cNvSpPr/>
            <p:nvPr/>
          </p:nvSpPr>
          <p:spPr>
            <a:xfrm rot="1974111" flipH="1">
              <a:off x="9207700" y="1435262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6"/>
            <p:cNvSpPr/>
            <p:nvPr/>
          </p:nvSpPr>
          <p:spPr>
            <a:xfrm rot="1974111" flipH="1">
              <a:off x="5090200" y="4636050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6"/>
            <p:cNvSpPr/>
            <p:nvPr/>
          </p:nvSpPr>
          <p:spPr>
            <a:xfrm rot="1974111" flipH="1">
              <a:off x="579475" y="2266537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6"/>
            <p:cNvSpPr/>
            <p:nvPr/>
          </p:nvSpPr>
          <p:spPr>
            <a:xfrm rot="1974111" flipH="1">
              <a:off x="701409" y="413777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6"/>
            <p:cNvSpPr/>
            <p:nvPr/>
          </p:nvSpPr>
          <p:spPr>
            <a:xfrm rot="1974111" flipH="1">
              <a:off x="7534350" y="4949537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6"/>
            <p:cNvSpPr/>
            <p:nvPr/>
          </p:nvSpPr>
          <p:spPr>
            <a:xfrm rot="1974111" flipH="1">
              <a:off x="8766709" y="4227615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6"/>
            <p:cNvSpPr/>
            <p:nvPr/>
          </p:nvSpPr>
          <p:spPr>
            <a:xfrm rot="690462">
              <a:off x="3372487" y="48732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6"/>
            <p:cNvSpPr/>
            <p:nvPr/>
          </p:nvSpPr>
          <p:spPr>
            <a:xfrm rot="690462">
              <a:off x="8138724" y="13120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6"/>
            <p:cNvSpPr/>
            <p:nvPr/>
          </p:nvSpPr>
          <p:spPr>
            <a:xfrm rot="690462">
              <a:off x="6743262" y="45445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6"/>
            <p:cNvSpPr/>
            <p:nvPr/>
          </p:nvSpPr>
          <p:spPr>
            <a:xfrm rot="690462">
              <a:off x="840162" y="33630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6"/>
            <p:cNvSpPr/>
            <p:nvPr/>
          </p:nvSpPr>
          <p:spPr>
            <a:xfrm rot="1974111" flipH="1">
              <a:off x="3086684" y="413777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6"/>
            <p:cNvSpPr/>
            <p:nvPr/>
          </p:nvSpPr>
          <p:spPr>
            <a:xfrm rot="690462">
              <a:off x="8922562" y="3768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6"/>
            <p:cNvSpPr/>
            <p:nvPr/>
          </p:nvSpPr>
          <p:spPr>
            <a:xfrm rot="1974111" flipH="1">
              <a:off x="647084" y="4411502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6"/>
            <p:cNvSpPr/>
            <p:nvPr/>
          </p:nvSpPr>
          <p:spPr>
            <a:xfrm rot="690462">
              <a:off x="1193912" y="4969492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6"/>
            <p:cNvSpPr/>
            <p:nvPr/>
          </p:nvSpPr>
          <p:spPr>
            <a:xfrm rot="690462">
              <a:off x="5048812" y="3768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6"/>
            <p:cNvSpPr/>
            <p:nvPr/>
          </p:nvSpPr>
          <p:spPr>
            <a:xfrm rot="690462">
              <a:off x="805487" y="14285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6"/>
            <p:cNvSpPr/>
            <p:nvPr/>
          </p:nvSpPr>
          <p:spPr>
            <a:xfrm rot="690462">
              <a:off x="1963037" y="47882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29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"/>
          <p:cNvSpPr/>
          <p:nvPr/>
        </p:nvSpPr>
        <p:spPr>
          <a:xfrm rot="-8100000" flipH="1">
            <a:off x="6771725" y="401025"/>
            <a:ext cx="2115355" cy="892791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4"/>
          <p:cNvSpPr/>
          <p:nvPr/>
        </p:nvSpPr>
        <p:spPr>
          <a:xfrm rot="1228092" flipH="1">
            <a:off x="5136250" y="-151264"/>
            <a:ext cx="5642077" cy="1403650"/>
          </a:xfrm>
          <a:custGeom>
            <a:avLst/>
            <a:gdLst/>
            <a:ahLst/>
            <a:cxnLst/>
            <a:rect l="l" t="t" r="r" b="b"/>
            <a:pathLst>
              <a:path w="225675" h="56144" extrusionOk="0">
                <a:moveTo>
                  <a:pt x="102413" y="1"/>
                </a:moveTo>
                <a:cubicBezTo>
                  <a:pt x="98976" y="1"/>
                  <a:pt x="95552" y="331"/>
                  <a:pt x="92155" y="1109"/>
                </a:cubicBezTo>
                <a:cubicBezTo>
                  <a:pt x="86300" y="2462"/>
                  <a:pt x="80866" y="5079"/>
                  <a:pt x="75476" y="7674"/>
                </a:cubicBezTo>
                <a:lnTo>
                  <a:pt x="45911" y="21935"/>
                </a:lnTo>
                <a:cubicBezTo>
                  <a:pt x="32426" y="28456"/>
                  <a:pt x="18187" y="34955"/>
                  <a:pt x="6632" y="44669"/>
                </a:cubicBezTo>
                <a:cubicBezTo>
                  <a:pt x="2418" y="48240"/>
                  <a:pt x="0" y="52299"/>
                  <a:pt x="6255" y="55138"/>
                </a:cubicBezTo>
                <a:cubicBezTo>
                  <a:pt x="7807" y="55845"/>
                  <a:pt x="9338" y="56144"/>
                  <a:pt x="10842" y="56144"/>
                </a:cubicBezTo>
                <a:cubicBezTo>
                  <a:pt x="14905" y="56144"/>
                  <a:pt x="18774" y="53962"/>
                  <a:pt x="22335" y="51744"/>
                </a:cubicBezTo>
                <a:cubicBezTo>
                  <a:pt x="29033" y="47530"/>
                  <a:pt x="34955" y="42207"/>
                  <a:pt x="41054" y="37173"/>
                </a:cubicBezTo>
                <a:cubicBezTo>
                  <a:pt x="55759" y="25063"/>
                  <a:pt x="72726" y="14860"/>
                  <a:pt x="91534" y="11777"/>
                </a:cubicBezTo>
                <a:cubicBezTo>
                  <a:pt x="96278" y="11008"/>
                  <a:pt x="101072" y="10699"/>
                  <a:pt x="105876" y="10699"/>
                </a:cubicBezTo>
                <a:cubicBezTo>
                  <a:pt x="111178" y="10699"/>
                  <a:pt x="116493" y="11075"/>
                  <a:pt x="121764" y="11622"/>
                </a:cubicBezTo>
                <a:cubicBezTo>
                  <a:pt x="132189" y="12731"/>
                  <a:pt x="142568" y="14527"/>
                  <a:pt x="152571" y="17610"/>
                </a:cubicBezTo>
                <a:cubicBezTo>
                  <a:pt x="163639" y="21026"/>
                  <a:pt x="174174" y="25972"/>
                  <a:pt x="185153" y="29698"/>
                </a:cubicBezTo>
                <a:cubicBezTo>
                  <a:pt x="193626" y="32562"/>
                  <a:pt x="202536" y="34697"/>
                  <a:pt x="211434" y="34697"/>
                </a:cubicBezTo>
                <a:cubicBezTo>
                  <a:pt x="214041" y="34697"/>
                  <a:pt x="216648" y="34514"/>
                  <a:pt x="219242" y="34112"/>
                </a:cubicBezTo>
                <a:cubicBezTo>
                  <a:pt x="221682" y="33713"/>
                  <a:pt x="224499" y="32759"/>
                  <a:pt x="225120" y="30363"/>
                </a:cubicBezTo>
                <a:cubicBezTo>
                  <a:pt x="225674" y="28234"/>
                  <a:pt x="224055" y="26127"/>
                  <a:pt x="222303" y="24796"/>
                </a:cubicBezTo>
                <a:cubicBezTo>
                  <a:pt x="217379" y="21093"/>
                  <a:pt x="210925" y="20361"/>
                  <a:pt x="204803" y="19651"/>
                </a:cubicBezTo>
                <a:cubicBezTo>
                  <a:pt x="181094" y="16878"/>
                  <a:pt x="157650" y="12354"/>
                  <a:pt x="134606" y="6099"/>
                </a:cubicBezTo>
                <a:cubicBezTo>
                  <a:pt x="124065" y="3241"/>
                  <a:pt x="113179" y="1"/>
                  <a:pt x="102413" y="1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4"/>
          <p:cNvSpPr txBox="1">
            <a:spLocks noGrp="1"/>
          </p:cNvSpPr>
          <p:nvPr>
            <p:ph type="body" idx="1"/>
          </p:nvPr>
        </p:nvSpPr>
        <p:spPr>
          <a:xfrm>
            <a:off x="726150" y="1280875"/>
            <a:ext cx="7691700" cy="3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6" name="Google Shape;226;p4"/>
          <p:cNvSpPr txBox="1">
            <a:spLocks noGrp="1"/>
          </p:cNvSpPr>
          <p:nvPr>
            <p:ph type="title"/>
          </p:nvPr>
        </p:nvSpPr>
        <p:spPr>
          <a:xfrm>
            <a:off x="726100" y="561075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4"/>
          <p:cNvSpPr/>
          <p:nvPr/>
        </p:nvSpPr>
        <p:spPr>
          <a:xfrm rot="2170020" flipH="1">
            <a:off x="-1322307" y="3648431"/>
            <a:ext cx="4262310" cy="1099579"/>
          </a:xfrm>
          <a:custGeom>
            <a:avLst/>
            <a:gdLst/>
            <a:ahLst/>
            <a:cxnLst/>
            <a:rect l="l" t="t" r="r" b="b"/>
            <a:pathLst>
              <a:path w="216515" h="65616" extrusionOk="0">
                <a:moveTo>
                  <a:pt x="200533" y="0"/>
                </a:moveTo>
                <a:cubicBezTo>
                  <a:pt x="193298" y="0"/>
                  <a:pt x="185898" y="2115"/>
                  <a:pt x="179364" y="5375"/>
                </a:cubicBezTo>
                <a:cubicBezTo>
                  <a:pt x="168629" y="10742"/>
                  <a:pt x="159558" y="18882"/>
                  <a:pt x="149888" y="26002"/>
                </a:cubicBezTo>
                <a:cubicBezTo>
                  <a:pt x="137423" y="35184"/>
                  <a:pt x="123583" y="42880"/>
                  <a:pt x="108501" y="46429"/>
                </a:cubicBezTo>
                <a:cubicBezTo>
                  <a:pt x="102214" y="47913"/>
                  <a:pt x="95766" y="48638"/>
                  <a:pt x="89313" y="48638"/>
                </a:cubicBezTo>
                <a:cubicBezTo>
                  <a:pt x="76485" y="48638"/>
                  <a:pt x="63639" y="45775"/>
                  <a:pt x="52011" y="40329"/>
                </a:cubicBezTo>
                <a:cubicBezTo>
                  <a:pt x="41032" y="35139"/>
                  <a:pt x="31162" y="27865"/>
                  <a:pt x="22978" y="18904"/>
                </a:cubicBezTo>
                <a:cubicBezTo>
                  <a:pt x="19008" y="14557"/>
                  <a:pt x="16125" y="8125"/>
                  <a:pt x="11866" y="4266"/>
                </a:cubicBezTo>
                <a:cubicBezTo>
                  <a:pt x="10718" y="3217"/>
                  <a:pt x="9585" y="2776"/>
                  <a:pt x="8508" y="2776"/>
                </a:cubicBezTo>
                <a:cubicBezTo>
                  <a:pt x="5073" y="2776"/>
                  <a:pt x="2201" y="7267"/>
                  <a:pt x="1154" y="10897"/>
                </a:cubicBezTo>
                <a:cubicBezTo>
                  <a:pt x="1" y="14890"/>
                  <a:pt x="333" y="19170"/>
                  <a:pt x="1265" y="23207"/>
                </a:cubicBezTo>
                <a:cubicBezTo>
                  <a:pt x="5435" y="41483"/>
                  <a:pt x="21404" y="55411"/>
                  <a:pt x="39191" y="61311"/>
                </a:cubicBezTo>
                <a:cubicBezTo>
                  <a:pt x="48495" y="64412"/>
                  <a:pt x="58237" y="65616"/>
                  <a:pt x="68060" y="65616"/>
                </a:cubicBezTo>
                <a:cubicBezTo>
                  <a:pt x="76994" y="65616"/>
                  <a:pt x="85995" y="64620"/>
                  <a:pt x="94795" y="63152"/>
                </a:cubicBezTo>
                <a:cubicBezTo>
                  <a:pt x="137224" y="56054"/>
                  <a:pt x="177235" y="38644"/>
                  <a:pt x="211324" y="12450"/>
                </a:cubicBezTo>
                <a:cubicBezTo>
                  <a:pt x="213343" y="10897"/>
                  <a:pt x="215428" y="9190"/>
                  <a:pt x="216248" y="6794"/>
                </a:cubicBezTo>
                <a:cubicBezTo>
                  <a:pt x="216448" y="6306"/>
                  <a:pt x="216514" y="5774"/>
                  <a:pt x="216448" y="5264"/>
                </a:cubicBezTo>
                <a:cubicBezTo>
                  <a:pt x="216248" y="4111"/>
                  <a:pt x="215117" y="3401"/>
                  <a:pt x="214075" y="2913"/>
                </a:cubicBezTo>
                <a:cubicBezTo>
                  <a:pt x="209816" y="884"/>
                  <a:pt x="205209" y="0"/>
                  <a:pt x="200533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4"/>
          <p:cNvSpPr/>
          <p:nvPr/>
        </p:nvSpPr>
        <p:spPr>
          <a:xfrm rot="5710172" flipH="1">
            <a:off x="-751750" y="1728394"/>
            <a:ext cx="2115306" cy="892771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4"/>
          <p:cNvSpPr/>
          <p:nvPr/>
        </p:nvSpPr>
        <p:spPr>
          <a:xfrm rot="690462">
            <a:off x="8583223" y="817725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"/>
          <p:cNvSpPr/>
          <p:nvPr/>
        </p:nvSpPr>
        <p:spPr>
          <a:xfrm rot="690462">
            <a:off x="8294962" y="337267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4"/>
          <p:cNvSpPr/>
          <p:nvPr/>
        </p:nvSpPr>
        <p:spPr>
          <a:xfrm rot="690462">
            <a:off x="7894556" y="-349475"/>
            <a:ext cx="19425" cy="19450"/>
          </a:xfrm>
          <a:custGeom>
            <a:avLst/>
            <a:gdLst/>
            <a:ahLst/>
            <a:cxnLst/>
            <a:rect l="l" t="t" r="r" b="b"/>
            <a:pathLst>
              <a:path w="777" h="778" extrusionOk="0">
                <a:moveTo>
                  <a:pt x="377" y="1"/>
                </a:moveTo>
                <a:cubicBezTo>
                  <a:pt x="178" y="1"/>
                  <a:pt x="0" y="156"/>
                  <a:pt x="0" y="378"/>
                </a:cubicBezTo>
                <a:cubicBezTo>
                  <a:pt x="0" y="600"/>
                  <a:pt x="178" y="777"/>
                  <a:pt x="377" y="777"/>
                </a:cubicBezTo>
                <a:cubicBezTo>
                  <a:pt x="599" y="777"/>
                  <a:pt x="777" y="600"/>
                  <a:pt x="777" y="378"/>
                </a:cubicBezTo>
                <a:cubicBezTo>
                  <a:pt x="777" y="156"/>
                  <a:pt x="599" y="1"/>
                  <a:pt x="3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4"/>
          <p:cNvSpPr/>
          <p:nvPr/>
        </p:nvSpPr>
        <p:spPr>
          <a:xfrm rot="690462">
            <a:off x="7580273" y="-191676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10" y="1176"/>
                  <a:pt x="1176" y="910"/>
                  <a:pt x="1176" y="577"/>
                </a:cubicBezTo>
                <a:cubicBezTo>
                  <a:pt x="1176" y="267"/>
                  <a:pt x="910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4"/>
          <p:cNvSpPr/>
          <p:nvPr/>
        </p:nvSpPr>
        <p:spPr>
          <a:xfrm rot="690462">
            <a:off x="522702" y="1054009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4"/>
          <p:cNvSpPr/>
          <p:nvPr/>
        </p:nvSpPr>
        <p:spPr>
          <a:xfrm rot="690462">
            <a:off x="7033517" y="536252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"/>
          <p:cNvSpPr/>
          <p:nvPr/>
        </p:nvSpPr>
        <p:spPr>
          <a:xfrm rot="690462">
            <a:off x="1933223" y="4968512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"/>
          <p:cNvSpPr/>
          <p:nvPr/>
        </p:nvSpPr>
        <p:spPr>
          <a:xfrm rot="690462">
            <a:off x="8649987" y="3665629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4"/>
          <p:cNvSpPr/>
          <p:nvPr/>
        </p:nvSpPr>
        <p:spPr>
          <a:xfrm rot="690462">
            <a:off x="8726748" y="2645212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4"/>
          <p:cNvSpPr/>
          <p:nvPr/>
        </p:nvSpPr>
        <p:spPr>
          <a:xfrm rot="690462">
            <a:off x="1549273" y="322287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4"/>
          <p:cNvSpPr/>
          <p:nvPr/>
        </p:nvSpPr>
        <p:spPr>
          <a:xfrm rot="690462">
            <a:off x="6132485" y="4673050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4"/>
          <p:cNvSpPr/>
          <p:nvPr/>
        </p:nvSpPr>
        <p:spPr>
          <a:xfrm rot="690462">
            <a:off x="7254124" y="4322367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4"/>
          <p:cNvSpPr/>
          <p:nvPr/>
        </p:nvSpPr>
        <p:spPr>
          <a:xfrm rot="690462">
            <a:off x="5071574" y="4983479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4"/>
          <p:cNvSpPr/>
          <p:nvPr/>
        </p:nvSpPr>
        <p:spPr>
          <a:xfrm rot="690462">
            <a:off x="2810827" y="4817584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4"/>
          <p:cNvSpPr/>
          <p:nvPr/>
        </p:nvSpPr>
        <p:spPr>
          <a:xfrm rot="690462">
            <a:off x="849302" y="271972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4"/>
          <p:cNvSpPr/>
          <p:nvPr/>
        </p:nvSpPr>
        <p:spPr>
          <a:xfrm rot="690462">
            <a:off x="368339" y="3415534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4"/>
          <p:cNvSpPr/>
          <p:nvPr/>
        </p:nvSpPr>
        <p:spPr>
          <a:xfrm rot="690462">
            <a:off x="8329637" y="4636317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4"/>
          <p:cNvSpPr/>
          <p:nvPr/>
        </p:nvSpPr>
        <p:spPr>
          <a:xfrm rot="690462">
            <a:off x="4122862" y="4097779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"/>
          <p:cNvSpPr/>
          <p:nvPr/>
        </p:nvSpPr>
        <p:spPr>
          <a:xfrm rot="2151518" flipH="1">
            <a:off x="3932003" y="-434679"/>
            <a:ext cx="6980477" cy="2482214"/>
          </a:xfrm>
          <a:custGeom>
            <a:avLst/>
            <a:gdLst/>
            <a:ahLst/>
            <a:cxnLst/>
            <a:rect l="l" t="t" r="r" b="b"/>
            <a:pathLst>
              <a:path w="273471" h="99285" extrusionOk="0">
                <a:moveTo>
                  <a:pt x="82823" y="1"/>
                </a:moveTo>
                <a:cubicBezTo>
                  <a:pt x="70184" y="1"/>
                  <a:pt x="57604" y="4492"/>
                  <a:pt x="46931" y="11410"/>
                </a:cubicBezTo>
                <a:cubicBezTo>
                  <a:pt x="34068" y="19728"/>
                  <a:pt x="23665" y="31394"/>
                  <a:pt x="14461" y="43637"/>
                </a:cubicBezTo>
                <a:cubicBezTo>
                  <a:pt x="9426" y="50357"/>
                  <a:pt x="4613" y="57455"/>
                  <a:pt x="2307" y="65506"/>
                </a:cubicBezTo>
                <a:cubicBezTo>
                  <a:pt x="0" y="73579"/>
                  <a:pt x="510" y="82850"/>
                  <a:pt x="5501" y="89592"/>
                </a:cubicBezTo>
                <a:lnTo>
                  <a:pt x="5560" y="90352"/>
                </a:lnTo>
                <a:lnTo>
                  <a:pt x="5560" y="90352"/>
                </a:lnTo>
                <a:cubicBezTo>
                  <a:pt x="6366" y="84587"/>
                  <a:pt x="9253" y="78856"/>
                  <a:pt x="12332" y="73778"/>
                </a:cubicBezTo>
                <a:cubicBezTo>
                  <a:pt x="26482" y="50535"/>
                  <a:pt x="47819" y="29531"/>
                  <a:pt x="74678" y="25184"/>
                </a:cubicBezTo>
                <a:cubicBezTo>
                  <a:pt x="78719" y="24523"/>
                  <a:pt x="82796" y="24256"/>
                  <a:pt x="86885" y="24256"/>
                </a:cubicBezTo>
                <a:cubicBezTo>
                  <a:pt x="94333" y="24256"/>
                  <a:pt x="101823" y="25143"/>
                  <a:pt x="109211" y="26160"/>
                </a:cubicBezTo>
                <a:cubicBezTo>
                  <a:pt x="121942" y="27912"/>
                  <a:pt x="134784" y="30085"/>
                  <a:pt x="146472" y="35408"/>
                </a:cubicBezTo>
                <a:cubicBezTo>
                  <a:pt x="155654" y="39578"/>
                  <a:pt x="163860" y="45566"/>
                  <a:pt x="172377" y="51000"/>
                </a:cubicBezTo>
                <a:cubicBezTo>
                  <a:pt x="186262" y="59850"/>
                  <a:pt x="201011" y="67213"/>
                  <a:pt x="216425" y="73002"/>
                </a:cubicBezTo>
                <a:cubicBezTo>
                  <a:pt x="226473" y="76750"/>
                  <a:pt x="236852" y="79856"/>
                  <a:pt x="247543" y="80787"/>
                </a:cubicBezTo>
                <a:cubicBezTo>
                  <a:pt x="248949" y="80917"/>
                  <a:pt x="250383" y="81001"/>
                  <a:pt x="251815" y="81001"/>
                </a:cubicBezTo>
                <a:cubicBezTo>
                  <a:pt x="255782" y="81001"/>
                  <a:pt x="259732" y="80355"/>
                  <a:pt x="263024" y="78237"/>
                </a:cubicBezTo>
                <a:cubicBezTo>
                  <a:pt x="268791" y="74533"/>
                  <a:pt x="271119" y="67391"/>
                  <a:pt x="272605" y="60715"/>
                </a:cubicBezTo>
                <a:cubicBezTo>
                  <a:pt x="273115" y="58430"/>
                  <a:pt x="273470" y="55747"/>
                  <a:pt x="271873" y="54039"/>
                </a:cubicBezTo>
                <a:cubicBezTo>
                  <a:pt x="270565" y="52664"/>
                  <a:pt x="268480" y="52509"/>
                  <a:pt x="266573" y="52398"/>
                </a:cubicBezTo>
                <a:cubicBezTo>
                  <a:pt x="216004" y="49869"/>
                  <a:pt x="166810" y="34011"/>
                  <a:pt x="121165" y="12076"/>
                </a:cubicBezTo>
                <a:cubicBezTo>
                  <a:pt x="111340" y="7329"/>
                  <a:pt x="101404" y="2250"/>
                  <a:pt x="90602" y="587"/>
                </a:cubicBezTo>
                <a:cubicBezTo>
                  <a:pt x="88017" y="190"/>
                  <a:pt x="85419" y="1"/>
                  <a:pt x="82823" y="1"/>
                </a:cubicBezTo>
                <a:close/>
                <a:moveTo>
                  <a:pt x="5560" y="90352"/>
                </a:moveTo>
                <a:cubicBezTo>
                  <a:pt x="5140" y="93349"/>
                  <a:pt x="5284" y="96356"/>
                  <a:pt x="6255" y="99285"/>
                </a:cubicBezTo>
                <a:lnTo>
                  <a:pt x="5560" y="90352"/>
                </a:ln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5"/>
          <p:cNvSpPr txBox="1">
            <a:spLocks noGrp="1"/>
          </p:cNvSpPr>
          <p:nvPr>
            <p:ph type="title"/>
          </p:nvPr>
        </p:nvSpPr>
        <p:spPr>
          <a:xfrm>
            <a:off x="726100" y="561075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5"/>
          <p:cNvSpPr txBox="1">
            <a:spLocks noGrp="1"/>
          </p:cNvSpPr>
          <p:nvPr>
            <p:ph type="subTitle" idx="1"/>
          </p:nvPr>
        </p:nvSpPr>
        <p:spPr>
          <a:xfrm>
            <a:off x="1025963" y="2398675"/>
            <a:ext cx="3141900" cy="4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500">
                <a:latin typeface="Satisfy"/>
                <a:ea typeface="Satisfy"/>
                <a:cs typeface="Satisfy"/>
                <a:sym typeface="Satisf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endParaRPr/>
          </a:p>
        </p:txBody>
      </p:sp>
      <p:sp>
        <p:nvSpPr>
          <p:cNvPr id="251" name="Google Shape;251;p5"/>
          <p:cNvSpPr txBox="1">
            <a:spLocks noGrp="1"/>
          </p:cNvSpPr>
          <p:nvPr>
            <p:ph type="subTitle" idx="2"/>
          </p:nvPr>
        </p:nvSpPr>
        <p:spPr>
          <a:xfrm>
            <a:off x="1025963" y="2885837"/>
            <a:ext cx="3141900" cy="12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5"/>
          <p:cNvSpPr txBox="1">
            <a:spLocks noGrp="1"/>
          </p:cNvSpPr>
          <p:nvPr>
            <p:ph type="subTitle" idx="3"/>
          </p:nvPr>
        </p:nvSpPr>
        <p:spPr>
          <a:xfrm>
            <a:off x="4976037" y="2398675"/>
            <a:ext cx="3141900" cy="4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500">
                <a:latin typeface="Satisfy"/>
                <a:ea typeface="Satisfy"/>
                <a:cs typeface="Satisfy"/>
                <a:sym typeface="Satisf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endParaRPr/>
          </a:p>
        </p:txBody>
      </p:sp>
      <p:sp>
        <p:nvSpPr>
          <p:cNvPr id="253" name="Google Shape;253;p5"/>
          <p:cNvSpPr txBox="1">
            <a:spLocks noGrp="1"/>
          </p:cNvSpPr>
          <p:nvPr>
            <p:ph type="subTitle" idx="4"/>
          </p:nvPr>
        </p:nvSpPr>
        <p:spPr>
          <a:xfrm>
            <a:off x="4976037" y="2885837"/>
            <a:ext cx="3141900" cy="12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2160424" y="1548913"/>
            <a:ext cx="873000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5" name="Google Shape;255;p5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6110474" y="1548913"/>
            <a:ext cx="873000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6" name="Google Shape;256;p5"/>
          <p:cNvSpPr/>
          <p:nvPr/>
        </p:nvSpPr>
        <p:spPr>
          <a:xfrm rot="-9689554">
            <a:off x="6941816" y="985971"/>
            <a:ext cx="2115191" cy="892722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" name="Google Shape;257;p5"/>
          <p:cNvGrpSpPr/>
          <p:nvPr/>
        </p:nvGrpSpPr>
        <p:grpSpPr>
          <a:xfrm>
            <a:off x="184345" y="350502"/>
            <a:ext cx="8703021" cy="4581724"/>
            <a:chOff x="570128" y="214702"/>
            <a:chExt cx="8703021" cy="4581724"/>
          </a:xfrm>
        </p:grpSpPr>
        <p:sp>
          <p:nvSpPr>
            <p:cNvPr id="258" name="Google Shape;258;p5"/>
            <p:cNvSpPr/>
            <p:nvPr/>
          </p:nvSpPr>
          <p:spPr>
            <a:xfrm rot="1974111" flipH="1">
              <a:off x="8511246" y="2163012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77" y="0"/>
                  </a:moveTo>
                  <a:cubicBezTo>
                    <a:pt x="356" y="0"/>
                    <a:pt x="1" y="355"/>
                    <a:pt x="1" y="776"/>
                  </a:cubicBezTo>
                  <a:cubicBezTo>
                    <a:pt x="1" y="1220"/>
                    <a:pt x="356" y="1575"/>
                    <a:pt x="777" y="1575"/>
                  </a:cubicBezTo>
                  <a:cubicBezTo>
                    <a:pt x="1221" y="1575"/>
                    <a:pt x="1575" y="1220"/>
                    <a:pt x="1575" y="776"/>
                  </a:cubicBezTo>
                  <a:cubicBezTo>
                    <a:pt x="1575" y="355"/>
                    <a:pt x="1221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 rot="1974111" flipH="1">
              <a:off x="8053291" y="413780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 rot="1974111" flipH="1">
              <a:off x="9202416" y="4275047"/>
              <a:ext cx="59375" cy="59350"/>
            </a:xfrm>
            <a:custGeom>
              <a:avLst/>
              <a:gdLst/>
              <a:ahLst/>
              <a:cxnLst/>
              <a:rect l="l" t="t" r="r" b="b"/>
              <a:pathLst>
                <a:path w="2375" h="2374" extrusionOk="0">
                  <a:moveTo>
                    <a:pt x="1199" y="0"/>
                  </a:moveTo>
                  <a:cubicBezTo>
                    <a:pt x="533" y="0"/>
                    <a:pt x="1" y="533"/>
                    <a:pt x="1" y="1198"/>
                  </a:cubicBezTo>
                  <a:cubicBezTo>
                    <a:pt x="1" y="1841"/>
                    <a:pt x="533" y="2374"/>
                    <a:pt x="1199" y="2374"/>
                  </a:cubicBezTo>
                  <a:cubicBezTo>
                    <a:pt x="1842" y="2374"/>
                    <a:pt x="2374" y="1841"/>
                    <a:pt x="2374" y="1198"/>
                  </a:cubicBezTo>
                  <a:cubicBezTo>
                    <a:pt x="2374" y="533"/>
                    <a:pt x="1842" y="0"/>
                    <a:pt x="1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 rot="1974111" flipH="1">
              <a:off x="9207700" y="1435262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1974111" flipH="1">
              <a:off x="4563000" y="4738262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1974111" flipH="1">
              <a:off x="579475" y="2266537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1974111" flipH="1">
              <a:off x="1160734" y="224152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1974111" flipH="1">
              <a:off x="7789525" y="4636050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1974111" flipH="1">
              <a:off x="8664634" y="3905290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690462">
              <a:off x="3148137" y="46968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690462">
              <a:off x="8138724" y="13120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690462">
              <a:off x="5524062" y="45445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690462">
              <a:off x="1593987" y="16157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690462">
              <a:off x="840162" y="33630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1974111" flipH="1">
              <a:off x="3086684" y="413777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690462">
              <a:off x="8922562" y="3768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 rot="1974111" flipH="1">
              <a:off x="647084" y="4411502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 rot="690462">
              <a:off x="1414387" y="4579217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 rot="690462">
              <a:off x="6344212" y="2244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 rot="690462">
              <a:off x="805487" y="12761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 rot="690462">
              <a:off x="2115437" y="44834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"/>
          <p:cNvSpPr/>
          <p:nvPr/>
        </p:nvSpPr>
        <p:spPr>
          <a:xfrm rot="8100000">
            <a:off x="1209979" y="-121713"/>
            <a:ext cx="2115355" cy="892791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6"/>
          <p:cNvSpPr/>
          <p:nvPr/>
        </p:nvSpPr>
        <p:spPr>
          <a:xfrm rot="-3077513" flipH="1">
            <a:off x="-2219614" y="86240"/>
            <a:ext cx="5642296" cy="1403705"/>
          </a:xfrm>
          <a:custGeom>
            <a:avLst/>
            <a:gdLst/>
            <a:ahLst/>
            <a:cxnLst/>
            <a:rect l="l" t="t" r="r" b="b"/>
            <a:pathLst>
              <a:path w="225675" h="56144" extrusionOk="0">
                <a:moveTo>
                  <a:pt x="102413" y="1"/>
                </a:moveTo>
                <a:cubicBezTo>
                  <a:pt x="98976" y="1"/>
                  <a:pt x="95552" y="331"/>
                  <a:pt x="92155" y="1109"/>
                </a:cubicBezTo>
                <a:cubicBezTo>
                  <a:pt x="86300" y="2462"/>
                  <a:pt x="80866" y="5079"/>
                  <a:pt x="75476" y="7674"/>
                </a:cubicBezTo>
                <a:lnTo>
                  <a:pt x="45911" y="21935"/>
                </a:lnTo>
                <a:cubicBezTo>
                  <a:pt x="32426" y="28456"/>
                  <a:pt x="18187" y="34955"/>
                  <a:pt x="6632" y="44669"/>
                </a:cubicBezTo>
                <a:cubicBezTo>
                  <a:pt x="2418" y="48240"/>
                  <a:pt x="0" y="52299"/>
                  <a:pt x="6255" y="55138"/>
                </a:cubicBezTo>
                <a:cubicBezTo>
                  <a:pt x="7807" y="55845"/>
                  <a:pt x="9338" y="56144"/>
                  <a:pt x="10842" y="56144"/>
                </a:cubicBezTo>
                <a:cubicBezTo>
                  <a:pt x="14905" y="56144"/>
                  <a:pt x="18774" y="53962"/>
                  <a:pt x="22335" y="51744"/>
                </a:cubicBezTo>
                <a:cubicBezTo>
                  <a:pt x="29033" y="47530"/>
                  <a:pt x="34955" y="42207"/>
                  <a:pt x="41054" y="37173"/>
                </a:cubicBezTo>
                <a:cubicBezTo>
                  <a:pt x="55759" y="25063"/>
                  <a:pt x="72726" y="14860"/>
                  <a:pt x="91534" y="11777"/>
                </a:cubicBezTo>
                <a:cubicBezTo>
                  <a:pt x="96278" y="11008"/>
                  <a:pt x="101072" y="10699"/>
                  <a:pt x="105876" y="10699"/>
                </a:cubicBezTo>
                <a:cubicBezTo>
                  <a:pt x="111178" y="10699"/>
                  <a:pt x="116493" y="11075"/>
                  <a:pt x="121764" y="11622"/>
                </a:cubicBezTo>
                <a:cubicBezTo>
                  <a:pt x="132189" y="12731"/>
                  <a:pt x="142568" y="14527"/>
                  <a:pt x="152571" y="17610"/>
                </a:cubicBezTo>
                <a:cubicBezTo>
                  <a:pt x="163639" y="21026"/>
                  <a:pt x="174174" y="25972"/>
                  <a:pt x="185153" y="29698"/>
                </a:cubicBezTo>
                <a:cubicBezTo>
                  <a:pt x="193626" y="32562"/>
                  <a:pt x="202536" y="34697"/>
                  <a:pt x="211434" y="34697"/>
                </a:cubicBezTo>
                <a:cubicBezTo>
                  <a:pt x="214041" y="34697"/>
                  <a:pt x="216648" y="34514"/>
                  <a:pt x="219242" y="34112"/>
                </a:cubicBezTo>
                <a:cubicBezTo>
                  <a:pt x="221682" y="33713"/>
                  <a:pt x="224499" y="32759"/>
                  <a:pt x="225120" y="30363"/>
                </a:cubicBezTo>
                <a:cubicBezTo>
                  <a:pt x="225674" y="28234"/>
                  <a:pt x="224055" y="26127"/>
                  <a:pt x="222303" y="24796"/>
                </a:cubicBezTo>
                <a:cubicBezTo>
                  <a:pt x="217379" y="21093"/>
                  <a:pt x="210925" y="20361"/>
                  <a:pt x="204803" y="19651"/>
                </a:cubicBezTo>
                <a:cubicBezTo>
                  <a:pt x="181094" y="16878"/>
                  <a:pt x="157650" y="12354"/>
                  <a:pt x="134606" y="6099"/>
                </a:cubicBezTo>
                <a:cubicBezTo>
                  <a:pt x="124065" y="3241"/>
                  <a:pt x="113179" y="1"/>
                  <a:pt x="102413" y="1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" name="Google Shape;282;p6"/>
          <p:cNvGrpSpPr/>
          <p:nvPr/>
        </p:nvGrpSpPr>
        <p:grpSpPr>
          <a:xfrm flipH="1">
            <a:off x="224095" y="237105"/>
            <a:ext cx="8695719" cy="4633533"/>
            <a:chOff x="224095" y="237105"/>
            <a:chExt cx="8695719" cy="4633533"/>
          </a:xfrm>
        </p:grpSpPr>
        <p:grpSp>
          <p:nvGrpSpPr>
            <p:cNvPr id="283" name="Google Shape;283;p6"/>
            <p:cNvGrpSpPr/>
            <p:nvPr/>
          </p:nvGrpSpPr>
          <p:grpSpPr>
            <a:xfrm rot="10800000" flipH="1">
              <a:off x="224095" y="237105"/>
              <a:ext cx="8695719" cy="4633533"/>
              <a:chOff x="570128" y="374167"/>
              <a:chExt cx="8695719" cy="4633533"/>
            </a:xfrm>
          </p:grpSpPr>
          <p:sp>
            <p:nvSpPr>
              <p:cNvPr id="284" name="Google Shape;284;p6"/>
              <p:cNvSpPr/>
              <p:nvPr/>
            </p:nvSpPr>
            <p:spPr>
              <a:xfrm rot="1974111" flipH="1">
                <a:off x="8053291" y="413780"/>
                <a:ext cx="49375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1975" extrusionOk="0">
                    <a:moveTo>
                      <a:pt x="999" y="0"/>
                    </a:moveTo>
                    <a:cubicBezTo>
                      <a:pt x="444" y="0"/>
                      <a:pt x="1" y="444"/>
                      <a:pt x="1" y="976"/>
                    </a:cubicBezTo>
                    <a:cubicBezTo>
                      <a:pt x="1" y="1531"/>
                      <a:pt x="444" y="1974"/>
                      <a:pt x="999" y="1974"/>
                    </a:cubicBezTo>
                    <a:cubicBezTo>
                      <a:pt x="1531" y="1974"/>
                      <a:pt x="1975" y="1531"/>
                      <a:pt x="1975" y="976"/>
                    </a:cubicBezTo>
                    <a:cubicBezTo>
                      <a:pt x="1975" y="444"/>
                      <a:pt x="1531" y="0"/>
                      <a:pt x="9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6"/>
              <p:cNvSpPr/>
              <p:nvPr/>
            </p:nvSpPr>
            <p:spPr>
              <a:xfrm rot="1974111" flipH="1">
                <a:off x="9207700" y="1262612"/>
                <a:ext cx="4880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1953" extrusionOk="0">
                    <a:moveTo>
                      <a:pt x="976" y="0"/>
                    </a:moveTo>
                    <a:cubicBezTo>
                      <a:pt x="444" y="0"/>
                      <a:pt x="0" y="422"/>
                      <a:pt x="0" y="976"/>
                    </a:cubicBezTo>
                    <a:cubicBezTo>
                      <a:pt x="0" y="1531"/>
                      <a:pt x="444" y="1952"/>
                      <a:pt x="976" y="1952"/>
                    </a:cubicBezTo>
                    <a:cubicBezTo>
                      <a:pt x="1530" y="1952"/>
                      <a:pt x="1952" y="1531"/>
                      <a:pt x="1952" y="976"/>
                    </a:cubicBezTo>
                    <a:cubicBezTo>
                      <a:pt x="1952" y="422"/>
                      <a:pt x="1530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6"/>
              <p:cNvSpPr/>
              <p:nvPr/>
            </p:nvSpPr>
            <p:spPr>
              <a:xfrm rot="1974111" flipH="1">
                <a:off x="579475" y="2266537"/>
                <a:ext cx="4880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1953" extrusionOk="0">
                    <a:moveTo>
                      <a:pt x="976" y="0"/>
                    </a:moveTo>
                    <a:cubicBezTo>
                      <a:pt x="444" y="0"/>
                      <a:pt x="0" y="422"/>
                      <a:pt x="0" y="976"/>
                    </a:cubicBezTo>
                    <a:cubicBezTo>
                      <a:pt x="0" y="1531"/>
                      <a:pt x="444" y="1952"/>
                      <a:pt x="976" y="1952"/>
                    </a:cubicBezTo>
                    <a:cubicBezTo>
                      <a:pt x="1530" y="1952"/>
                      <a:pt x="1952" y="1531"/>
                      <a:pt x="1952" y="976"/>
                    </a:cubicBezTo>
                    <a:cubicBezTo>
                      <a:pt x="1952" y="422"/>
                      <a:pt x="1530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 rot="1974111" flipH="1">
                <a:off x="701409" y="413777"/>
                <a:ext cx="49375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1975" extrusionOk="0">
                    <a:moveTo>
                      <a:pt x="999" y="0"/>
                    </a:moveTo>
                    <a:cubicBezTo>
                      <a:pt x="444" y="0"/>
                      <a:pt x="1" y="444"/>
                      <a:pt x="1" y="976"/>
                    </a:cubicBezTo>
                    <a:cubicBezTo>
                      <a:pt x="1" y="1531"/>
                      <a:pt x="444" y="1974"/>
                      <a:pt x="999" y="1974"/>
                    </a:cubicBezTo>
                    <a:cubicBezTo>
                      <a:pt x="1531" y="1974"/>
                      <a:pt x="1975" y="1531"/>
                      <a:pt x="1975" y="976"/>
                    </a:cubicBezTo>
                    <a:cubicBezTo>
                      <a:pt x="1975" y="444"/>
                      <a:pt x="1531" y="0"/>
                      <a:pt x="9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 rot="1974111" flipH="1">
                <a:off x="7534350" y="4949537"/>
                <a:ext cx="4880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1953" extrusionOk="0">
                    <a:moveTo>
                      <a:pt x="976" y="0"/>
                    </a:moveTo>
                    <a:cubicBezTo>
                      <a:pt x="444" y="0"/>
                      <a:pt x="0" y="422"/>
                      <a:pt x="0" y="976"/>
                    </a:cubicBezTo>
                    <a:cubicBezTo>
                      <a:pt x="0" y="1531"/>
                      <a:pt x="444" y="1952"/>
                      <a:pt x="976" y="1952"/>
                    </a:cubicBezTo>
                    <a:cubicBezTo>
                      <a:pt x="1530" y="1952"/>
                      <a:pt x="1952" y="1531"/>
                      <a:pt x="1952" y="976"/>
                    </a:cubicBezTo>
                    <a:cubicBezTo>
                      <a:pt x="1952" y="422"/>
                      <a:pt x="1530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6"/>
              <p:cNvSpPr/>
              <p:nvPr/>
            </p:nvSpPr>
            <p:spPr>
              <a:xfrm rot="1974111" flipH="1">
                <a:off x="8995309" y="4227615"/>
                <a:ext cx="49375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1975" extrusionOk="0">
                    <a:moveTo>
                      <a:pt x="999" y="0"/>
                    </a:moveTo>
                    <a:cubicBezTo>
                      <a:pt x="444" y="0"/>
                      <a:pt x="1" y="444"/>
                      <a:pt x="1" y="976"/>
                    </a:cubicBezTo>
                    <a:cubicBezTo>
                      <a:pt x="1" y="1531"/>
                      <a:pt x="444" y="1974"/>
                      <a:pt x="999" y="1974"/>
                    </a:cubicBezTo>
                    <a:cubicBezTo>
                      <a:pt x="1531" y="1974"/>
                      <a:pt x="1975" y="1531"/>
                      <a:pt x="1975" y="976"/>
                    </a:cubicBezTo>
                    <a:cubicBezTo>
                      <a:pt x="1975" y="444"/>
                      <a:pt x="1531" y="0"/>
                      <a:pt x="9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6"/>
              <p:cNvSpPr/>
              <p:nvPr/>
            </p:nvSpPr>
            <p:spPr>
              <a:xfrm rot="690462">
                <a:off x="3067687" y="494945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 rot="690462">
                <a:off x="9130137" y="2183967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 rot="1974111" flipH="1">
                <a:off x="3086684" y="413777"/>
                <a:ext cx="49375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1975" extrusionOk="0">
                    <a:moveTo>
                      <a:pt x="999" y="0"/>
                    </a:moveTo>
                    <a:cubicBezTo>
                      <a:pt x="444" y="0"/>
                      <a:pt x="1" y="444"/>
                      <a:pt x="1" y="976"/>
                    </a:cubicBezTo>
                    <a:cubicBezTo>
                      <a:pt x="1" y="1531"/>
                      <a:pt x="444" y="1974"/>
                      <a:pt x="999" y="1974"/>
                    </a:cubicBezTo>
                    <a:cubicBezTo>
                      <a:pt x="1531" y="1974"/>
                      <a:pt x="1975" y="1531"/>
                      <a:pt x="1975" y="976"/>
                    </a:cubicBezTo>
                    <a:cubicBezTo>
                      <a:pt x="1975" y="444"/>
                      <a:pt x="1531" y="0"/>
                      <a:pt x="9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6"/>
              <p:cNvSpPr/>
              <p:nvPr/>
            </p:nvSpPr>
            <p:spPr>
              <a:xfrm rot="690462">
                <a:off x="8922562" y="37680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6"/>
              <p:cNvSpPr/>
              <p:nvPr/>
            </p:nvSpPr>
            <p:spPr>
              <a:xfrm rot="1974111" flipH="1">
                <a:off x="647084" y="4411502"/>
                <a:ext cx="49375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1975" extrusionOk="0">
                    <a:moveTo>
                      <a:pt x="999" y="0"/>
                    </a:moveTo>
                    <a:cubicBezTo>
                      <a:pt x="444" y="0"/>
                      <a:pt x="1" y="444"/>
                      <a:pt x="1" y="976"/>
                    </a:cubicBezTo>
                    <a:cubicBezTo>
                      <a:pt x="1" y="1531"/>
                      <a:pt x="444" y="1974"/>
                      <a:pt x="999" y="1974"/>
                    </a:cubicBezTo>
                    <a:cubicBezTo>
                      <a:pt x="1531" y="1974"/>
                      <a:pt x="1975" y="1531"/>
                      <a:pt x="1975" y="976"/>
                    </a:cubicBezTo>
                    <a:cubicBezTo>
                      <a:pt x="1975" y="444"/>
                      <a:pt x="1531" y="0"/>
                      <a:pt x="9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 rot="690462">
                <a:off x="1193912" y="4969492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 rot="690462">
                <a:off x="5048812" y="37680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6"/>
              <p:cNvSpPr/>
              <p:nvPr/>
            </p:nvSpPr>
            <p:spPr>
              <a:xfrm rot="690462">
                <a:off x="805487" y="142855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8" name="Google Shape;298;p6"/>
            <p:cNvSpPr/>
            <p:nvPr/>
          </p:nvSpPr>
          <p:spPr>
            <a:xfrm rot="10109538" flipH="1">
              <a:off x="7690654" y="1101701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 rot="8825889">
              <a:off x="1183851" y="1143228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6"/>
          <p:cNvSpPr/>
          <p:nvPr/>
        </p:nvSpPr>
        <p:spPr>
          <a:xfrm rot="-6797919" flipH="1">
            <a:off x="7105313" y="531591"/>
            <a:ext cx="2115247" cy="892746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6"/>
          <p:cNvSpPr txBox="1">
            <a:spLocks noGrp="1"/>
          </p:cNvSpPr>
          <p:nvPr>
            <p:ph type="title"/>
          </p:nvPr>
        </p:nvSpPr>
        <p:spPr>
          <a:xfrm>
            <a:off x="726100" y="561075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7"/>
          <p:cNvSpPr txBox="1">
            <a:spLocks noGrp="1"/>
          </p:cNvSpPr>
          <p:nvPr>
            <p:ph type="title"/>
          </p:nvPr>
        </p:nvSpPr>
        <p:spPr>
          <a:xfrm>
            <a:off x="4851675" y="1142350"/>
            <a:ext cx="3202500" cy="16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4851975" y="2901950"/>
            <a:ext cx="3202500" cy="10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5" name="Google Shape;305;p7"/>
          <p:cNvSpPr/>
          <p:nvPr/>
        </p:nvSpPr>
        <p:spPr>
          <a:xfrm rot="9605948" flipH="1">
            <a:off x="1138750" y="104146"/>
            <a:ext cx="2115413" cy="892816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7"/>
          <p:cNvSpPr/>
          <p:nvPr/>
        </p:nvSpPr>
        <p:spPr>
          <a:xfrm rot="6515347" flipH="1">
            <a:off x="-1455032" y="648342"/>
            <a:ext cx="4261981" cy="1099629"/>
          </a:xfrm>
          <a:custGeom>
            <a:avLst/>
            <a:gdLst/>
            <a:ahLst/>
            <a:cxnLst/>
            <a:rect l="l" t="t" r="r" b="b"/>
            <a:pathLst>
              <a:path w="216515" h="65616" extrusionOk="0">
                <a:moveTo>
                  <a:pt x="200533" y="0"/>
                </a:moveTo>
                <a:cubicBezTo>
                  <a:pt x="193298" y="0"/>
                  <a:pt x="185898" y="2115"/>
                  <a:pt x="179364" y="5375"/>
                </a:cubicBezTo>
                <a:cubicBezTo>
                  <a:pt x="168629" y="10742"/>
                  <a:pt x="159558" y="18882"/>
                  <a:pt x="149888" y="26002"/>
                </a:cubicBezTo>
                <a:cubicBezTo>
                  <a:pt x="137423" y="35184"/>
                  <a:pt x="123583" y="42880"/>
                  <a:pt x="108501" y="46429"/>
                </a:cubicBezTo>
                <a:cubicBezTo>
                  <a:pt x="102214" y="47913"/>
                  <a:pt x="95766" y="48638"/>
                  <a:pt x="89313" y="48638"/>
                </a:cubicBezTo>
                <a:cubicBezTo>
                  <a:pt x="76485" y="48638"/>
                  <a:pt x="63639" y="45775"/>
                  <a:pt x="52011" y="40329"/>
                </a:cubicBezTo>
                <a:cubicBezTo>
                  <a:pt x="41032" y="35139"/>
                  <a:pt x="31162" y="27865"/>
                  <a:pt x="22978" y="18904"/>
                </a:cubicBezTo>
                <a:cubicBezTo>
                  <a:pt x="19008" y="14557"/>
                  <a:pt x="16125" y="8125"/>
                  <a:pt x="11866" y="4266"/>
                </a:cubicBezTo>
                <a:cubicBezTo>
                  <a:pt x="10718" y="3217"/>
                  <a:pt x="9585" y="2776"/>
                  <a:pt x="8508" y="2776"/>
                </a:cubicBezTo>
                <a:cubicBezTo>
                  <a:pt x="5073" y="2776"/>
                  <a:pt x="2201" y="7267"/>
                  <a:pt x="1154" y="10897"/>
                </a:cubicBezTo>
                <a:cubicBezTo>
                  <a:pt x="1" y="14890"/>
                  <a:pt x="333" y="19170"/>
                  <a:pt x="1265" y="23207"/>
                </a:cubicBezTo>
                <a:cubicBezTo>
                  <a:pt x="5435" y="41483"/>
                  <a:pt x="21404" y="55411"/>
                  <a:pt x="39191" y="61311"/>
                </a:cubicBezTo>
                <a:cubicBezTo>
                  <a:pt x="48495" y="64412"/>
                  <a:pt x="58237" y="65616"/>
                  <a:pt x="68060" y="65616"/>
                </a:cubicBezTo>
                <a:cubicBezTo>
                  <a:pt x="76994" y="65616"/>
                  <a:pt x="85995" y="64620"/>
                  <a:pt x="94795" y="63152"/>
                </a:cubicBezTo>
                <a:cubicBezTo>
                  <a:pt x="137224" y="56054"/>
                  <a:pt x="177235" y="38644"/>
                  <a:pt x="211324" y="12450"/>
                </a:cubicBezTo>
                <a:cubicBezTo>
                  <a:pt x="213343" y="10897"/>
                  <a:pt x="215428" y="9190"/>
                  <a:pt x="216248" y="6794"/>
                </a:cubicBezTo>
                <a:cubicBezTo>
                  <a:pt x="216448" y="6306"/>
                  <a:pt x="216514" y="5774"/>
                  <a:pt x="216448" y="5264"/>
                </a:cubicBezTo>
                <a:cubicBezTo>
                  <a:pt x="216248" y="4111"/>
                  <a:pt x="215117" y="3401"/>
                  <a:pt x="214075" y="2913"/>
                </a:cubicBezTo>
                <a:cubicBezTo>
                  <a:pt x="209816" y="884"/>
                  <a:pt x="205209" y="0"/>
                  <a:pt x="200533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7" name="Google Shape;307;p7"/>
          <p:cNvGrpSpPr/>
          <p:nvPr/>
        </p:nvGrpSpPr>
        <p:grpSpPr>
          <a:xfrm rot="10800000">
            <a:off x="182682" y="297967"/>
            <a:ext cx="8695719" cy="4633533"/>
            <a:chOff x="570128" y="374167"/>
            <a:chExt cx="8695719" cy="4633533"/>
          </a:xfrm>
        </p:grpSpPr>
        <p:sp>
          <p:nvSpPr>
            <p:cNvPr id="308" name="Google Shape;308;p7"/>
            <p:cNvSpPr/>
            <p:nvPr/>
          </p:nvSpPr>
          <p:spPr>
            <a:xfrm rot="1974111" flipH="1">
              <a:off x="6962421" y="618187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77" y="0"/>
                  </a:moveTo>
                  <a:cubicBezTo>
                    <a:pt x="356" y="0"/>
                    <a:pt x="1" y="355"/>
                    <a:pt x="1" y="776"/>
                  </a:cubicBezTo>
                  <a:cubicBezTo>
                    <a:pt x="1" y="1220"/>
                    <a:pt x="356" y="1575"/>
                    <a:pt x="777" y="1575"/>
                  </a:cubicBezTo>
                  <a:cubicBezTo>
                    <a:pt x="1221" y="1575"/>
                    <a:pt x="1575" y="1220"/>
                    <a:pt x="1575" y="776"/>
                  </a:cubicBezTo>
                  <a:cubicBezTo>
                    <a:pt x="1575" y="355"/>
                    <a:pt x="1221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 rot="1974111" flipH="1">
              <a:off x="8053291" y="413780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 rot="1974111" flipH="1">
              <a:off x="8693379" y="3065847"/>
              <a:ext cx="59375" cy="59350"/>
            </a:xfrm>
            <a:custGeom>
              <a:avLst/>
              <a:gdLst/>
              <a:ahLst/>
              <a:cxnLst/>
              <a:rect l="l" t="t" r="r" b="b"/>
              <a:pathLst>
                <a:path w="2375" h="2374" extrusionOk="0">
                  <a:moveTo>
                    <a:pt x="1199" y="0"/>
                  </a:moveTo>
                  <a:cubicBezTo>
                    <a:pt x="533" y="0"/>
                    <a:pt x="1" y="533"/>
                    <a:pt x="1" y="1198"/>
                  </a:cubicBezTo>
                  <a:cubicBezTo>
                    <a:pt x="1" y="1841"/>
                    <a:pt x="533" y="2374"/>
                    <a:pt x="1199" y="2374"/>
                  </a:cubicBezTo>
                  <a:cubicBezTo>
                    <a:pt x="1842" y="2374"/>
                    <a:pt x="2374" y="1841"/>
                    <a:pt x="2374" y="1198"/>
                  </a:cubicBezTo>
                  <a:cubicBezTo>
                    <a:pt x="2374" y="533"/>
                    <a:pt x="1842" y="0"/>
                    <a:pt x="1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 rot="1974111" flipH="1">
              <a:off x="9207700" y="1435262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 rot="1974111" flipH="1">
              <a:off x="5090200" y="4636050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 rot="1974111" flipH="1">
              <a:off x="579475" y="2266537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 rot="1974111" flipH="1">
              <a:off x="701409" y="413777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 rot="1974111" flipH="1">
              <a:off x="7534350" y="4949537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 rot="1974111" flipH="1">
              <a:off x="8766709" y="4227615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 rot="690462">
              <a:off x="3372487" y="48732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 rot="690462">
              <a:off x="8426799" y="10682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 rot="690462">
              <a:off x="6743262" y="45445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 rot="690462">
              <a:off x="1806637" y="997529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 rot="690462">
              <a:off x="840162" y="33630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 rot="1974111" flipH="1">
              <a:off x="3086684" y="413777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 rot="690462">
              <a:off x="8922562" y="3768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 rot="1974111" flipH="1">
              <a:off x="647084" y="4411502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 rot="690462">
              <a:off x="1193912" y="4969492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 rot="690462">
              <a:off x="5048812" y="3768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 rot="690462">
              <a:off x="805487" y="14285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 rot="690462">
              <a:off x="2953637" y="47120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8"/>
          <p:cNvSpPr/>
          <p:nvPr/>
        </p:nvSpPr>
        <p:spPr>
          <a:xfrm rot="-1228092">
            <a:off x="-916359" y="115868"/>
            <a:ext cx="5642077" cy="1596317"/>
          </a:xfrm>
          <a:custGeom>
            <a:avLst/>
            <a:gdLst/>
            <a:ahLst/>
            <a:cxnLst/>
            <a:rect l="l" t="t" r="r" b="b"/>
            <a:pathLst>
              <a:path w="225675" h="56144" extrusionOk="0">
                <a:moveTo>
                  <a:pt x="102413" y="1"/>
                </a:moveTo>
                <a:cubicBezTo>
                  <a:pt x="98976" y="1"/>
                  <a:pt x="95552" y="331"/>
                  <a:pt x="92155" y="1109"/>
                </a:cubicBezTo>
                <a:cubicBezTo>
                  <a:pt x="86300" y="2462"/>
                  <a:pt x="80866" y="5079"/>
                  <a:pt x="75476" y="7674"/>
                </a:cubicBezTo>
                <a:lnTo>
                  <a:pt x="45911" y="21935"/>
                </a:lnTo>
                <a:cubicBezTo>
                  <a:pt x="32426" y="28456"/>
                  <a:pt x="18187" y="34955"/>
                  <a:pt x="6632" y="44669"/>
                </a:cubicBezTo>
                <a:cubicBezTo>
                  <a:pt x="2418" y="48240"/>
                  <a:pt x="0" y="52299"/>
                  <a:pt x="6255" y="55138"/>
                </a:cubicBezTo>
                <a:cubicBezTo>
                  <a:pt x="7807" y="55845"/>
                  <a:pt x="9338" y="56144"/>
                  <a:pt x="10842" y="56144"/>
                </a:cubicBezTo>
                <a:cubicBezTo>
                  <a:pt x="14905" y="56144"/>
                  <a:pt x="18774" y="53962"/>
                  <a:pt x="22335" y="51744"/>
                </a:cubicBezTo>
                <a:cubicBezTo>
                  <a:pt x="29033" y="47530"/>
                  <a:pt x="34955" y="42207"/>
                  <a:pt x="41054" y="37173"/>
                </a:cubicBezTo>
                <a:cubicBezTo>
                  <a:pt x="55759" y="25063"/>
                  <a:pt x="72726" y="14860"/>
                  <a:pt x="91534" y="11777"/>
                </a:cubicBezTo>
                <a:cubicBezTo>
                  <a:pt x="96278" y="11008"/>
                  <a:pt x="101072" y="10699"/>
                  <a:pt x="105876" y="10699"/>
                </a:cubicBezTo>
                <a:cubicBezTo>
                  <a:pt x="111178" y="10699"/>
                  <a:pt x="116493" y="11075"/>
                  <a:pt x="121764" y="11622"/>
                </a:cubicBezTo>
                <a:cubicBezTo>
                  <a:pt x="132189" y="12731"/>
                  <a:pt x="142568" y="14527"/>
                  <a:pt x="152571" y="17610"/>
                </a:cubicBezTo>
                <a:cubicBezTo>
                  <a:pt x="163639" y="21026"/>
                  <a:pt x="174174" y="25972"/>
                  <a:pt x="185153" y="29698"/>
                </a:cubicBezTo>
                <a:cubicBezTo>
                  <a:pt x="193626" y="32562"/>
                  <a:pt x="202536" y="34697"/>
                  <a:pt x="211434" y="34697"/>
                </a:cubicBezTo>
                <a:cubicBezTo>
                  <a:pt x="214041" y="34697"/>
                  <a:pt x="216648" y="34514"/>
                  <a:pt x="219242" y="34112"/>
                </a:cubicBezTo>
                <a:cubicBezTo>
                  <a:pt x="221682" y="33713"/>
                  <a:pt x="224499" y="32759"/>
                  <a:pt x="225120" y="30363"/>
                </a:cubicBezTo>
                <a:cubicBezTo>
                  <a:pt x="225674" y="28234"/>
                  <a:pt x="224055" y="26127"/>
                  <a:pt x="222303" y="24796"/>
                </a:cubicBezTo>
                <a:cubicBezTo>
                  <a:pt x="217379" y="21093"/>
                  <a:pt x="210925" y="20361"/>
                  <a:pt x="204803" y="19651"/>
                </a:cubicBezTo>
                <a:cubicBezTo>
                  <a:pt x="181094" y="16878"/>
                  <a:pt x="157650" y="12354"/>
                  <a:pt x="134606" y="6099"/>
                </a:cubicBezTo>
                <a:cubicBezTo>
                  <a:pt x="124065" y="3241"/>
                  <a:pt x="113179" y="1"/>
                  <a:pt x="102413" y="1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1069316" y="1205462"/>
            <a:ext cx="2115355" cy="892791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8"/>
          <p:cNvGrpSpPr/>
          <p:nvPr/>
        </p:nvGrpSpPr>
        <p:grpSpPr>
          <a:xfrm>
            <a:off x="-2526934" y="-834391"/>
            <a:ext cx="9469874" cy="3496896"/>
            <a:chOff x="-1163809" y="-861204"/>
            <a:chExt cx="9469874" cy="3496896"/>
          </a:xfrm>
        </p:grpSpPr>
        <p:sp>
          <p:nvSpPr>
            <p:cNvPr id="333" name="Google Shape;333;p8"/>
            <p:cNvSpPr/>
            <p:nvPr/>
          </p:nvSpPr>
          <p:spPr>
            <a:xfrm rot="-1269655">
              <a:off x="2110871" y="-511324"/>
              <a:ext cx="473490" cy="268784"/>
            </a:xfrm>
            <a:custGeom>
              <a:avLst/>
              <a:gdLst/>
              <a:ahLst/>
              <a:cxnLst/>
              <a:rect l="l" t="t" r="r" b="b"/>
              <a:pathLst>
                <a:path w="18939" h="10751" extrusionOk="0">
                  <a:moveTo>
                    <a:pt x="390" y="0"/>
                  </a:moveTo>
                  <a:cubicBezTo>
                    <a:pt x="123" y="0"/>
                    <a:pt x="0" y="174"/>
                    <a:pt x="20" y="473"/>
                  </a:cubicBezTo>
                  <a:cubicBezTo>
                    <a:pt x="42" y="628"/>
                    <a:pt x="109" y="806"/>
                    <a:pt x="197" y="939"/>
                  </a:cubicBezTo>
                  <a:cubicBezTo>
                    <a:pt x="508" y="1471"/>
                    <a:pt x="863" y="1981"/>
                    <a:pt x="1240" y="2447"/>
                  </a:cubicBezTo>
                  <a:cubicBezTo>
                    <a:pt x="1506" y="2780"/>
                    <a:pt x="1506" y="2780"/>
                    <a:pt x="1151" y="2979"/>
                  </a:cubicBezTo>
                  <a:cubicBezTo>
                    <a:pt x="863" y="3134"/>
                    <a:pt x="575" y="3312"/>
                    <a:pt x="308" y="3534"/>
                  </a:cubicBezTo>
                  <a:cubicBezTo>
                    <a:pt x="153" y="3645"/>
                    <a:pt x="20" y="3800"/>
                    <a:pt x="87" y="3999"/>
                  </a:cubicBezTo>
                  <a:cubicBezTo>
                    <a:pt x="153" y="4221"/>
                    <a:pt x="331" y="4376"/>
                    <a:pt x="552" y="4399"/>
                  </a:cubicBezTo>
                  <a:cubicBezTo>
                    <a:pt x="662" y="4414"/>
                    <a:pt x="772" y="4422"/>
                    <a:pt x="881" y="4422"/>
                  </a:cubicBezTo>
                  <a:cubicBezTo>
                    <a:pt x="1080" y="4422"/>
                    <a:pt x="1276" y="4397"/>
                    <a:pt x="1462" y="4354"/>
                  </a:cubicBezTo>
                  <a:cubicBezTo>
                    <a:pt x="2127" y="4221"/>
                    <a:pt x="2792" y="4022"/>
                    <a:pt x="3413" y="3733"/>
                  </a:cubicBezTo>
                  <a:cubicBezTo>
                    <a:pt x="3610" y="3649"/>
                    <a:pt x="3723" y="3601"/>
                    <a:pt x="3810" y="3601"/>
                  </a:cubicBezTo>
                  <a:cubicBezTo>
                    <a:pt x="3930" y="3601"/>
                    <a:pt x="4001" y="3692"/>
                    <a:pt x="4168" y="3911"/>
                  </a:cubicBezTo>
                  <a:cubicBezTo>
                    <a:pt x="5010" y="4975"/>
                    <a:pt x="5920" y="5951"/>
                    <a:pt x="6873" y="6883"/>
                  </a:cubicBezTo>
                  <a:cubicBezTo>
                    <a:pt x="8448" y="8413"/>
                    <a:pt x="10444" y="9411"/>
                    <a:pt x="12596" y="9788"/>
                  </a:cubicBezTo>
                  <a:cubicBezTo>
                    <a:pt x="12618" y="9788"/>
                    <a:pt x="12643" y="9787"/>
                    <a:pt x="12669" y="9787"/>
                  </a:cubicBezTo>
                  <a:cubicBezTo>
                    <a:pt x="12748" y="9787"/>
                    <a:pt x="12840" y="9799"/>
                    <a:pt x="12906" y="9899"/>
                  </a:cubicBezTo>
                  <a:cubicBezTo>
                    <a:pt x="12751" y="10054"/>
                    <a:pt x="12640" y="10254"/>
                    <a:pt x="12618" y="10476"/>
                  </a:cubicBezTo>
                  <a:cubicBezTo>
                    <a:pt x="12618" y="10646"/>
                    <a:pt x="12696" y="10750"/>
                    <a:pt x="12822" y="10750"/>
                  </a:cubicBezTo>
                  <a:cubicBezTo>
                    <a:pt x="12861" y="10750"/>
                    <a:pt x="12904" y="10741"/>
                    <a:pt x="12951" y="10720"/>
                  </a:cubicBezTo>
                  <a:cubicBezTo>
                    <a:pt x="13217" y="10609"/>
                    <a:pt x="13461" y="10454"/>
                    <a:pt x="13682" y="10232"/>
                  </a:cubicBezTo>
                  <a:cubicBezTo>
                    <a:pt x="13865" y="10029"/>
                    <a:pt x="14141" y="9918"/>
                    <a:pt x="14425" y="9918"/>
                  </a:cubicBezTo>
                  <a:cubicBezTo>
                    <a:pt x="14451" y="9918"/>
                    <a:pt x="14477" y="9919"/>
                    <a:pt x="14503" y="9921"/>
                  </a:cubicBezTo>
                  <a:cubicBezTo>
                    <a:pt x="15523" y="9921"/>
                    <a:pt x="16544" y="9810"/>
                    <a:pt x="17519" y="9566"/>
                  </a:cubicBezTo>
                  <a:cubicBezTo>
                    <a:pt x="17941" y="9478"/>
                    <a:pt x="18340" y="9278"/>
                    <a:pt x="18628" y="8968"/>
                  </a:cubicBezTo>
                  <a:cubicBezTo>
                    <a:pt x="18917" y="8613"/>
                    <a:pt x="18939" y="8480"/>
                    <a:pt x="18695" y="8103"/>
                  </a:cubicBezTo>
                  <a:cubicBezTo>
                    <a:pt x="17897" y="6971"/>
                    <a:pt x="16943" y="5996"/>
                    <a:pt x="15856" y="5175"/>
                  </a:cubicBezTo>
                  <a:cubicBezTo>
                    <a:pt x="14769" y="4354"/>
                    <a:pt x="13594" y="3733"/>
                    <a:pt x="12307" y="3290"/>
                  </a:cubicBezTo>
                  <a:cubicBezTo>
                    <a:pt x="10444" y="2602"/>
                    <a:pt x="8515" y="2114"/>
                    <a:pt x="6563" y="1804"/>
                  </a:cubicBezTo>
                  <a:cubicBezTo>
                    <a:pt x="5989" y="1699"/>
                    <a:pt x="5401" y="1663"/>
                    <a:pt x="4820" y="1663"/>
                  </a:cubicBezTo>
                  <a:cubicBezTo>
                    <a:pt x="4661" y="1663"/>
                    <a:pt x="4503" y="1666"/>
                    <a:pt x="4345" y="1671"/>
                  </a:cubicBezTo>
                  <a:cubicBezTo>
                    <a:pt x="4168" y="1671"/>
                    <a:pt x="3990" y="1626"/>
                    <a:pt x="3835" y="1515"/>
                  </a:cubicBezTo>
                  <a:cubicBezTo>
                    <a:pt x="2948" y="1027"/>
                    <a:pt x="2038" y="628"/>
                    <a:pt x="1151" y="185"/>
                  </a:cubicBezTo>
                  <a:cubicBezTo>
                    <a:pt x="929" y="74"/>
                    <a:pt x="708" y="29"/>
                    <a:pt x="486" y="7"/>
                  </a:cubicBezTo>
                  <a:cubicBezTo>
                    <a:pt x="452" y="3"/>
                    <a:pt x="420" y="0"/>
                    <a:pt x="3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 rot="-1269655">
              <a:off x="2238282" y="-727903"/>
              <a:ext cx="500491" cy="315785"/>
            </a:xfrm>
            <a:custGeom>
              <a:avLst/>
              <a:gdLst/>
              <a:ahLst/>
              <a:cxnLst/>
              <a:rect l="l" t="t" r="r" b="b"/>
              <a:pathLst>
                <a:path w="20019" h="12631" extrusionOk="0">
                  <a:moveTo>
                    <a:pt x="319" y="1"/>
                  </a:moveTo>
                  <a:cubicBezTo>
                    <a:pt x="88" y="1"/>
                    <a:pt x="1" y="158"/>
                    <a:pt x="57" y="459"/>
                  </a:cubicBezTo>
                  <a:cubicBezTo>
                    <a:pt x="101" y="637"/>
                    <a:pt x="168" y="814"/>
                    <a:pt x="279" y="970"/>
                  </a:cubicBezTo>
                  <a:cubicBezTo>
                    <a:pt x="656" y="1568"/>
                    <a:pt x="1055" y="2145"/>
                    <a:pt x="1499" y="2677"/>
                  </a:cubicBezTo>
                  <a:cubicBezTo>
                    <a:pt x="1809" y="3054"/>
                    <a:pt x="1787" y="3054"/>
                    <a:pt x="1476" y="3232"/>
                  </a:cubicBezTo>
                  <a:cubicBezTo>
                    <a:pt x="1188" y="3343"/>
                    <a:pt x="900" y="3520"/>
                    <a:pt x="656" y="3698"/>
                  </a:cubicBezTo>
                  <a:cubicBezTo>
                    <a:pt x="501" y="3808"/>
                    <a:pt x="434" y="3986"/>
                    <a:pt x="478" y="4186"/>
                  </a:cubicBezTo>
                  <a:cubicBezTo>
                    <a:pt x="567" y="4407"/>
                    <a:pt x="745" y="4585"/>
                    <a:pt x="989" y="4651"/>
                  </a:cubicBezTo>
                  <a:cubicBezTo>
                    <a:pt x="1189" y="4694"/>
                    <a:pt x="1390" y="4719"/>
                    <a:pt x="1590" y="4719"/>
                  </a:cubicBezTo>
                  <a:cubicBezTo>
                    <a:pt x="1700" y="4719"/>
                    <a:pt x="1810" y="4711"/>
                    <a:pt x="1920" y="4696"/>
                  </a:cubicBezTo>
                  <a:cubicBezTo>
                    <a:pt x="2563" y="4629"/>
                    <a:pt x="3206" y="4474"/>
                    <a:pt x="3805" y="4252"/>
                  </a:cubicBezTo>
                  <a:cubicBezTo>
                    <a:pt x="3978" y="4194"/>
                    <a:pt x="4084" y="4158"/>
                    <a:pt x="4167" y="4158"/>
                  </a:cubicBezTo>
                  <a:cubicBezTo>
                    <a:pt x="4307" y="4158"/>
                    <a:pt x="4381" y="4262"/>
                    <a:pt x="4604" y="4540"/>
                  </a:cubicBezTo>
                  <a:cubicBezTo>
                    <a:pt x="5557" y="5716"/>
                    <a:pt x="6578" y="6847"/>
                    <a:pt x="7664" y="7934"/>
                  </a:cubicBezTo>
                  <a:cubicBezTo>
                    <a:pt x="9350" y="9664"/>
                    <a:pt x="11457" y="10906"/>
                    <a:pt x="13764" y="11593"/>
                  </a:cubicBezTo>
                  <a:cubicBezTo>
                    <a:pt x="13852" y="11616"/>
                    <a:pt x="13963" y="11616"/>
                    <a:pt x="14074" y="11749"/>
                  </a:cubicBezTo>
                  <a:cubicBezTo>
                    <a:pt x="13919" y="11904"/>
                    <a:pt x="13830" y="12104"/>
                    <a:pt x="13852" y="12325"/>
                  </a:cubicBezTo>
                  <a:cubicBezTo>
                    <a:pt x="13871" y="12508"/>
                    <a:pt x="13965" y="12631"/>
                    <a:pt x="14109" y="12631"/>
                  </a:cubicBezTo>
                  <a:cubicBezTo>
                    <a:pt x="14139" y="12631"/>
                    <a:pt x="14172" y="12625"/>
                    <a:pt x="14207" y="12614"/>
                  </a:cubicBezTo>
                  <a:cubicBezTo>
                    <a:pt x="14451" y="12525"/>
                    <a:pt x="14695" y="12392"/>
                    <a:pt x="14873" y="12170"/>
                  </a:cubicBezTo>
                  <a:cubicBezTo>
                    <a:pt x="15028" y="12015"/>
                    <a:pt x="15251" y="11926"/>
                    <a:pt x="15478" y="11926"/>
                  </a:cubicBezTo>
                  <a:cubicBezTo>
                    <a:pt x="15542" y="11926"/>
                    <a:pt x="15607" y="11934"/>
                    <a:pt x="15671" y="11948"/>
                  </a:cubicBezTo>
                  <a:cubicBezTo>
                    <a:pt x="16110" y="11986"/>
                    <a:pt x="16546" y="12008"/>
                    <a:pt x="16978" y="12008"/>
                  </a:cubicBezTo>
                  <a:cubicBezTo>
                    <a:pt x="17551" y="12008"/>
                    <a:pt x="18119" y="11970"/>
                    <a:pt x="18688" y="11882"/>
                  </a:cubicBezTo>
                  <a:cubicBezTo>
                    <a:pt x="19109" y="11837"/>
                    <a:pt x="19486" y="11660"/>
                    <a:pt x="19752" y="11349"/>
                  </a:cubicBezTo>
                  <a:cubicBezTo>
                    <a:pt x="20018" y="11017"/>
                    <a:pt x="20018" y="10884"/>
                    <a:pt x="19730" y="10462"/>
                  </a:cubicBezTo>
                  <a:cubicBezTo>
                    <a:pt x="18821" y="9198"/>
                    <a:pt x="17734" y="8045"/>
                    <a:pt x="16536" y="7069"/>
                  </a:cubicBezTo>
                  <a:cubicBezTo>
                    <a:pt x="15405" y="6115"/>
                    <a:pt x="14119" y="5317"/>
                    <a:pt x="12766" y="4718"/>
                  </a:cubicBezTo>
                  <a:cubicBezTo>
                    <a:pt x="10858" y="3808"/>
                    <a:pt x="8840" y="3099"/>
                    <a:pt x="6799" y="2544"/>
                  </a:cubicBezTo>
                  <a:cubicBezTo>
                    <a:pt x="6068" y="2345"/>
                    <a:pt x="5313" y="2234"/>
                    <a:pt x="4537" y="2189"/>
                  </a:cubicBezTo>
                  <a:cubicBezTo>
                    <a:pt x="4360" y="2167"/>
                    <a:pt x="4160" y="2101"/>
                    <a:pt x="4005" y="1968"/>
                  </a:cubicBezTo>
                  <a:cubicBezTo>
                    <a:pt x="3073" y="1369"/>
                    <a:pt x="2120" y="836"/>
                    <a:pt x="1166" y="282"/>
                  </a:cubicBezTo>
                  <a:cubicBezTo>
                    <a:pt x="944" y="149"/>
                    <a:pt x="700" y="60"/>
                    <a:pt x="456" y="16"/>
                  </a:cubicBezTo>
                  <a:cubicBezTo>
                    <a:pt x="406" y="6"/>
                    <a:pt x="360" y="1"/>
                    <a:pt x="3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 rot="-1269655">
              <a:off x="2206733" y="-229247"/>
              <a:ext cx="457465" cy="181806"/>
            </a:xfrm>
            <a:custGeom>
              <a:avLst/>
              <a:gdLst/>
              <a:ahLst/>
              <a:cxnLst/>
              <a:rect l="l" t="t" r="r" b="b"/>
              <a:pathLst>
                <a:path w="18298" h="7272" extrusionOk="0">
                  <a:moveTo>
                    <a:pt x="1611" y="1"/>
                  </a:moveTo>
                  <a:cubicBezTo>
                    <a:pt x="1515" y="1"/>
                    <a:pt x="1421" y="12"/>
                    <a:pt x="1331" y="32"/>
                  </a:cubicBezTo>
                  <a:cubicBezTo>
                    <a:pt x="1020" y="32"/>
                    <a:pt x="776" y="276"/>
                    <a:pt x="754" y="564"/>
                  </a:cubicBezTo>
                  <a:cubicBezTo>
                    <a:pt x="732" y="697"/>
                    <a:pt x="754" y="830"/>
                    <a:pt x="821" y="963"/>
                  </a:cubicBezTo>
                  <a:cubicBezTo>
                    <a:pt x="1020" y="1385"/>
                    <a:pt x="1264" y="1784"/>
                    <a:pt x="1553" y="2139"/>
                  </a:cubicBezTo>
                  <a:cubicBezTo>
                    <a:pt x="1752" y="2383"/>
                    <a:pt x="1752" y="2383"/>
                    <a:pt x="1353" y="2649"/>
                  </a:cubicBezTo>
                  <a:cubicBezTo>
                    <a:pt x="998" y="2871"/>
                    <a:pt x="666" y="3092"/>
                    <a:pt x="333" y="3336"/>
                  </a:cubicBezTo>
                  <a:cubicBezTo>
                    <a:pt x="155" y="3492"/>
                    <a:pt x="0" y="3647"/>
                    <a:pt x="22" y="3846"/>
                  </a:cubicBezTo>
                  <a:cubicBezTo>
                    <a:pt x="22" y="4024"/>
                    <a:pt x="155" y="4113"/>
                    <a:pt x="399" y="4113"/>
                  </a:cubicBezTo>
                  <a:cubicBezTo>
                    <a:pt x="710" y="4068"/>
                    <a:pt x="1043" y="4002"/>
                    <a:pt x="1331" y="3869"/>
                  </a:cubicBezTo>
                  <a:cubicBezTo>
                    <a:pt x="2063" y="3580"/>
                    <a:pt x="2773" y="3248"/>
                    <a:pt x="3460" y="2848"/>
                  </a:cubicBezTo>
                  <a:cubicBezTo>
                    <a:pt x="3726" y="2704"/>
                    <a:pt x="3859" y="2632"/>
                    <a:pt x="3954" y="2632"/>
                  </a:cubicBezTo>
                  <a:cubicBezTo>
                    <a:pt x="4048" y="2632"/>
                    <a:pt x="4103" y="2704"/>
                    <a:pt x="4214" y="2848"/>
                  </a:cubicBezTo>
                  <a:cubicBezTo>
                    <a:pt x="4835" y="3647"/>
                    <a:pt x="5523" y="4357"/>
                    <a:pt x="6321" y="5000"/>
                  </a:cubicBezTo>
                  <a:cubicBezTo>
                    <a:pt x="7489" y="5950"/>
                    <a:pt x="8975" y="6441"/>
                    <a:pt x="10826" y="6441"/>
                  </a:cubicBezTo>
                  <a:cubicBezTo>
                    <a:pt x="11049" y="6441"/>
                    <a:pt x="11277" y="6434"/>
                    <a:pt x="11511" y="6419"/>
                  </a:cubicBezTo>
                  <a:cubicBezTo>
                    <a:pt x="11572" y="6407"/>
                    <a:pt x="11632" y="6388"/>
                    <a:pt x="11686" y="6388"/>
                  </a:cubicBezTo>
                  <a:cubicBezTo>
                    <a:pt x="11730" y="6388"/>
                    <a:pt x="11769" y="6401"/>
                    <a:pt x="11799" y="6441"/>
                  </a:cubicBezTo>
                  <a:cubicBezTo>
                    <a:pt x="11622" y="6619"/>
                    <a:pt x="11467" y="6818"/>
                    <a:pt x="11378" y="7062"/>
                  </a:cubicBezTo>
                  <a:cubicBezTo>
                    <a:pt x="11348" y="7197"/>
                    <a:pt x="11389" y="7271"/>
                    <a:pt x="11486" y="7271"/>
                  </a:cubicBezTo>
                  <a:cubicBezTo>
                    <a:pt x="11534" y="7271"/>
                    <a:pt x="11594" y="7254"/>
                    <a:pt x="11666" y="7218"/>
                  </a:cubicBezTo>
                  <a:cubicBezTo>
                    <a:pt x="11955" y="7040"/>
                    <a:pt x="12243" y="6841"/>
                    <a:pt x="12509" y="6597"/>
                  </a:cubicBezTo>
                  <a:cubicBezTo>
                    <a:pt x="12753" y="6353"/>
                    <a:pt x="13064" y="6175"/>
                    <a:pt x="13419" y="6109"/>
                  </a:cubicBezTo>
                  <a:cubicBezTo>
                    <a:pt x="14505" y="5865"/>
                    <a:pt x="15570" y="5532"/>
                    <a:pt x="16590" y="5088"/>
                  </a:cubicBezTo>
                  <a:cubicBezTo>
                    <a:pt x="17078" y="4911"/>
                    <a:pt x="17522" y="4623"/>
                    <a:pt x="17877" y="4268"/>
                  </a:cubicBezTo>
                  <a:cubicBezTo>
                    <a:pt x="18254" y="3869"/>
                    <a:pt x="18298" y="3736"/>
                    <a:pt x="18121" y="3447"/>
                  </a:cubicBezTo>
                  <a:cubicBezTo>
                    <a:pt x="17566" y="2560"/>
                    <a:pt x="16812" y="1850"/>
                    <a:pt x="15880" y="1340"/>
                  </a:cubicBezTo>
                  <a:cubicBezTo>
                    <a:pt x="14905" y="808"/>
                    <a:pt x="13818" y="497"/>
                    <a:pt x="12709" y="386"/>
                  </a:cubicBezTo>
                  <a:cubicBezTo>
                    <a:pt x="11661" y="274"/>
                    <a:pt x="10613" y="218"/>
                    <a:pt x="9569" y="218"/>
                  </a:cubicBezTo>
                  <a:cubicBezTo>
                    <a:pt x="8757" y="218"/>
                    <a:pt x="7947" y="252"/>
                    <a:pt x="7142" y="320"/>
                  </a:cubicBezTo>
                  <a:cubicBezTo>
                    <a:pt x="6388" y="386"/>
                    <a:pt x="5634" y="520"/>
                    <a:pt x="4902" y="697"/>
                  </a:cubicBezTo>
                  <a:cubicBezTo>
                    <a:pt x="4832" y="717"/>
                    <a:pt x="4758" y="728"/>
                    <a:pt x="4683" y="728"/>
                  </a:cubicBezTo>
                  <a:cubicBezTo>
                    <a:pt x="4591" y="728"/>
                    <a:pt x="4499" y="711"/>
                    <a:pt x="4414" y="675"/>
                  </a:cubicBezTo>
                  <a:cubicBezTo>
                    <a:pt x="3638" y="409"/>
                    <a:pt x="2795" y="253"/>
                    <a:pt x="1974" y="54"/>
                  </a:cubicBezTo>
                  <a:cubicBezTo>
                    <a:pt x="1852" y="17"/>
                    <a:pt x="1730" y="1"/>
                    <a:pt x="16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 rot="-1269655">
              <a:off x="2836862" y="-784700"/>
              <a:ext cx="474065" cy="268784"/>
            </a:xfrm>
            <a:custGeom>
              <a:avLst/>
              <a:gdLst/>
              <a:ahLst/>
              <a:cxnLst/>
              <a:rect l="l" t="t" r="r" b="b"/>
              <a:pathLst>
                <a:path w="18962" h="10751" extrusionOk="0">
                  <a:moveTo>
                    <a:pt x="391" y="1"/>
                  </a:moveTo>
                  <a:cubicBezTo>
                    <a:pt x="124" y="1"/>
                    <a:pt x="1" y="174"/>
                    <a:pt x="21" y="473"/>
                  </a:cubicBezTo>
                  <a:cubicBezTo>
                    <a:pt x="43" y="628"/>
                    <a:pt x="110" y="784"/>
                    <a:pt x="198" y="939"/>
                  </a:cubicBezTo>
                  <a:cubicBezTo>
                    <a:pt x="509" y="1471"/>
                    <a:pt x="864" y="1981"/>
                    <a:pt x="1263" y="2447"/>
                  </a:cubicBezTo>
                  <a:cubicBezTo>
                    <a:pt x="1529" y="2780"/>
                    <a:pt x="1507" y="2780"/>
                    <a:pt x="1174" y="2979"/>
                  </a:cubicBezTo>
                  <a:cubicBezTo>
                    <a:pt x="864" y="3135"/>
                    <a:pt x="575" y="3312"/>
                    <a:pt x="309" y="3512"/>
                  </a:cubicBezTo>
                  <a:cubicBezTo>
                    <a:pt x="176" y="3645"/>
                    <a:pt x="43" y="3800"/>
                    <a:pt x="110" y="3978"/>
                  </a:cubicBezTo>
                  <a:cubicBezTo>
                    <a:pt x="154" y="4199"/>
                    <a:pt x="331" y="4355"/>
                    <a:pt x="553" y="4399"/>
                  </a:cubicBezTo>
                  <a:cubicBezTo>
                    <a:pt x="657" y="4406"/>
                    <a:pt x="760" y="4411"/>
                    <a:pt x="863" y="4411"/>
                  </a:cubicBezTo>
                  <a:cubicBezTo>
                    <a:pt x="1068" y="4411"/>
                    <a:pt x="1270" y="4392"/>
                    <a:pt x="1462" y="4332"/>
                  </a:cubicBezTo>
                  <a:cubicBezTo>
                    <a:pt x="2128" y="4199"/>
                    <a:pt x="2793" y="4000"/>
                    <a:pt x="3414" y="3734"/>
                  </a:cubicBezTo>
                  <a:cubicBezTo>
                    <a:pt x="3610" y="3649"/>
                    <a:pt x="3724" y="3601"/>
                    <a:pt x="3813" y="3601"/>
                  </a:cubicBezTo>
                  <a:cubicBezTo>
                    <a:pt x="3935" y="3601"/>
                    <a:pt x="4011" y="3693"/>
                    <a:pt x="4191" y="3911"/>
                  </a:cubicBezTo>
                  <a:cubicBezTo>
                    <a:pt x="5011" y="4953"/>
                    <a:pt x="5921" y="5951"/>
                    <a:pt x="6896" y="6883"/>
                  </a:cubicBezTo>
                  <a:cubicBezTo>
                    <a:pt x="8471" y="8391"/>
                    <a:pt x="10467" y="9411"/>
                    <a:pt x="12619" y="9789"/>
                  </a:cubicBezTo>
                  <a:cubicBezTo>
                    <a:pt x="12707" y="9789"/>
                    <a:pt x="12840" y="9789"/>
                    <a:pt x="12929" y="9899"/>
                  </a:cubicBezTo>
                  <a:cubicBezTo>
                    <a:pt x="12752" y="10055"/>
                    <a:pt x="12663" y="10254"/>
                    <a:pt x="12641" y="10476"/>
                  </a:cubicBezTo>
                  <a:cubicBezTo>
                    <a:pt x="12641" y="10646"/>
                    <a:pt x="12719" y="10751"/>
                    <a:pt x="12845" y="10751"/>
                  </a:cubicBezTo>
                  <a:cubicBezTo>
                    <a:pt x="12884" y="10751"/>
                    <a:pt x="12927" y="10741"/>
                    <a:pt x="12974" y="10720"/>
                  </a:cubicBezTo>
                  <a:cubicBezTo>
                    <a:pt x="13240" y="10609"/>
                    <a:pt x="13484" y="10454"/>
                    <a:pt x="13683" y="10232"/>
                  </a:cubicBezTo>
                  <a:cubicBezTo>
                    <a:pt x="13886" y="10029"/>
                    <a:pt x="14164" y="9919"/>
                    <a:pt x="14448" y="9919"/>
                  </a:cubicBezTo>
                  <a:cubicBezTo>
                    <a:pt x="14474" y="9919"/>
                    <a:pt x="14500" y="9920"/>
                    <a:pt x="14526" y="9922"/>
                  </a:cubicBezTo>
                  <a:cubicBezTo>
                    <a:pt x="15524" y="9922"/>
                    <a:pt x="16544" y="9811"/>
                    <a:pt x="17542" y="9567"/>
                  </a:cubicBezTo>
                  <a:cubicBezTo>
                    <a:pt x="17964" y="9478"/>
                    <a:pt x="18341" y="9278"/>
                    <a:pt x="18651" y="8968"/>
                  </a:cubicBezTo>
                  <a:cubicBezTo>
                    <a:pt x="18940" y="8613"/>
                    <a:pt x="18962" y="8480"/>
                    <a:pt x="18696" y="8103"/>
                  </a:cubicBezTo>
                  <a:cubicBezTo>
                    <a:pt x="17143" y="5863"/>
                    <a:pt x="14903" y="4177"/>
                    <a:pt x="12330" y="3290"/>
                  </a:cubicBezTo>
                  <a:cubicBezTo>
                    <a:pt x="10467" y="2602"/>
                    <a:pt x="8538" y="2114"/>
                    <a:pt x="6564" y="1804"/>
                  </a:cubicBezTo>
                  <a:cubicBezTo>
                    <a:pt x="5989" y="1700"/>
                    <a:pt x="5415" y="1663"/>
                    <a:pt x="4830" y="1663"/>
                  </a:cubicBezTo>
                  <a:cubicBezTo>
                    <a:pt x="4669" y="1663"/>
                    <a:pt x="4508" y="1666"/>
                    <a:pt x="4346" y="1671"/>
                  </a:cubicBezTo>
                  <a:cubicBezTo>
                    <a:pt x="4168" y="1671"/>
                    <a:pt x="3991" y="1627"/>
                    <a:pt x="3836" y="1516"/>
                  </a:cubicBezTo>
                  <a:cubicBezTo>
                    <a:pt x="2971" y="1028"/>
                    <a:pt x="2061" y="628"/>
                    <a:pt x="1152" y="185"/>
                  </a:cubicBezTo>
                  <a:cubicBezTo>
                    <a:pt x="952" y="74"/>
                    <a:pt x="708" y="30"/>
                    <a:pt x="487" y="7"/>
                  </a:cubicBezTo>
                  <a:cubicBezTo>
                    <a:pt x="453" y="3"/>
                    <a:pt x="421" y="1"/>
                    <a:pt x="3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 rot="-1269655">
              <a:off x="2790934" y="-373358"/>
              <a:ext cx="497791" cy="318910"/>
            </a:xfrm>
            <a:custGeom>
              <a:avLst/>
              <a:gdLst/>
              <a:ahLst/>
              <a:cxnLst/>
              <a:rect l="l" t="t" r="r" b="b"/>
              <a:pathLst>
                <a:path w="19911" h="12756" extrusionOk="0">
                  <a:moveTo>
                    <a:pt x="322" y="1"/>
                  </a:moveTo>
                  <a:cubicBezTo>
                    <a:pt x="90" y="1"/>
                    <a:pt x="0" y="158"/>
                    <a:pt x="38" y="460"/>
                  </a:cubicBezTo>
                  <a:cubicBezTo>
                    <a:pt x="82" y="637"/>
                    <a:pt x="171" y="814"/>
                    <a:pt x="282" y="970"/>
                  </a:cubicBezTo>
                  <a:cubicBezTo>
                    <a:pt x="637" y="1569"/>
                    <a:pt x="1036" y="2145"/>
                    <a:pt x="1480" y="2678"/>
                  </a:cubicBezTo>
                  <a:cubicBezTo>
                    <a:pt x="1768" y="3055"/>
                    <a:pt x="1768" y="3055"/>
                    <a:pt x="1435" y="3232"/>
                  </a:cubicBezTo>
                  <a:cubicBezTo>
                    <a:pt x="1147" y="3343"/>
                    <a:pt x="881" y="3498"/>
                    <a:pt x="637" y="3698"/>
                  </a:cubicBezTo>
                  <a:cubicBezTo>
                    <a:pt x="459" y="3787"/>
                    <a:pt x="393" y="3986"/>
                    <a:pt x="459" y="4164"/>
                  </a:cubicBezTo>
                  <a:cubicBezTo>
                    <a:pt x="526" y="4408"/>
                    <a:pt x="725" y="4585"/>
                    <a:pt x="947" y="4652"/>
                  </a:cubicBezTo>
                  <a:cubicBezTo>
                    <a:pt x="1148" y="4694"/>
                    <a:pt x="1348" y="4719"/>
                    <a:pt x="1549" y="4719"/>
                  </a:cubicBezTo>
                  <a:cubicBezTo>
                    <a:pt x="1659" y="4719"/>
                    <a:pt x="1769" y="4712"/>
                    <a:pt x="1879" y="4696"/>
                  </a:cubicBezTo>
                  <a:cubicBezTo>
                    <a:pt x="2522" y="4629"/>
                    <a:pt x="3165" y="4496"/>
                    <a:pt x="3764" y="4274"/>
                  </a:cubicBezTo>
                  <a:cubicBezTo>
                    <a:pt x="3937" y="4217"/>
                    <a:pt x="4046" y="4180"/>
                    <a:pt x="4131" y="4180"/>
                  </a:cubicBezTo>
                  <a:cubicBezTo>
                    <a:pt x="4276" y="4180"/>
                    <a:pt x="4353" y="4284"/>
                    <a:pt x="4562" y="4563"/>
                  </a:cubicBezTo>
                  <a:cubicBezTo>
                    <a:pt x="5516" y="5760"/>
                    <a:pt x="6514" y="6892"/>
                    <a:pt x="7579" y="8001"/>
                  </a:cubicBezTo>
                  <a:cubicBezTo>
                    <a:pt x="9242" y="9731"/>
                    <a:pt x="11327" y="10995"/>
                    <a:pt x="13634" y="11705"/>
                  </a:cubicBezTo>
                  <a:cubicBezTo>
                    <a:pt x="13745" y="11727"/>
                    <a:pt x="13856" y="11727"/>
                    <a:pt x="13967" y="11860"/>
                  </a:cubicBezTo>
                  <a:cubicBezTo>
                    <a:pt x="13811" y="12015"/>
                    <a:pt x="13723" y="12215"/>
                    <a:pt x="13723" y="12436"/>
                  </a:cubicBezTo>
                  <a:cubicBezTo>
                    <a:pt x="13742" y="12630"/>
                    <a:pt x="13845" y="12755"/>
                    <a:pt x="14003" y="12755"/>
                  </a:cubicBezTo>
                  <a:cubicBezTo>
                    <a:pt x="14027" y="12755"/>
                    <a:pt x="14052" y="12753"/>
                    <a:pt x="14077" y="12747"/>
                  </a:cubicBezTo>
                  <a:cubicBezTo>
                    <a:pt x="14344" y="12658"/>
                    <a:pt x="14565" y="12503"/>
                    <a:pt x="14765" y="12303"/>
                  </a:cubicBezTo>
                  <a:cubicBezTo>
                    <a:pt x="14926" y="12124"/>
                    <a:pt x="15160" y="12046"/>
                    <a:pt x="15395" y="12046"/>
                  </a:cubicBezTo>
                  <a:cubicBezTo>
                    <a:pt x="15452" y="12046"/>
                    <a:pt x="15508" y="12051"/>
                    <a:pt x="15563" y="12059"/>
                  </a:cubicBezTo>
                  <a:cubicBezTo>
                    <a:pt x="16021" y="12120"/>
                    <a:pt x="16484" y="12149"/>
                    <a:pt x="16946" y="12149"/>
                  </a:cubicBezTo>
                  <a:cubicBezTo>
                    <a:pt x="17493" y="12149"/>
                    <a:pt x="18039" y="12109"/>
                    <a:pt x="18580" y="12037"/>
                  </a:cubicBezTo>
                  <a:cubicBezTo>
                    <a:pt x="18979" y="12015"/>
                    <a:pt x="19356" y="11838"/>
                    <a:pt x="19644" y="11527"/>
                  </a:cubicBezTo>
                  <a:cubicBezTo>
                    <a:pt x="19911" y="11194"/>
                    <a:pt x="19911" y="11061"/>
                    <a:pt x="19622" y="10640"/>
                  </a:cubicBezTo>
                  <a:cubicBezTo>
                    <a:pt x="18735" y="9354"/>
                    <a:pt x="17670" y="8200"/>
                    <a:pt x="16473" y="7202"/>
                  </a:cubicBezTo>
                  <a:cubicBezTo>
                    <a:pt x="15342" y="6248"/>
                    <a:pt x="14077" y="5450"/>
                    <a:pt x="12724" y="4829"/>
                  </a:cubicBezTo>
                  <a:cubicBezTo>
                    <a:pt x="10817" y="3920"/>
                    <a:pt x="8821" y="3165"/>
                    <a:pt x="6780" y="2611"/>
                  </a:cubicBezTo>
                  <a:cubicBezTo>
                    <a:pt x="6049" y="2411"/>
                    <a:pt x="5294" y="2278"/>
                    <a:pt x="4518" y="2212"/>
                  </a:cubicBezTo>
                  <a:cubicBezTo>
                    <a:pt x="4341" y="2212"/>
                    <a:pt x="4141" y="2123"/>
                    <a:pt x="3986" y="2012"/>
                  </a:cubicBezTo>
                  <a:cubicBezTo>
                    <a:pt x="3076" y="1391"/>
                    <a:pt x="2101" y="859"/>
                    <a:pt x="1169" y="282"/>
                  </a:cubicBezTo>
                  <a:cubicBezTo>
                    <a:pt x="947" y="149"/>
                    <a:pt x="703" y="60"/>
                    <a:pt x="459" y="16"/>
                  </a:cubicBezTo>
                  <a:cubicBezTo>
                    <a:pt x="409" y="6"/>
                    <a:pt x="363" y="1"/>
                    <a:pt x="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 rot="-1269655">
              <a:off x="2625917" y="-453572"/>
              <a:ext cx="458040" cy="181931"/>
            </a:xfrm>
            <a:custGeom>
              <a:avLst/>
              <a:gdLst/>
              <a:ahLst/>
              <a:cxnLst/>
              <a:rect l="l" t="t" r="r" b="b"/>
              <a:pathLst>
                <a:path w="18321" h="7277" extrusionOk="0">
                  <a:moveTo>
                    <a:pt x="1589" y="0"/>
                  </a:moveTo>
                  <a:cubicBezTo>
                    <a:pt x="1501" y="0"/>
                    <a:pt x="1414" y="6"/>
                    <a:pt x="1331" y="15"/>
                  </a:cubicBezTo>
                  <a:cubicBezTo>
                    <a:pt x="1021" y="37"/>
                    <a:pt x="777" y="281"/>
                    <a:pt x="755" y="569"/>
                  </a:cubicBezTo>
                  <a:cubicBezTo>
                    <a:pt x="733" y="724"/>
                    <a:pt x="755" y="858"/>
                    <a:pt x="821" y="968"/>
                  </a:cubicBezTo>
                  <a:cubicBezTo>
                    <a:pt x="1021" y="1390"/>
                    <a:pt x="1265" y="1789"/>
                    <a:pt x="1553" y="2144"/>
                  </a:cubicBezTo>
                  <a:cubicBezTo>
                    <a:pt x="1753" y="2388"/>
                    <a:pt x="1753" y="2388"/>
                    <a:pt x="1354" y="2654"/>
                  </a:cubicBezTo>
                  <a:cubicBezTo>
                    <a:pt x="999" y="2876"/>
                    <a:pt x="666" y="3098"/>
                    <a:pt x="356" y="3364"/>
                  </a:cubicBezTo>
                  <a:cubicBezTo>
                    <a:pt x="156" y="3519"/>
                    <a:pt x="1" y="3674"/>
                    <a:pt x="23" y="3852"/>
                  </a:cubicBezTo>
                  <a:cubicBezTo>
                    <a:pt x="23" y="4029"/>
                    <a:pt x="156" y="4140"/>
                    <a:pt x="400" y="4140"/>
                  </a:cubicBezTo>
                  <a:cubicBezTo>
                    <a:pt x="733" y="4096"/>
                    <a:pt x="1043" y="4007"/>
                    <a:pt x="1354" y="3874"/>
                  </a:cubicBezTo>
                  <a:cubicBezTo>
                    <a:pt x="2086" y="3586"/>
                    <a:pt x="2795" y="3253"/>
                    <a:pt x="3461" y="2854"/>
                  </a:cubicBezTo>
                  <a:cubicBezTo>
                    <a:pt x="3727" y="2710"/>
                    <a:pt x="3860" y="2637"/>
                    <a:pt x="3954" y="2637"/>
                  </a:cubicBezTo>
                  <a:cubicBezTo>
                    <a:pt x="4048" y="2637"/>
                    <a:pt x="4104" y="2710"/>
                    <a:pt x="4215" y="2854"/>
                  </a:cubicBezTo>
                  <a:cubicBezTo>
                    <a:pt x="4836" y="3652"/>
                    <a:pt x="5545" y="4384"/>
                    <a:pt x="6322" y="5027"/>
                  </a:cubicBezTo>
                  <a:cubicBezTo>
                    <a:pt x="7489" y="5957"/>
                    <a:pt x="8992" y="6446"/>
                    <a:pt x="10831" y="6446"/>
                  </a:cubicBezTo>
                  <a:cubicBezTo>
                    <a:pt x="11053" y="6446"/>
                    <a:pt x="11280" y="6439"/>
                    <a:pt x="11512" y="6425"/>
                  </a:cubicBezTo>
                  <a:cubicBezTo>
                    <a:pt x="11572" y="6412"/>
                    <a:pt x="11640" y="6394"/>
                    <a:pt x="11695" y="6394"/>
                  </a:cubicBezTo>
                  <a:cubicBezTo>
                    <a:pt x="11742" y="6394"/>
                    <a:pt x="11780" y="6407"/>
                    <a:pt x="11800" y="6447"/>
                  </a:cubicBezTo>
                  <a:cubicBezTo>
                    <a:pt x="11623" y="6602"/>
                    <a:pt x="11467" y="6824"/>
                    <a:pt x="11379" y="7068"/>
                  </a:cubicBezTo>
                  <a:cubicBezTo>
                    <a:pt x="11349" y="7202"/>
                    <a:pt x="11389" y="7276"/>
                    <a:pt x="11487" y="7276"/>
                  </a:cubicBezTo>
                  <a:cubicBezTo>
                    <a:pt x="11534" y="7276"/>
                    <a:pt x="11595" y="7259"/>
                    <a:pt x="11667" y="7223"/>
                  </a:cubicBezTo>
                  <a:cubicBezTo>
                    <a:pt x="11977" y="7046"/>
                    <a:pt x="12266" y="6824"/>
                    <a:pt x="12510" y="6580"/>
                  </a:cubicBezTo>
                  <a:cubicBezTo>
                    <a:pt x="12754" y="6336"/>
                    <a:pt x="13086" y="6181"/>
                    <a:pt x="13419" y="6114"/>
                  </a:cubicBezTo>
                  <a:cubicBezTo>
                    <a:pt x="14506" y="5870"/>
                    <a:pt x="15571" y="5537"/>
                    <a:pt x="16613" y="5094"/>
                  </a:cubicBezTo>
                  <a:cubicBezTo>
                    <a:pt x="17079" y="4894"/>
                    <a:pt x="17522" y="4628"/>
                    <a:pt x="17877" y="4251"/>
                  </a:cubicBezTo>
                  <a:cubicBezTo>
                    <a:pt x="18254" y="3874"/>
                    <a:pt x="18321" y="3741"/>
                    <a:pt x="18143" y="3453"/>
                  </a:cubicBezTo>
                  <a:cubicBezTo>
                    <a:pt x="17589" y="2565"/>
                    <a:pt x="16813" y="1833"/>
                    <a:pt x="15881" y="1346"/>
                  </a:cubicBezTo>
                  <a:cubicBezTo>
                    <a:pt x="14905" y="813"/>
                    <a:pt x="13818" y="481"/>
                    <a:pt x="12709" y="392"/>
                  </a:cubicBezTo>
                  <a:cubicBezTo>
                    <a:pt x="11655" y="277"/>
                    <a:pt x="10594" y="214"/>
                    <a:pt x="9529" y="214"/>
                  </a:cubicBezTo>
                  <a:cubicBezTo>
                    <a:pt x="8735" y="214"/>
                    <a:pt x="7939" y="249"/>
                    <a:pt x="7142" y="325"/>
                  </a:cubicBezTo>
                  <a:cubicBezTo>
                    <a:pt x="6388" y="392"/>
                    <a:pt x="5634" y="503"/>
                    <a:pt x="4902" y="702"/>
                  </a:cubicBezTo>
                  <a:cubicBezTo>
                    <a:pt x="4832" y="722"/>
                    <a:pt x="4758" y="733"/>
                    <a:pt x="4684" y="733"/>
                  </a:cubicBezTo>
                  <a:cubicBezTo>
                    <a:pt x="4592" y="733"/>
                    <a:pt x="4500" y="717"/>
                    <a:pt x="4414" y="680"/>
                  </a:cubicBezTo>
                  <a:cubicBezTo>
                    <a:pt x="3638" y="414"/>
                    <a:pt x="2795" y="237"/>
                    <a:pt x="1975" y="37"/>
                  </a:cubicBezTo>
                  <a:cubicBezTo>
                    <a:pt x="1845" y="11"/>
                    <a:pt x="1715" y="0"/>
                    <a:pt x="1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 rot="-1269655">
              <a:off x="3103905" y="-513058"/>
              <a:ext cx="501041" cy="315785"/>
            </a:xfrm>
            <a:custGeom>
              <a:avLst/>
              <a:gdLst/>
              <a:ahLst/>
              <a:cxnLst/>
              <a:rect l="l" t="t" r="r" b="b"/>
              <a:pathLst>
                <a:path w="20041" h="12631" extrusionOk="0">
                  <a:moveTo>
                    <a:pt x="319" y="1"/>
                  </a:moveTo>
                  <a:cubicBezTo>
                    <a:pt x="88" y="1"/>
                    <a:pt x="0" y="158"/>
                    <a:pt x="57" y="459"/>
                  </a:cubicBezTo>
                  <a:cubicBezTo>
                    <a:pt x="101" y="637"/>
                    <a:pt x="168" y="814"/>
                    <a:pt x="279" y="969"/>
                  </a:cubicBezTo>
                  <a:cubicBezTo>
                    <a:pt x="656" y="1546"/>
                    <a:pt x="1055" y="2123"/>
                    <a:pt x="1499" y="2677"/>
                  </a:cubicBezTo>
                  <a:cubicBezTo>
                    <a:pt x="1809" y="3032"/>
                    <a:pt x="1787" y="3032"/>
                    <a:pt x="1454" y="3232"/>
                  </a:cubicBezTo>
                  <a:cubicBezTo>
                    <a:pt x="1188" y="3343"/>
                    <a:pt x="900" y="3498"/>
                    <a:pt x="656" y="3697"/>
                  </a:cubicBezTo>
                  <a:cubicBezTo>
                    <a:pt x="500" y="3808"/>
                    <a:pt x="434" y="3986"/>
                    <a:pt x="478" y="4185"/>
                  </a:cubicBezTo>
                  <a:cubicBezTo>
                    <a:pt x="567" y="4407"/>
                    <a:pt x="744" y="4585"/>
                    <a:pt x="988" y="4651"/>
                  </a:cubicBezTo>
                  <a:cubicBezTo>
                    <a:pt x="1189" y="4694"/>
                    <a:pt x="1389" y="4719"/>
                    <a:pt x="1590" y="4719"/>
                  </a:cubicBezTo>
                  <a:cubicBezTo>
                    <a:pt x="1700" y="4719"/>
                    <a:pt x="1810" y="4711"/>
                    <a:pt x="1920" y="4695"/>
                  </a:cubicBezTo>
                  <a:cubicBezTo>
                    <a:pt x="2563" y="4629"/>
                    <a:pt x="3206" y="4474"/>
                    <a:pt x="3805" y="4252"/>
                  </a:cubicBezTo>
                  <a:cubicBezTo>
                    <a:pt x="3971" y="4185"/>
                    <a:pt x="4075" y="4147"/>
                    <a:pt x="4159" y="4147"/>
                  </a:cubicBezTo>
                  <a:cubicBezTo>
                    <a:pt x="4299" y="4147"/>
                    <a:pt x="4382" y="4254"/>
                    <a:pt x="4604" y="4518"/>
                  </a:cubicBezTo>
                  <a:cubicBezTo>
                    <a:pt x="5557" y="5716"/>
                    <a:pt x="6578" y="6847"/>
                    <a:pt x="7664" y="7934"/>
                  </a:cubicBezTo>
                  <a:cubicBezTo>
                    <a:pt x="9350" y="9664"/>
                    <a:pt x="11435" y="10906"/>
                    <a:pt x="13764" y="11593"/>
                  </a:cubicBezTo>
                  <a:cubicBezTo>
                    <a:pt x="13875" y="11593"/>
                    <a:pt x="13985" y="11660"/>
                    <a:pt x="14074" y="11749"/>
                  </a:cubicBezTo>
                  <a:cubicBezTo>
                    <a:pt x="13919" y="11904"/>
                    <a:pt x="13830" y="12103"/>
                    <a:pt x="13852" y="12325"/>
                  </a:cubicBezTo>
                  <a:cubicBezTo>
                    <a:pt x="13852" y="12508"/>
                    <a:pt x="13958" y="12631"/>
                    <a:pt x="14095" y="12631"/>
                  </a:cubicBezTo>
                  <a:cubicBezTo>
                    <a:pt x="14124" y="12631"/>
                    <a:pt x="14154" y="12625"/>
                    <a:pt x="14185" y="12614"/>
                  </a:cubicBezTo>
                  <a:cubicBezTo>
                    <a:pt x="14451" y="12525"/>
                    <a:pt x="14695" y="12370"/>
                    <a:pt x="14873" y="12170"/>
                  </a:cubicBezTo>
                  <a:cubicBezTo>
                    <a:pt x="15029" y="11996"/>
                    <a:pt x="15253" y="11904"/>
                    <a:pt x="15481" y="11904"/>
                  </a:cubicBezTo>
                  <a:cubicBezTo>
                    <a:pt x="15545" y="11904"/>
                    <a:pt x="15608" y="11911"/>
                    <a:pt x="15671" y="11926"/>
                  </a:cubicBezTo>
                  <a:cubicBezTo>
                    <a:pt x="16087" y="11972"/>
                    <a:pt x="16507" y="11995"/>
                    <a:pt x="16927" y="11995"/>
                  </a:cubicBezTo>
                  <a:cubicBezTo>
                    <a:pt x="17515" y="11995"/>
                    <a:pt x="18105" y="11950"/>
                    <a:pt x="18687" y="11859"/>
                  </a:cubicBezTo>
                  <a:cubicBezTo>
                    <a:pt x="19109" y="11837"/>
                    <a:pt x="19486" y="11638"/>
                    <a:pt x="19752" y="11349"/>
                  </a:cubicBezTo>
                  <a:cubicBezTo>
                    <a:pt x="20018" y="11017"/>
                    <a:pt x="20040" y="10861"/>
                    <a:pt x="19730" y="10462"/>
                  </a:cubicBezTo>
                  <a:cubicBezTo>
                    <a:pt x="18821" y="9176"/>
                    <a:pt x="17734" y="8045"/>
                    <a:pt x="16536" y="7046"/>
                  </a:cubicBezTo>
                  <a:cubicBezTo>
                    <a:pt x="15383" y="6115"/>
                    <a:pt x="14119" y="5317"/>
                    <a:pt x="12766" y="4695"/>
                  </a:cubicBezTo>
                  <a:cubicBezTo>
                    <a:pt x="10836" y="3808"/>
                    <a:pt x="8840" y="3076"/>
                    <a:pt x="6799" y="2544"/>
                  </a:cubicBezTo>
                  <a:cubicBezTo>
                    <a:pt x="6045" y="2344"/>
                    <a:pt x="5313" y="2211"/>
                    <a:pt x="4537" y="2167"/>
                  </a:cubicBezTo>
                  <a:cubicBezTo>
                    <a:pt x="4360" y="2145"/>
                    <a:pt x="4160" y="2078"/>
                    <a:pt x="4005" y="1967"/>
                  </a:cubicBezTo>
                  <a:cubicBezTo>
                    <a:pt x="3073" y="1346"/>
                    <a:pt x="2120" y="814"/>
                    <a:pt x="1166" y="282"/>
                  </a:cubicBezTo>
                  <a:cubicBezTo>
                    <a:pt x="944" y="149"/>
                    <a:pt x="700" y="60"/>
                    <a:pt x="456" y="16"/>
                  </a:cubicBezTo>
                  <a:cubicBezTo>
                    <a:pt x="406" y="6"/>
                    <a:pt x="360" y="1"/>
                    <a:pt x="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 rot="-1269655">
              <a:off x="3593441" y="-548937"/>
              <a:ext cx="474065" cy="268784"/>
            </a:xfrm>
            <a:custGeom>
              <a:avLst/>
              <a:gdLst/>
              <a:ahLst/>
              <a:cxnLst/>
              <a:rect l="l" t="t" r="r" b="b"/>
              <a:pathLst>
                <a:path w="18962" h="10751" extrusionOk="0">
                  <a:moveTo>
                    <a:pt x="390" y="0"/>
                  </a:moveTo>
                  <a:cubicBezTo>
                    <a:pt x="124" y="0"/>
                    <a:pt x="0" y="174"/>
                    <a:pt x="20" y="473"/>
                  </a:cubicBezTo>
                  <a:cubicBezTo>
                    <a:pt x="43" y="628"/>
                    <a:pt x="109" y="805"/>
                    <a:pt x="198" y="938"/>
                  </a:cubicBezTo>
                  <a:cubicBezTo>
                    <a:pt x="508" y="1471"/>
                    <a:pt x="863" y="1981"/>
                    <a:pt x="1262" y="2447"/>
                  </a:cubicBezTo>
                  <a:cubicBezTo>
                    <a:pt x="1529" y="2779"/>
                    <a:pt x="1506" y="2779"/>
                    <a:pt x="1174" y="2979"/>
                  </a:cubicBezTo>
                  <a:cubicBezTo>
                    <a:pt x="863" y="3134"/>
                    <a:pt x="575" y="3312"/>
                    <a:pt x="309" y="3511"/>
                  </a:cubicBezTo>
                  <a:cubicBezTo>
                    <a:pt x="176" y="3644"/>
                    <a:pt x="43" y="3800"/>
                    <a:pt x="109" y="3977"/>
                  </a:cubicBezTo>
                  <a:cubicBezTo>
                    <a:pt x="153" y="4199"/>
                    <a:pt x="331" y="4376"/>
                    <a:pt x="553" y="4398"/>
                  </a:cubicBezTo>
                  <a:cubicBezTo>
                    <a:pt x="656" y="4406"/>
                    <a:pt x="760" y="4411"/>
                    <a:pt x="863" y="4411"/>
                  </a:cubicBezTo>
                  <a:cubicBezTo>
                    <a:pt x="1070" y="4411"/>
                    <a:pt x="1277" y="4391"/>
                    <a:pt x="1484" y="4332"/>
                  </a:cubicBezTo>
                  <a:cubicBezTo>
                    <a:pt x="2150" y="4199"/>
                    <a:pt x="2793" y="3999"/>
                    <a:pt x="3414" y="3733"/>
                  </a:cubicBezTo>
                  <a:cubicBezTo>
                    <a:pt x="3610" y="3649"/>
                    <a:pt x="3724" y="3600"/>
                    <a:pt x="3812" y="3600"/>
                  </a:cubicBezTo>
                  <a:cubicBezTo>
                    <a:pt x="3935" y="3600"/>
                    <a:pt x="4010" y="3692"/>
                    <a:pt x="4190" y="3910"/>
                  </a:cubicBezTo>
                  <a:cubicBezTo>
                    <a:pt x="5011" y="4953"/>
                    <a:pt x="5920" y="5951"/>
                    <a:pt x="6896" y="6882"/>
                  </a:cubicBezTo>
                  <a:cubicBezTo>
                    <a:pt x="8471" y="8391"/>
                    <a:pt x="10467" y="9389"/>
                    <a:pt x="12618" y="9766"/>
                  </a:cubicBezTo>
                  <a:cubicBezTo>
                    <a:pt x="12729" y="9788"/>
                    <a:pt x="12840" y="9766"/>
                    <a:pt x="12929" y="9899"/>
                  </a:cubicBezTo>
                  <a:cubicBezTo>
                    <a:pt x="12773" y="10054"/>
                    <a:pt x="12663" y="10254"/>
                    <a:pt x="12640" y="10475"/>
                  </a:cubicBezTo>
                  <a:cubicBezTo>
                    <a:pt x="12640" y="10645"/>
                    <a:pt x="12718" y="10750"/>
                    <a:pt x="12845" y="10750"/>
                  </a:cubicBezTo>
                  <a:cubicBezTo>
                    <a:pt x="12883" y="10750"/>
                    <a:pt x="12926" y="10740"/>
                    <a:pt x="12973" y="10719"/>
                  </a:cubicBezTo>
                  <a:cubicBezTo>
                    <a:pt x="13239" y="10609"/>
                    <a:pt x="13483" y="10453"/>
                    <a:pt x="13683" y="10231"/>
                  </a:cubicBezTo>
                  <a:cubicBezTo>
                    <a:pt x="13886" y="10028"/>
                    <a:pt x="14164" y="9918"/>
                    <a:pt x="14448" y="9918"/>
                  </a:cubicBezTo>
                  <a:cubicBezTo>
                    <a:pt x="14474" y="9918"/>
                    <a:pt x="14500" y="9919"/>
                    <a:pt x="14526" y="9921"/>
                  </a:cubicBezTo>
                  <a:cubicBezTo>
                    <a:pt x="15546" y="9921"/>
                    <a:pt x="16544" y="9810"/>
                    <a:pt x="17542" y="9566"/>
                  </a:cubicBezTo>
                  <a:cubicBezTo>
                    <a:pt x="17963" y="9477"/>
                    <a:pt x="18363" y="9278"/>
                    <a:pt x="18651" y="8967"/>
                  </a:cubicBezTo>
                  <a:cubicBezTo>
                    <a:pt x="18917" y="8612"/>
                    <a:pt x="18961" y="8479"/>
                    <a:pt x="18695" y="8102"/>
                  </a:cubicBezTo>
                  <a:cubicBezTo>
                    <a:pt x="17143" y="5862"/>
                    <a:pt x="14903" y="4177"/>
                    <a:pt x="12330" y="3289"/>
                  </a:cubicBezTo>
                  <a:cubicBezTo>
                    <a:pt x="10467" y="2602"/>
                    <a:pt x="8537" y="2114"/>
                    <a:pt x="6563" y="1803"/>
                  </a:cubicBezTo>
                  <a:cubicBezTo>
                    <a:pt x="5953" y="1711"/>
                    <a:pt x="5343" y="1665"/>
                    <a:pt x="4721" y="1665"/>
                  </a:cubicBezTo>
                  <a:cubicBezTo>
                    <a:pt x="4596" y="1665"/>
                    <a:pt x="4471" y="1667"/>
                    <a:pt x="4345" y="1670"/>
                  </a:cubicBezTo>
                  <a:cubicBezTo>
                    <a:pt x="4168" y="1670"/>
                    <a:pt x="3990" y="1626"/>
                    <a:pt x="3835" y="1515"/>
                  </a:cubicBezTo>
                  <a:cubicBezTo>
                    <a:pt x="2970" y="1027"/>
                    <a:pt x="2061" y="628"/>
                    <a:pt x="1152" y="184"/>
                  </a:cubicBezTo>
                  <a:cubicBezTo>
                    <a:pt x="952" y="73"/>
                    <a:pt x="730" y="29"/>
                    <a:pt x="486" y="7"/>
                  </a:cubicBezTo>
                  <a:cubicBezTo>
                    <a:pt x="452" y="2"/>
                    <a:pt x="420" y="0"/>
                    <a:pt x="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 rot="-1269655">
              <a:off x="3547071" y="-137615"/>
              <a:ext cx="498816" cy="319110"/>
            </a:xfrm>
            <a:custGeom>
              <a:avLst/>
              <a:gdLst/>
              <a:ahLst/>
              <a:cxnLst/>
              <a:rect l="l" t="t" r="r" b="b"/>
              <a:pathLst>
                <a:path w="19952" h="12764" extrusionOk="0">
                  <a:moveTo>
                    <a:pt x="339" y="0"/>
                  </a:moveTo>
                  <a:cubicBezTo>
                    <a:pt x="103" y="0"/>
                    <a:pt x="0" y="158"/>
                    <a:pt x="57" y="459"/>
                  </a:cubicBezTo>
                  <a:cubicBezTo>
                    <a:pt x="101" y="636"/>
                    <a:pt x="167" y="814"/>
                    <a:pt x="278" y="969"/>
                  </a:cubicBezTo>
                  <a:cubicBezTo>
                    <a:pt x="655" y="1568"/>
                    <a:pt x="1055" y="2145"/>
                    <a:pt x="1498" y="2677"/>
                  </a:cubicBezTo>
                  <a:cubicBezTo>
                    <a:pt x="1786" y="3054"/>
                    <a:pt x="1786" y="3054"/>
                    <a:pt x="1454" y="3231"/>
                  </a:cubicBezTo>
                  <a:cubicBezTo>
                    <a:pt x="1165" y="3342"/>
                    <a:pt x="877" y="3498"/>
                    <a:pt x="633" y="3697"/>
                  </a:cubicBezTo>
                  <a:cubicBezTo>
                    <a:pt x="478" y="3786"/>
                    <a:pt x="411" y="3986"/>
                    <a:pt x="456" y="4163"/>
                  </a:cubicBezTo>
                  <a:cubicBezTo>
                    <a:pt x="544" y="4407"/>
                    <a:pt x="722" y="4584"/>
                    <a:pt x="966" y="4651"/>
                  </a:cubicBezTo>
                  <a:cubicBezTo>
                    <a:pt x="1152" y="4694"/>
                    <a:pt x="1357" y="4718"/>
                    <a:pt x="1562" y="4718"/>
                  </a:cubicBezTo>
                  <a:cubicBezTo>
                    <a:pt x="1675" y="4718"/>
                    <a:pt x="1787" y="4711"/>
                    <a:pt x="1897" y="4695"/>
                  </a:cubicBezTo>
                  <a:cubicBezTo>
                    <a:pt x="2541" y="4629"/>
                    <a:pt x="3162" y="4496"/>
                    <a:pt x="3783" y="4274"/>
                  </a:cubicBezTo>
                  <a:cubicBezTo>
                    <a:pt x="3956" y="4216"/>
                    <a:pt x="4061" y="4180"/>
                    <a:pt x="4144" y="4180"/>
                  </a:cubicBezTo>
                  <a:cubicBezTo>
                    <a:pt x="4284" y="4180"/>
                    <a:pt x="4358" y="4283"/>
                    <a:pt x="4581" y="4562"/>
                  </a:cubicBezTo>
                  <a:cubicBezTo>
                    <a:pt x="5513" y="5760"/>
                    <a:pt x="6533" y="6891"/>
                    <a:pt x="7597" y="8000"/>
                  </a:cubicBezTo>
                  <a:cubicBezTo>
                    <a:pt x="9261" y="9730"/>
                    <a:pt x="11346" y="10994"/>
                    <a:pt x="13652" y="11704"/>
                  </a:cubicBezTo>
                  <a:cubicBezTo>
                    <a:pt x="13763" y="11726"/>
                    <a:pt x="13874" y="11726"/>
                    <a:pt x="13985" y="11881"/>
                  </a:cubicBezTo>
                  <a:cubicBezTo>
                    <a:pt x="13830" y="12037"/>
                    <a:pt x="13741" y="12236"/>
                    <a:pt x="13741" y="12458"/>
                  </a:cubicBezTo>
                  <a:cubicBezTo>
                    <a:pt x="13741" y="12641"/>
                    <a:pt x="13862" y="12764"/>
                    <a:pt x="14004" y="12764"/>
                  </a:cubicBezTo>
                  <a:cubicBezTo>
                    <a:pt x="14034" y="12764"/>
                    <a:pt x="14065" y="12758"/>
                    <a:pt x="14096" y="12746"/>
                  </a:cubicBezTo>
                  <a:cubicBezTo>
                    <a:pt x="14362" y="12680"/>
                    <a:pt x="14584" y="12525"/>
                    <a:pt x="14784" y="12325"/>
                  </a:cubicBezTo>
                  <a:cubicBezTo>
                    <a:pt x="14940" y="12151"/>
                    <a:pt x="15164" y="12059"/>
                    <a:pt x="15392" y="12059"/>
                  </a:cubicBezTo>
                  <a:cubicBezTo>
                    <a:pt x="15455" y="12059"/>
                    <a:pt x="15519" y="12066"/>
                    <a:pt x="15582" y="12081"/>
                  </a:cubicBezTo>
                  <a:cubicBezTo>
                    <a:pt x="16040" y="12142"/>
                    <a:pt x="16502" y="12170"/>
                    <a:pt x="16965" y="12170"/>
                  </a:cubicBezTo>
                  <a:cubicBezTo>
                    <a:pt x="17511" y="12170"/>
                    <a:pt x="18058" y="12131"/>
                    <a:pt x="18598" y="12059"/>
                  </a:cubicBezTo>
                  <a:cubicBezTo>
                    <a:pt x="18998" y="12037"/>
                    <a:pt x="19397" y="11837"/>
                    <a:pt x="19663" y="11549"/>
                  </a:cubicBezTo>
                  <a:cubicBezTo>
                    <a:pt x="19929" y="11216"/>
                    <a:pt x="19951" y="11083"/>
                    <a:pt x="19641" y="10661"/>
                  </a:cubicBezTo>
                  <a:cubicBezTo>
                    <a:pt x="18754" y="9375"/>
                    <a:pt x="17689" y="8222"/>
                    <a:pt x="16491" y="7224"/>
                  </a:cubicBezTo>
                  <a:cubicBezTo>
                    <a:pt x="15360" y="6248"/>
                    <a:pt x="14096" y="5449"/>
                    <a:pt x="12743" y="4828"/>
                  </a:cubicBezTo>
                  <a:cubicBezTo>
                    <a:pt x="10836" y="3897"/>
                    <a:pt x="8839" y="3165"/>
                    <a:pt x="6777" y="2610"/>
                  </a:cubicBezTo>
                  <a:cubicBezTo>
                    <a:pt x="6045" y="2411"/>
                    <a:pt x="5291" y="2278"/>
                    <a:pt x="4537" y="2211"/>
                  </a:cubicBezTo>
                  <a:cubicBezTo>
                    <a:pt x="4337" y="2211"/>
                    <a:pt x="4160" y="2122"/>
                    <a:pt x="4004" y="2012"/>
                  </a:cubicBezTo>
                  <a:cubicBezTo>
                    <a:pt x="3073" y="1391"/>
                    <a:pt x="2119" y="858"/>
                    <a:pt x="1165" y="282"/>
                  </a:cubicBezTo>
                  <a:cubicBezTo>
                    <a:pt x="966" y="149"/>
                    <a:pt x="722" y="60"/>
                    <a:pt x="478" y="15"/>
                  </a:cubicBezTo>
                  <a:cubicBezTo>
                    <a:pt x="428" y="5"/>
                    <a:pt x="381" y="0"/>
                    <a:pt x="3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 rot="-1269655">
              <a:off x="3383019" y="-217831"/>
              <a:ext cx="457490" cy="181731"/>
            </a:xfrm>
            <a:custGeom>
              <a:avLst/>
              <a:gdLst/>
              <a:ahLst/>
              <a:cxnLst/>
              <a:rect l="l" t="t" r="r" b="b"/>
              <a:pathLst>
                <a:path w="18299" h="7269" extrusionOk="0">
                  <a:moveTo>
                    <a:pt x="1639" y="0"/>
                  </a:moveTo>
                  <a:cubicBezTo>
                    <a:pt x="1531" y="0"/>
                    <a:pt x="1420" y="11"/>
                    <a:pt x="1309" y="33"/>
                  </a:cubicBezTo>
                  <a:cubicBezTo>
                    <a:pt x="1021" y="33"/>
                    <a:pt x="777" y="277"/>
                    <a:pt x="732" y="566"/>
                  </a:cubicBezTo>
                  <a:cubicBezTo>
                    <a:pt x="710" y="699"/>
                    <a:pt x="755" y="832"/>
                    <a:pt x="821" y="965"/>
                  </a:cubicBezTo>
                  <a:cubicBezTo>
                    <a:pt x="998" y="1386"/>
                    <a:pt x="1265" y="1785"/>
                    <a:pt x="1553" y="2140"/>
                  </a:cubicBezTo>
                  <a:cubicBezTo>
                    <a:pt x="1730" y="2384"/>
                    <a:pt x="1730" y="2384"/>
                    <a:pt x="1331" y="2650"/>
                  </a:cubicBezTo>
                  <a:cubicBezTo>
                    <a:pt x="998" y="2850"/>
                    <a:pt x="644" y="3094"/>
                    <a:pt x="333" y="3338"/>
                  </a:cubicBezTo>
                  <a:cubicBezTo>
                    <a:pt x="156" y="3493"/>
                    <a:pt x="0" y="3649"/>
                    <a:pt x="0" y="3848"/>
                  </a:cubicBezTo>
                  <a:cubicBezTo>
                    <a:pt x="21" y="4010"/>
                    <a:pt x="134" y="4117"/>
                    <a:pt x="323" y="4117"/>
                  </a:cubicBezTo>
                  <a:cubicBezTo>
                    <a:pt x="340" y="4117"/>
                    <a:pt x="359" y="4116"/>
                    <a:pt x="377" y="4114"/>
                  </a:cubicBezTo>
                  <a:cubicBezTo>
                    <a:pt x="710" y="4070"/>
                    <a:pt x="1021" y="3981"/>
                    <a:pt x="1331" y="3870"/>
                  </a:cubicBezTo>
                  <a:cubicBezTo>
                    <a:pt x="2063" y="3582"/>
                    <a:pt x="2773" y="3227"/>
                    <a:pt x="3460" y="2850"/>
                  </a:cubicBezTo>
                  <a:cubicBezTo>
                    <a:pt x="3722" y="2698"/>
                    <a:pt x="3849" y="2625"/>
                    <a:pt x="3940" y="2625"/>
                  </a:cubicBezTo>
                  <a:cubicBezTo>
                    <a:pt x="4035" y="2625"/>
                    <a:pt x="4090" y="2703"/>
                    <a:pt x="4214" y="2850"/>
                  </a:cubicBezTo>
                  <a:cubicBezTo>
                    <a:pt x="4813" y="3649"/>
                    <a:pt x="5523" y="4358"/>
                    <a:pt x="6299" y="5001"/>
                  </a:cubicBezTo>
                  <a:cubicBezTo>
                    <a:pt x="7453" y="5921"/>
                    <a:pt x="8935" y="6426"/>
                    <a:pt x="10760" y="6426"/>
                  </a:cubicBezTo>
                  <a:cubicBezTo>
                    <a:pt x="11004" y="6426"/>
                    <a:pt x="11255" y="6417"/>
                    <a:pt x="11511" y="6399"/>
                  </a:cubicBezTo>
                  <a:cubicBezTo>
                    <a:pt x="11556" y="6399"/>
                    <a:pt x="11611" y="6388"/>
                    <a:pt x="11664" y="6388"/>
                  </a:cubicBezTo>
                  <a:cubicBezTo>
                    <a:pt x="11717" y="6388"/>
                    <a:pt x="11767" y="6399"/>
                    <a:pt x="11800" y="6443"/>
                  </a:cubicBezTo>
                  <a:cubicBezTo>
                    <a:pt x="11600" y="6598"/>
                    <a:pt x="11445" y="6820"/>
                    <a:pt x="11356" y="7064"/>
                  </a:cubicBezTo>
                  <a:cubicBezTo>
                    <a:pt x="11325" y="7188"/>
                    <a:pt x="11370" y="7268"/>
                    <a:pt x="11475" y="7268"/>
                  </a:cubicBezTo>
                  <a:cubicBezTo>
                    <a:pt x="11520" y="7268"/>
                    <a:pt x="11577" y="7253"/>
                    <a:pt x="11645" y="7219"/>
                  </a:cubicBezTo>
                  <a:cubicBezTo>
                    <a:pt x="11955" y="7042"/>
                    <a:pt x="12243" y="6842"/>
                    <a:pt x="12510" y="6598"/>
                  </a:cubicBezTo>
                  <a:cubicBezTo>
                    <a:pt x="12753" y="6332"/>
                    <a:pt x="13064" y="6177"/>
                    <a:pt x="13419" y="6110"/>
                  </a:cubicBezTo>
                  <a:cubicBezTo>
                    <a:pt x="14506" y="5866"/>
                    <a:pt x="15570" y="5534"/>
                    <a:pt x="16591" y="5090"/>
                  </a:cubicBezTo>
                  <a:cubicBezTo>
                    <a:pt x="17078" y="4891"/>
                    <a:pt x="17500" y="4624"/>
                    <a:pt x="17877" y="4247"/>
                  </a:cubicBezTo>
                  <a:cubicBezTo>
                    <a:pt x="18254" y="3870"/>
                    <a:pt x="18298" y="3737"/>
                    <a:pt x="18121" y="3449"/>
                  </a:cubicBezTo>
                  <a:cubicBezTo>
                    <a:pt x="17566" y="2562"/>
                    <a:pt x="16790" y="1830"/>
                    <a:pt x="15881" y="1342"/>
                  </a:cubicBezTo>
                  <a:cubicBezTo>
                    <a:pt x="14905" y="810"/>
                    <a:pt x="13818" y="477"/>
                    <a:pt x="12687" y="388"/>
                  </a:cubicBezTo>
                  <a:cubicBezTo>
                    <a:pt x="11651" y="276"/>
                    <a:pt x="10609" y="220"/>
                    <a:pt x="9563" y="220"/>
                  </a:cubicBezTo>
                  <a:cubicBezTo>
                    <a:pt x="8750" y="220"/>
                    <a:pt x="7935" y="254"/>
                    <a:pt x="7120" y="322"/>
                  </a:cubicBezTo>
                  <a:cubicBezTo>
                    <a:pt x="6366" y="388"/>
                    <a:pt x="5634" y="521"/>
                    <a:pt x="4902" y="699"/>
                  </a:cubicBezTo>
                  <a:cubicBezTo>
                    <a:pt x="4822" y="719"/>
                    <a:pt x="4743" y="730"/>
                    <a:pt x="4665" y="730"/>
                  </a:cubicBezTo>
                  <a:cubicBezTo>
                    <a:pt x="4570" y="730"/>
                    <a:pt x="4477" y="713"/>
                    <a:pt x="4392" y="677"/>
                  </a:cubicBezTo>
                  <a:cubicBezTo>
                    <a:pt x="3616" y="410"/>
                    <a:pt x="2773" y="233"/>
                    <a:pt x="1952" y="33"/>
                  </a:cubicBezTo>
                  <a:cubicBezTo>
                    <a:pt x="1852" y="11"/>
                    <a:pt x="1747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 rot="-1269655">
              <a:off x="3878008" y="-282767"/>
              <a:ext cx="415613" cy="258008"/>
            </a:xfrm>
            <a:custGeom>
              <a:avLst/>
              <a:gdLst/>
              <a:ahLst/>
              <a:cxnLst/>
              <a:rect l="l" t="t" r="r" b="b"/>
              <a:pathLst>
                <a:path w="16624" h="10320" extrusionOk="0">
                  <a:moveTo>
                    <a:pt x="265" y="0"/>
                  </a:moveTo>
                  <a:cubicBezTo>
                    <a:pt x="83" y="0"/>
                    <a:pt x="0" y="133"/>
                    <a:pt x="56" y="372"/>
                  </a:cubicBezTo>
                  <a:cubicBezTo>
                    <a:pt x="100" y="527"/>
                    <a:pt x="167" y="660"/>
                    <a:pt x="255" y="793"/>
                  </a:cubicBezTo>
                  <a:cubicBezTo>
                    <a:pt x="566" y="1281"/>
                    <a:pt x="898" y="1747"/>
                    <a:pt x="1276" y="2213"/>
                  </a:cubicBezTo>
                  <a:cubicBezTo>
                    <a:pt x="1520" y="2501"/>
                    <a:pt x="1520" y="2501"/>
                    <a:pt x="1253" y="2656"/>
                  </a:cubicBezTo>
                  <a:cubicBezTo>
                    <a:pt x="1009" y="2745"/>
                    <a:pt x="788" y="2878"/>
                    <a:pt x="566" y="3056"/>
                  </a:cubicBezTo>
                  <a:cubicBezTo>
                    <a:pt x="455" y="3122"/>
                    <a:pt x="388" y="3300"/>
                    <a:pt x="433" y="3433"/>
                  </a:cubicBezTo>
                  <a:cubicBezTo>
                    <a:pt x="499" y="3632"/>
                    <a:pt x="655" y="3788"/>
                    <a:pt x="854" y="3832"/>
                  </a:cubicBezTo>
                  <a:cubicBezTo>
                    <a:pt x="1001" y="3869"/>
                    <a:pt x="1140" y="3885"/>
                    <a:pt x="1281" y="3885"/>
                  </a:cubicBezTo>
                  <a:cubicBezTo>
                    <a:pt x="1396" y="3885"/>
                    <a:pt x="1511" y="3874"/>
                    <a:pt x="1630" y="3854"/>
                  </a:cubicBezTo>
                  <a:cubicBezTo>
                    <a:pt x="2163" y="3810"/>
                    <a:pt x="2673" y="3677"/>
                    <a:pt x="3183" y="3477"/>
                  </a:cubicBezTo>
                  <a:cubicBezTo>
                    <a:pt x="3326" y="3427"/>
                    <a:pt x="3415" y="3395"/>
                    <a:pt x="3486" y="3395"/>
                  </a:cubicBezTo>
                  <a:cubicBezTo>
                    <a:pt x="3602" y="3395"/>
                    <a:pt x="3670" y="3479"/>
                    <a:pt x="3848" y="3699"/>
                  </a:cubicBezTo>
                  <a:cubicBezTo>
                    <a:pt x="4647" y="4675"/>
                    <a:pt x="5490" y="5606"/>
                    <a:pt x="6377" y="6493"/>
                  </a:cubicBezTo>
                  <a:cubicBezTo>
                    <a:pt x="7796" y="7913"/>
                    <a:pt x="9526" y="8933"/>
                    <a:pt x="11456" y="9465"/>
                  </a:cubicBezTo>
                  <a:cubicBezTo>
                    <a:pt x="11545" y="9465"/>
                    <a:pt x="11633" y="9510"/>
                    <a:pt x="11722" y="9576"/>
                  </a:cubicBezTo>
                  <a:cubicBezTo>
                    <a:pt x="11589" y="9709"/>
                    <a:pt x="11522" y="9887"/>
                    <a:pt x="11522" y="10064"/>
                  </a:cubicBezTo>
                  <a:cubicBezTo>
                    <a:pt x="11541" y="10230"/>
                    <a:pt x="11636" y="10319"/>
                    <a:pt x="11756" y="10319"/>
                  </a:cubicBezTo>
                  <a:cubicBezTo>
                    <a:pt x="11781" y="10319"/>
                    <a:pt x="11807" y="10316"/>
                    <a:pt x="11833" y="10308"/>
                  </a:cubicBezTo>
                  <a:cubicBezTo>
                    <a:pt x="12032" y="10242"/>
                    <a:pt x="12232" y="10109"/>
                    <a:pt x="12387" y="9953"/>
                  </a:cubicBezTo>
                  <a:cubicBezTo>
                    <a:pt x="12516" y="9806"/>
                    <a:pt x="12721" y="9720"/>
                    <a:pt x="12926" y="9720"/>
                  </a:cubicBezTo>
                  <a:cubicBezTo>
                    <a:pt x="12968" y="9720"/>
                    <a:pt x="13011" y="9724"/>
                    <a:pt x="13053" y="9732"/>
                  </a:cubicBezTo>
                  <a:cubicBezTo>
                    <a:pt x="13381" y="9767"/>
                    <a:pt x="13713" y="9785"/>
                    <a:pt x="14045" y="9785"/>
                  </a:cubicBezTo>
                  <a:cubicBezTo>
                    <a:pt x="14544" y="9785"/>
                    <a:pt x="15044" y="9745"/>
                    <a:pt x="15537" y="9665"/>
                  </a:cubicBezTo>
                  <a:cubicBezTo>
                    <a:pt x="15869" y="9643"/>
                    <a:pt x="16180" y="9488"/>
                    <a:pt x="16424" y="9222"/>
                  </a:cubicBezTo>
                  <a:cubicBezTo>
                    <a:pt x="16624" y="8955"/>
                    <a:pt x="16624" y="8844"/>
                    <a:pt x="16380" y="8490"/>
                  </a:cubicBezTo>
                  <a:cubicBezTo>
                    <a:pt x="15626" y="7447"/>
                    <a:pt x="14738" y="6516"/>
                    <a:pt x="13718" y="5717"/>
                  </a:cubicBezTo>
                  <a:cubicBezTo>
                    <a:pt x="12764" y="4941"/>
                    <a:pt x="11722" y="4298"/>
                    <a:pt x="10591" y="3810"/>
                  </a:cubicBezTo>
                  <a:cubicBezTo>
                    <a:pt x="8994" y="3078"/>
                    <a:pt x="7353" y="2479"/>
                    <a:pt x="5645" y="2058"/>
                  </a:cubicBezTo>
                  <a:cubicBezTo>
                    <a:pt x="5024" y="1902"/>
                    <a:pt x="4403" y="1814"/>
                    <a:pt x="3782" y="1769"/>
                  </a:cubicBezTo>
                  <a:cubicBezTo>
                    <a:pt x="3627" y="1769"/>
                    <a:pt x="3471" y="1703"/>
                    <a:pt x="3338" y="1614"/>
                  </a:cubicBezTo>
                  <a:cubicBezTo>
                    <a:pt x="2562" y="1104"/>
                    <a:pt x="1763" y="682"/>
                    <a:pt x="965" y="217"/>
                  </a:cubicBezTo>
                  <a:cubicBezTo>
                    <a:pt x="788" y="106"/>
                    <a:pt x="588" y="39"/>
                    <a:pt x="388" y="17"/>
                  </a:cubicBezTo>
                  <a:cubicBezTo>
                    <a:pt x="343" y="6"/>
                    <a:pt x="302" y="0"/>
                    <a:pt x="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 rot="-1269655">
              <a:off x="3998460" y="124108"/>
              <a:ext cx="287234" cy="298035"/>
            </a:xfrm>
            <a:custGeom>
              <a:avLst/>
              <a:gdLst/>
              <a:ahLst/>
              <a:cxnLst/>
              <a:rect l="l" t="t" r="r" b="b"/>
              <a:pathLst>
                <a:path w="11489" h="11921" extrusionOk="0">
                  <a:moveTo>
                    <a:pt x="2684" y="0"/>
                  </a:moveTo>
                  <a:cubicBezTo>
                    <a:pt x="2567" y="0"/>
                    <a:pt x="2451" y="39"/>
                    <a:pt x="2351" y="117"/>
                  </a:cubicBezTo>
                  <a:cubicBezTo>
                    <a:pt x="2285" y="183"/>
                    <a:pt x="2218" y="272"/>
                    <a:pt x="2174" y="383"/>
                  </a:cubicBezTo>
                  <a:cubicBezTo>
                    <a:pt x="2063" y="760"/>
                    <a:pt x="1996" y="1137"/>
                    <a:pt x="1974" y="1514"/>
                  </a:cubicBezTo>
                  <a:cubicBezTo>
                    <a:pt x="1959" y="1691"/>
                    <a:pt x="1954" y="1751"/>
                    <a:pt x="1834" y="1751"/>
                  </a:cubicBezTo>
                  <a:cubicBezTo>
                    <a:pt x="1774" y="1751"/>
                    <a:pt x="1686" y="1736"/>
                    <a:pt x="1553" y="1714"/>
                  </a:cubicBezTo>
                  <a:cubicBezTo>
                    <a:pt x="1242" y="1647"/>
                    <a:pt x="909" y="1603"/>
                    <a:pt x="555" y="1581"/>
                  </a:cubicBezTo>
                  <a:cubicBezTo>
                    <a:pt x="355" y="1581"/>
                    <a:pt x="178" y="1581"/>
                    <a:pt x="89" y="1691"/>
                  </a:cubicBezTo>
                  <a:cubicBezTo>
                    <a:pt x="0" y="1802"/>
                    <a:pt x="22" y="1958"/>
                    <a:pt x="155" y="2069"/>
                  </a:cubicBezTo>
                  <a:cubicBezTo>
                    <a:pt x="377" y="2224"/>
                    <a:pt x="621" y="2357"/>
                    <a:pt x="887" y="2446"/>
                  </a:cubicBezTo>
                  <a:cubicBezTo>
                    <a:pt x="1486" y="2690"/>
                    <a:pt x="2107" y="2867"/>
                    <a:pt x="2750" y="3022"/>
                  </a:cubicBezTo>
                  <a:cubicBezTo>
                    <a:pt x="3238" y="3133"/>
                    <a:pt x="3238" y="3133"/>
                    <a:pt x="3216" y="3421"/>
                  </a:cubicBezTo>
                  <a:cubicBezTo>
                    <a:pt x="3150" y="4264"/>
                    <a:pt x="3172" y="5085"/>
                    <a:pt x="3283" y="5928"/>
                  </a:cubicBezTo>
                  <a:cubicBezTo>
                    <a:pt x="3504" y="7303"/>
                    <a:pt x="4259" y="8567"/>
                    <a:pt x="5678" y="9676"/>
                  </a:cubicBezTo>
                  <a:cubicBezTo>
                    <a:pt x="5722" y="9720"/>
                    <a:pt x="5833" y="9765"/>
                    <a:pt x="5811" y="9853"/>
                  </a:cubicBezTo>
                  <a:cubicBezTo>
                    <a:pt x="5589" y="9853"/>
                    <a:pt x="5390" y="9898"/>
                    <a:pt x="5212" y="10009"/>
                  </a:cubicBezTo>
                  <a:cubicBezTo>
                    <a:pt x="5057" y="10097"/>
                    <a:pt x="5101" y="10208"/>
                    <a:pt x="5279" y="10253"/>
                  </a:cubicBezTo>
                  <a:cubicBezTo>
                    <a:pt x="5567" y="10319"/>
                    <a:pt x="5855" y="10341"/>
                    <a:pt x="6144" y="10341"/>
                  </a:cubicBezTo>
                  <a:cubicBezTo>
                    <a:pt x="6454" y="10341"/>
                    <a:pt x="6743" y="10408"/>
                    <a:pt x="6987" y="10563"/>
                  </a:cubicBezTo>
                  <a:cubicBezTo>
                    <a:pt x="7785" y="11029"/>
                    <a:pt x="8628" y="11406"/>
                    <a:pt x="9493" y="11717"/>
                  </a:cubicBezTo>
                  <a:cubicBezTo>
                    <a:pt x="9842" y="11852"/>
                    <a:pt x="10208" y="11920"/>
                    <a:pt x="10577" y="11920"/>
                  </a:cubicBezTo>
                  <a:cubicBezTo>
                    <a:pt x="10630" y="11920"/>
                    <a:pt x="10682" y="11919"/>
                    <a:pt x="10735" y="11916"/>
                  </a:cubicBezTo>
                  <a:cubicBezTo>
                    <a:pt x="11178" y="11894"/>
                    <a:pt x="11289" y="11850"/>
                    <a:pt x="11334" y="11561"/>
                  </a:cubicBezTo>
                  <a:cubicBezTo>
                    <a:pt x="11489" y="10718"/>
                    <a:pt x="11422" y="9853"/>
                    <a:pt x="11134" y="9033"/>
                  </a:cubicBezTo>
                  <a:cubicBezTo>
                    <a:pt x="10846" y="8168"/>
                    <a:pt x="10358" y="7369"/>
                    <a:pt x="9737" y="6682"/>
                  </a:cubicBezTo>
                  <a:cubicBezTo>
                    <a:pt x="8717" y="5528"/>
                    <a:pt x="7608" y="4464"/>
                    <a:pt x="6388" y="3532"/>
                  </a:cubicBezTo>
                  <a:cubicBezTo>
                    <a:pt x="5878" y="3155"/>
                    <a:pt x="5368" y="2800"/>
                    <a:pt x="4813" y="2512"/>
                  </a:cubicBezTo>
                  <a:cubicBezTo>
                    <a:pt x="4680" y="2446"/>
                    <a:pt x="4591" y="2357"/>
                    <a:pt x="4525" y="2246"/>
                  </a:cubicBezTo>
                  <a:cubicBezTo>
                    <a:pt x="4192" y="1647"/>
                    <a:pt x="3793" y="1070"/>
                    <a:pt x="3394" y="494"/>
                  </a:cubicBezTo>
                  <a:cubicBezTo>
                    <a:pt x="3305" y="339"/>
                    <a:pt x="3172" y="205"/>
                    <a:pt x="3017" y="117"/>
                  </a:cubicBezTo>
                  <a:cubicBezTo>
                    <a:pt x="2917" y="39"/>
                    <a:pt x="2800" y="0"/>
                    <a:pt x="26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8"/>
            <p:cNvSpPr/>
            <p:nvPr/>
          </p:nvSpPr>
          <p:spPr>
            <a:xfrm rot="-1269655">
              <a:off x="4282837" y="-316477"/>
              <a:ext cx="392538" cy="219957"/>
            </a:xfrm>
            <a:custGeom>
              <a:avLst/>
              <a:gdLst/>
              <a:ahLst/>
              <a:cxnLst/>
              <a:rect l="l" t="t" r="r" b="b"/>
              <a:pathLst>
                <a:path w="15701" h="8798" extrusionOk="0">
                  <a:moveTo>
                    <a:pt x="359" y="1"/>
                  </a:moveTo>
                  <a:cubicBezTo>
                    <a:pt x="113" y="1"/>
                    <a:pt x="1" y="133"/>
                    <a:pt x="42" y="380"/>
                  </a:cubicBezTo>
                  <a:cubicBezTo>
                    <a:pt x="64" y="535"/>
                    <a:pt x="109" y="646"/>
                    <a:pt x="175" y="779"/>
                  </a:cubicBezTo>
                  <a:cubicBezTo>
                    <a:pt x="441" y="1201"/>
                    <a:pt x="730" y="1622"/>
                    <a:pt x="1062" y="2021"/>
                  </a:cubicBezTo>
                  <a:cubicBezTo>
                    <a:pt x="1284" y="2288"/>
                    <a:pt x="1284" y="2288"/>
                    <a:pt x="996" y="2443"/>
                  </a:cubicBezTo>
                  <a:cubicBezTo>
                    <a:pt x="752" y="2576"/>
                    <a:pt x="508" y="2731"/>
                    <a:pt x="286" y="2909"/>
                  </a:cubicBezTo>
                  <a:cubicBezTo>
                    <a:pt x="175" y="3020"/>
                    <a:pt x="64" y="3130"/>
                    <a:pt x="109" y="3286"/>
                  </a:cubicBezTo>
                  <a:cubicBezTo>
                    <a:pt x="153" y="3485"/>
                    <a:pt x="308" y="3618"/>
                    <a:pt x="486" y="3618"/>
                  </a:cubicBezTo>
                  <a:cubicBezTo>
                    <a:pt x="580" y="3634"/>
                    <a:pt x="671" y="3641"/>
                    <a:pt x="762" y="3641"/>
                  </a:cubicBezTo>
                  <a:cubicBezTo>
                    <a:pt x="927" y="3641"/>
                    <a:pt x="1090" y="3617"/>
                    <a:pt x="1262" y="3574"/>
                  </a:cubicBezTo>
                  <a:cubicBezTo>
                    <a:pt x="1794" y="3463"/>
                    <a:pt x="2326" y="3286"/>
                    <a:pt x="2837" y="3064"/>
                  </a:cubicBezTo>
                  <a:cubicBezTo>
                    <a:pt x="3008" y="2988"/>
                    <a:pt x="3106" y="2944"/>
                    <a:pt x="3182" y="2944"/>
                  </a:cubicBezTo>
                  <a:cubicBezTo>
                    <a:pt x="3281" y="2944"/>
                    <a:pt x="3341" y="3020"/>
                    <a:pt x="3480" y="3197"/>
                  </a:cubicBezTo>
                  <a:cubicBezTo>
                    <a:pt x="4190" y="4062"/>
                    <a:pt x="4944" y="4883"/>
                    <a:pt x="5742" y="5637"/>
                  </a:cubicBezTo>
                  <a:cubicBezTo>
                    <a:pt x="7051" y="6879"/>
                    <a:pt x="8714" y="7699"/>
                    <a:pt x="10488" y="7988"/>
                  </a:cubicBezTo>
                  <a:cubicBezTo>
                    <a:pt x="10555" y="8010"/>
                    <a:pt x="10666" y="8010"/>
                    <a:pt x="10732" y="8099"/>
                  </a:cubicBezTo>
                  <a:cubicBezTo>
                    <a:pt x="10599" y="8232"/>
                    <a:pt x="10511" y="8387"/>
                    <a:pt x="10488" y="8587"/>
                  </a:cubicBezTo>
                  <a:cubicBezTo>
                    <a:pt x="10488" y="8715"/>
                    <a:pt x="10564" y="8798"/>
                    <a:pt x="10690" y="8798"/>
                  </a:cubicBezTo>
                  <a:cubicBezTo>
                    <a:pt x="10717" y="8798"/>
                    <a:pt x="10746" y="8794"/>
                    <a:pt x="10777" y="8786"/>
                  </a:cubicBezTo>
                  <a:cubicBezTo>
                    <a:pt x="10999" y="8697"/>
                    <a:pt x="11198" y="8542"/>
                    <a:pt x="11376" y="8365"/>
                  </a:cubicBezTo>
                  <a:cubicBezTo>
                    <a:pt x="11553" y="8187"/>
                    <a:pt x="11797" y="8099"/>
                    <a:pt x="12041" y="8099"/>
                  </a:cubicBezTo>
                  <a:cubicBezTo>
                    <a:pt x="12884" y="8099"/>
                    <a:pt x="13727" y="7988"/>
                    <a:pt x="14547" y="7788"/>
                  </a:cubicBezTo>
                  <a:cubicBezTo>
                    <a:pt x="14902" y="7722"/>
                    <a:pt x="15213" y="7544"/>
                    <a:pt x="15457" y="7278"/>
                  </a:cubicBezTo>
                  <a:cubicBezTo>
                    <a:pt x="15701" y="7012"/>
                    <a:pt x="15701" y="6879"/>
                    <a:pt x="15501" y="6590"/>
                  </a:cubicBezTo>
                  <a:cubicBezTo>
                    <a:pt x="14192" y="4750"/>
                    <a:pt x="12329" y="3352"/>
                    <a:pt x="10200" y="2642"/>
                  </a:cubicBezTo>
                  <a:cubicBezTo>
                    <a:pt x="8648" y="2088"/>
                    <a:pt x="7051" y="1689"/>
                    <a:pt x="5432" y="1445"/>
                  </a:cubicBezTo>
                  <a:cubicBezTo>
                    <a:pt x="4993" y="1380"/>
                    <a:pt x="4543" y="1339"/>
                    <a:pt x="4098" y="1339"/>
                  </a:cubicBezTo>
                  <a:cubicBezTo>
                    <a:pt x="3935" y="1339"/>
                    <a:pt x="3773" y="1344"/>
                    <a:pt x="3613" y="1356"/>
                  </a:cubicBezTo>
                  <a:cubicBezTo>
                    <a:pt x="3458" y="1356"/>
                    <a:pt x="3302" y="1312"/>
                    <a:pt x="3191" y="1245"/>
                  </a:cubicBezTo>
                  <a:cubicBezTo>
                    <a:pt x="2460" y="824"/>
                    <a:pt x="1705" y="491"/>
                    <a:pt x="974" y="136"/>
                  </a:cubicBezTo>
                  <a:cubicBezTo>
                    <a:pt x="796" y="70"/>
                    <a:pt x="597" y="3"/>
                    <a:pt x="419" y="3"/>
                  </a:cubicBezTo>
                  <a:cubicBezTo>
                    <a:pt x="398" y="2"/>
                    <a:pt x="378" y="1"/>
                    <a:pt x="3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 rot="-1269655">
              <a:off x="4246976" y="23974"/>
              <a:ext cx="412838" cy="261308"/>
            </a:xfrm>
            <a:custGeom>
              <a:avLst/>
              <a:gdLst/>
              <a:ahLst/>
              <a:cxnLst/>
              <a:rect l="l" t="t" r="r" b="b"/>
              <a:pathLst>
                <a:path w="16513" h="10452" extrusionOk="0">
                  <a:moveTo>
                    <a:pt x="265" y="1"/>
                  </a:moveTo>
                  <a:cubicBezTo>
                    <a:pt x="83" y="1"/>
                    <a:pt x="1" y="133"/>
                    <a:pt x="56" y="372"/>
                  </a:cubicBezTo>
                  <a:cubicBezTo>
                    <a:pt x="78" y="528"/>
                    <a:pt x="145" y="661"/>
                    <a:pt x="233" y="794"/>
                  </a:cubicBezTo>
                  <a:cubicBezTo>
                    <a:pt x="544" y="1282"/>
                    <a:pt x="877" y="1747"/>
                    <a:pt x="1254" y="2213"/>
                  </a:cubicBezTo>
                  <a:cubicBezTo>
                    <a:pt x="1498" y="2524"/>
                    <a:pt x="1498" y="2502"/>
                    <a:pt x="1231" y="2657"/>
                  </a:cubicBezTo>
                  <a:cubicBezTo>
                    <a:pt x="987" y="2768"/>
                    <a:pt x="766" y="2901"/>
                    <a:pt x="544" y="3056"/>
                  </a:cubicBezTo>
                  <a:cubicBezTo>
                    <a:pt x="411" y="3123"/>
                    <a:pt x="366" y="3300"/>
                    <a:pt x="411" y="3433"/>
                  </a:cubicBezTo>
                  <a:cubicBezTo>
                    <a:pt x="477" y="3633"/>
                    <a:pt x="633" y="3788"/>
                    <a:pt x="832" y="3832"/>
                  </a:cubicBezTo>
                  <a:cubicBezTo>
                    <a:pt x="987" y="3875"/>
                    <a:pt x="1150" y="3890"/>
                    <a:pt x="1312" y="3890"/>
                  </a:cubicBezTo>
                  <a:cubicBezTo>
                    <a:pt x="1405" y="3890"/>
                    <a:pt x="1497" y="3885"/>
                    <a:pt x="1586" y="3877"/>
                  </a:cubicBezTo>
                  <a:cubicBezTo>
                    <a:pt x="2119" y="3810"/>
                    <a:pt x="2651" y="3699"/>
                    <a:pt x="3161" y="3500"/>
                  </a:cubicBezTo>
                  <a:cubicBezTo>
                    <a:pt x="3304" y="3449"/>
                    <a:pt x="3393" y="3418"/>
                    <a:pt x="3464" y="3418"/>
                  </a:cubicBezTo>
                  <a:cubicBezTo>
                    <a:pt x="3580" y="3418"/>
                    <a:pt x="3648" y="3501"/>
                    <a:pt x="3826" y="3721"/>
                  </a:cubicBezTo>
                  <a:cubicBezTo>
                    <a:pt x="4603" y="4719"/>
                    <a:pt x="5446" y="5651"/>
                    <a:pt x="6333" y="6560"/>
                  </a:cubicBezTo>
                  <a:cubicBezTo>
                    <a:pt x="7708" y="7980"/>
                    <a:pt x="9438" y="9022"/>
                    <a:pt x="11345" y="9599"/>
                  </a:cubicBezTo>
                  <a:cubicBezTo>
                    <a:pt x="11456" y="9599"/>
                    <a:pt x="11545" y="9599"/>
                    <a:pt x="11634" y="9710"/>
                  </a:cubicBezTo>
                  <a:cubicBezTo>
                    <a:pt x="11500" y="9843"/>
                    <a:pt x="11434" y="10020"/>
                    <a:pt x="11434" y="10198"/>
                  </a:cubicBezTo>
                  <a:cubicBezTo>
                    <a:pt x="11434" y="10349"/>
                    <a:pt x="11530" y="10452"/>
                    <a:pt x="11655" y="10452"/>
                  </a:cubicBezTo>
                  <a:cubicBezTo>
                    <a:pt x="11676" y="10452"/>
                    <a:pt x="11699" y="10448"/>
                    <a:pt x="11722" y="10442"/>
                  </a:cubicBezTo>
                  <a:cubicBezTo>
                    <a:pt x="11922" y="10375"/>
                    <a:pt x="12121" y="10242"/>
                    <a:pt x="12277" y="10065"/>
                  </a:cubicBezTo>
                  <a:cubicBezTo>
                    <a:pt x="12409" y="9933"/>
                    <a:pt x="12578" y="9862"/>
                    <a:pt x="12756" y="9862"/>
                  </a:cubicBezTo>
                  <a:cubicBezTo>
                    <a:pt x="12817" y="9862"/>
                    <a:pt x="12880" y="9870"/>
                    <a:pt x="12942" y="9887"/>
                  </a:cubicBezTo>
                  <a:cubicBezTo>
                    <a:pt x="13270" y="9923"/>
                    <a:pt x="13602" y="9940"/>
                    <a:pt x="13935" y="9940"/>
                  </a:cubicBezTo>
                  <a:cubicBezTo>
                    <a:pt x="14433" y="9940"/>
                    <a:pt x="14934" y="9901"/>
                    <a:pt x="15426" y="9821"/>
                  </a:cubicBezTo>
                  <a:cubicBezTo>
                    <a:pt x="15759" y="9799"/>
                    <a:pt x="16092" y="9643"/>
                    <a:pt x="16313" y="9399"/>
                  </a:cubicBezTo>
                  <a:cubicBezTo>
                    <a:pt x="16513" y="9111"/>
                    <a:pt x="16513" y="9000"/>
                    <a:pt x="16269" y="8667"/>
                  </a:cubicBezTo>
                  <a:cubicBezTo>
                    <a:pt x="15537" y="7625"/>
                    <a:pt x="14650" y="6671"/>
                    <a:pt x="13674" y="5851"/>
                  </a:cubicBezTo>
                  <a:cubicBezTo>
                    <a:pt x="12720" y="5074"/>
                    <a:pt x="11678" y="4409"/>
                    <a:pt x="10547" y="3921"/>
                  </a:cubicBezTo>
                  <a:cubicBezTo>
                    <a:pt x="8972" y="3167"/>
                    <a:pt x="7309" y="2568"/>
                    <a:pt x="5623" y="2102"/>
                  </a:cubicBezTo>
                  <a:cubicBezTo>
                    <a:pt x="5024" y="1947"/>
                    <a:pt x="4403" y="1836"/>
                    <a:pt x="3760" y="1792"/>
                  </a:cubicBezTo>
                  <a:cubicBezTo>
                    <a:pt x="3605" y="1792"/>
                    <a:pt x="3449" y="1725"/>
                    <a:pt x="3316" y="1614"/>
                  </a:cubicBezTo>
                  <a:cubicBezTo>
                    <a:pt x="2562" y="1126"/>
                    <a:pt x="1764" y="683"/>
                    <a:pt x="965" y="217"/>
                  </a:cubicBezTo>
                  <a:cubicBezTo>
                    <a:pt x="788" y="128"/>
                    <a:pt x="588" y="40"/>
                    <a:pt x="389" y="17"/>
                  </a:cubicBezTo>
                  <a:cubicBezTo>
                    <a:pt x="343" y="6"/>
                    <a:pt x="302" y="1"/>
                    <a:pt x="2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 rot="-1269655">
              <a:off x="4111509" y="-41083"/>
              <a:ext cx="378187" cy="147955"/>
            </a:xfrm>
            <a:custGeom>
              <a:avLst/>
              <a:gdLst/>
              <a:ahLst/>
              <a:cxnLst/>
              <a:rect l="l" t="t" r="r" b="b"/>
              <a:pathLst>
                <a:path w="15127" h="5918" extrusionOk="0">
                  <a:moveTo>
                    <a:pt x="1331" y="1"/>
                  </a:moveTo>
                  <a:cubicBezTo>
                    <a:pt x="1242" y="1"/>
                    <a:pt x="1154" y="6"/>
                    <a:pt x="1065" y="17"/>
                  </a:cubicBezTo>
                  <a:cubicBezTo>
                    <a:pt x="821" y="39"/>
                    <a:pt x="621" y="217"/>
                    <a:pt x="599" y="461"/>
                  </a:cubicBezTo>
                  <a:cubicBezTo>
                    <a:pt x="577" y="594"/>
                    <a:pt x="599" y="705"/>
                    <a:pt x="666" y="794"/>
                  </a:cubicBezTo>
                  <a:cubicBezTo>
                    <a:pt x="821" y="1148"/>
                    <a:pt x="1021" y="1459"/>
                    <a:pt x="1264" y="1769"/>
                  </a:cubicBezTo>
                  <a:cubicBezTo>
                    <a:pt x="1442" y="1969"/>
                    <a:pt x="1442" y="1969"/>
                    <a:pt x="1109" y="2191"/>
                  </a:cubicBezTo>
                  <a:cubicBezTo>
                    <a:pt x="821" y="2368"/>
                    <a:pt x="533" y="2568"/>
                    <a:pt x="266" y="2767"/>
                  </a:cubicBezTo>
                  <a:cubicBezTo>
                    <a:pt x="133" y="2901"/>
                    <a:pt x="0" y="3034"/>
                    <a:pt x="0" y="3189"/>
                  </a:cubicBezTo>
                  <a:cubicBezTo>
                    <a:pt x="0" y="3322"/>
                    <a:pt x="111" y="3411"/>
                    <a:pt x="311" y="3411"/>
                  </a:cubicBezTo>
                  <a:cubicBezTo>
                    <a:pt x="577" y="3366"/>
                    <a:pt x="843" y="3300"/>
                    <a:pt x="1087" y="3189"/>
                  </a:cubicBezTo>
                  <a:cubicBezTo>
                    <a:pt x="1686" y="2945"/>
                    <a:pt x="2285" y="2657"/>
                    <a:pt x="2839" y="2346"/>
                  </a:cubicBezTo>
                  <a:cubicBezTo>
                    <a:pt x="3061" y="2213"/>
                    <a:pt x="3166" y="2152"/>
                    <a:pt x="3241" y="2152"/>
                  </a:cubicBezTo>
                  <a:cubicBezTo>
                    <a:pt x="3316" y="2152"/>
                    <a:pt x="3360" y="2213"/>
                    <a:pt x="3460" y="2324"/>
                  </a:cubicBezTo>
                  <a:cubicBezTo>
                    <a:pt x="3970" y="2967"/>
                    <a:pt x="4569" y="3566"/>
                    <a:pt x="5212" y="4098"/>
                  </a:cubicBezTo>
                  <a:cubicBezTo>
                    <a:pt x="6169" y="4825"/>
                    <a:pt x="7341" y="5239"/>
                    <a:pt x="8798" y="5239"/>
                  </a:cubicBezTo>
                  <a:cubicBezTo>
                    <a:pt x="9030" y="5239"/>
                    <a:pt x="9269" y="5229"/>
                    <a:pt x="9515" y="5207"/>
                  </a:cubicBezTo>
                  <a:cubicBezTo>
                    <a:pt x="9566" y="5207"/>
                    <a:pt x="9624" y="5193"/>
                    <a:pt x="9672" y="5193"/>
                  </a:cubicBezTo>
                  <a:cubicBezTo>
                    <a:pt x="9709" y="5193"/>
                    <a:pt x="9740" y="5201"/>
                    <a:pt x="9759" y="5229"/>
                  </a:cubicBezTo>
                  <a:cubicBezTo>
                    <a:pt x="9604" y="5362"/>
                    <a:pt x="9493" y="5562"/>
                    <a:pt x="9426" y="5762"/>
                  </a:cubicBezTo>
                  <a:cubicBezTo>
                    <a:pt x="9397" y="5864"/>
                    <a:pt x="9426" y="5918"/>
                    <a:pt x="9499" y="5918"/>
                  </a:cubicBezTo>
                  <a:cubicBezTo>
                    <a:pt x="9537" y="5918"/>
                    <a:pt x="9587" y="5903"/>
                    <a:pt x="9648" y="5873"/>
                  </a:cubicBezTo>
                  <a:cubicBezTo>
                    <a:pt x="9914" y="5740"/>
                    <a:pt x="10136" y="5562"/>
                    <a:pt x="10358" y="5362"/>
                  </a:cubicBezTo>
                  <a:cubicBezTo>
                    <a:pt x="10558" y="5141"/>
                    <a:pt x="10824" y="5008"/>
                    <a:pt x="11112" y="4963"/>
                  </a:cubicBezTo>
                  <a:cubicBezTo>
                    <a:pt x="11999" y="4741"/>
                    <a:pt x="12886" y="4453"/>
                    <a:pt x="13729" y="4098"/>
                  </a:cubicBezTo>
                  <a:cubicBezTo>
                    <a:pt x="14128" y="3921"/>
                    <a:pt x="14483" y="3699"/>
                    <a:pt x="14772" y="3389"/>
                  </a:cubicBezTo>
                  <a:cubicBezTo>
                    <a:pt x="15082" y="3078"/>
                    <a:pt x="15127" y="2967"/>
                    <a:pt x="14971" y="2723"/>
                  </a:cubicBezTo>
                  <a:cubicBezTo>
                    <a:pt x="14528" y="1991"/>
                    <a:pt x="13884" y="1415"/>
                    <a:pt x="13108" y="1015"/>
                  </a:cubicBezTo>
                  <a:cubicBezTo>
                    <a:pt x="12288" y="572"/>
                    <a:pt x="11400" y="306"/>
                    <a:pt x="10469" y="239"/>
                  </a:cubicBezTo>
                  <a:cubicBezTo>
                    <a:pt x="9649" y="156"/>
                    <a:pt x="8830" y="111"/>
                    <a:pt x="8010" y="111"/>
                  </a:cubicBezTo>
                  <a:cubicBezTo>
                    <a:pt x="7299" y="111"/>
                    <a:pt x="6589" y="145"/>
                    <a:pt x="5878" y="217"/>
                  </a:cubicBezTo>
                  <a:cubicBezTo>
                    <a:pt x="5257" y="261"/>
                    <a:pt x="4636" y="394"/>
                    <a:pt x="4037" y="550"/>
                  </a:cubicBezTo>
                  <a:cubicBezTo>
                    <a:pt x="3977" y="570"/>
                    <a:pt x="3913" y="580"/>
                    <a:pt x="3848" y="580"/>
                  </a:cubicBezTo>
                  <a:cubicBezTo>
                    <a:pt x="3769" y="580"/>
                    <a:pt x="3689" y="564"/>
                    <a:pt x="3615" y="527"/>
                  </a:cubicBezTo>
                  <a:cubicBezTo>
                    <a:pt x="2972" y="328"/>
                    <a:pt x="2285" y="173"/>
                    <a:pt x="1597" y="17"/>
                  </a:cubicBezTo>
                  <a:cubicBezTo>
                    <a:pt x="1508" y="6"/>
                    <a:pt x="1420" y="1"/>
                    <a:pt x="1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 rot="-1269655">
              <a:off x="4504989" y="-92979"/>
              <a:ext cx="415663" cy="258183"/>
            </a:xfrm>
            <a:custGeom>
              <a:avLst/>
              <a:gdLst/>
              <a:ahLst/>
              <a:cxnLst/>
              <a:rect l="l" t="t" r="r" b="b"/>
              <a:pathLst>
                <a:path w="16626" h="10327" extrusionOk="0">
                  <a:moveTo>
                    <a:pt x="286" y="0"/>
                  </a:moveTo>
                  <a:cubicBezTo>
                    <a:pt x="90" y="0"/>
                    <a:pt x="0" y="117"/>
                    <a:pt x="58" y="364"/>
                  </a:cubicBezTo>
                  <a:cubicBezTo>
                    <a:pt x="80" y="520"/>
                    <a:pt x="146" y="675"/>
                    <a:pt x="235" y="808"/>
                  </a:cubicBezTo>
                  <a:cubicBezTo>
                    <a:pt x="568" y="1274"/>
                    <a:pt x="900" y="1762"/>
                    <a:pt x="1255" y="2205"/>
                  </a:cubicBezTo>
                  <a:cubicBezTo>
                    <a:pt x="1521" y="2494"/>
                    <a:pt x="1521" y="2494"/>
                    <a:pt x="1233" y="2649"/>
                  </a:cubicBezTo>
                  <a:cubicBezTo>
                    <a:pt x="1011" y="2760"/>
                    <a:pt x="789" y="2893"/>
                    <a:pt x="568" y="3048"/>
                  </a:cubicBezTo>
                  <a:cubicBezTo>
                    <a:pt x="435" y="3137"/>
                    <a:pt x="390" y="3292"/>
                    <a:pt x="435" y="3447"/>
                  </a:cubicBezTo>
                  <a:cubicBezTo>
                    <a:pt x="501" y="3625"/>
                    <a:pt x="656" y="3780"/>
                    <a:pt x="856" y="3824"/>
                  </a:cubicBezTo>
                  <a:cubicBezTo>
                    <a:pt x="1025" y="3866"/>
                    <a:pt x="1185" y="3882"/>
                    <a:pt x="1347" y="3882"/>
                  </a:cubicBezTo>
                  <a:cubicBezTo>
                    <a:pt x="1440" y="3882"/>
                    <a:pt x="1535" y="3877"/>
                    <a:pt x="1632" y="3869"/>
                  </a:cubicBezTo>
                  <a:cubicBezTo>
                    <a:pt x="2165" y="3802"/>
                    <a:pt x="2675" y="3669"/>
                    <a:pt x="3185" y="3492"/>
                  </a:cubicBezTo>
                  <a:cubicBezTo>
                    <a:pt x="3335" y="3430"/>
                    <a:pt x="3425" y="3393"/>
                    <a:pt x="3498" y="3393"/>
                  </a:cubicBezTo>
                  <a:cubicBezTo>
                    <a:pt x="3608" y="3393"/>
                    <a:pt x="3677" y="3478"/>
                    <a:pt x="3850" y="3691"/>
                  </a:cubicBezTo>
                  <a:cubicBezTo>
                    <a:pt x="4649" y="4667"/>
                    <a:pt x="5491" y="5621"/>
                    <a:pt x="6379" y="6486"/>
                  </a:cubicBezTo>
                  <a:cubicBezTo>
                    <a:pt x="7798" y="7905"/>
                    <a:pt x="9528" y="8926"/>
                    <a:pt x="11436" y="9480"/>
                  </a:cubicBezTo>
                  <a:cubicBezTo>
                    <a:pt x="11546" y="9480"/>
                    <a:pt x="11635" y="9524"/>
                    <a:pt x="11724" y="9591"/>
                  </a:cubicBezTo>
                  <a:cubicBezTo>
                    <a:pt x="11591" y="9724"/>
                    <a:pt x="11524" y="9901"/>
                    <a:pt x="11524" y="10079"/>
                  </a:cubicBezTo>
                  <a:cubicBezTo>
                    <a:pt x="11544" y="10238"/>
                    <a:pt x="11654" y="10326"/>
                    <a:pt x="11788" y="10326"/>
                  </a:cubicBezTo>
                  <a:cubicBezTo>
                    <a:pt x="11804" y="10326"/>
                    <a:pt x="11819" y="10325"/>
                    <a:pt x="11835" y="10323"/>
                  </a:cubicBezTo>
                  <a:cubicBezTo>
                    <a:pt x="12034" y="10234"/>
                    <a:pt x="12234" y="10123"/>
                    <a:pt x="12389" y="9946"/>
                  </a:cubicBezTo>
                  <a:cubicBezTo>
                    <a:pt x="12513" y="9804"/>
                    <a:pt x="12709" y="9733"/>
                    <a:pt x="12895" y="9733"/>
                  </a:cubicBezTo>
                  <a:cubicBezTo>
                    <a:pt x="12942" y="9733"/>
                    <a:pt x="12988" y="9737"/>
                    <a:pt x="13032" y="9746"/>
                  </a:cubicBezTo>
                  <a:cubicBezTo>
                    <a:pt x="13370" y="9782"/>
                    <a:pt x="13707" y="9799"/>
                    <a:pt x="14042" y="9799"/>
                  </a:cubicBezTo>
                  <a:cubicBezTo>
                    <a:pt x="14546" y="9799"/>
                    <a:pt x="15046" y="9759"/>
                    <a:pt x="15539" y="9680"/>
                  </a:cubicBezTo>
                  <a:cubicBezTo>
                    <a:pt x="15871" y="9635"/>
                    <a:pt x="16182" y="9480"/>
                    <a:pt x="16404" y="9236"/>
                  </a:cubicBezTo>
                  <a:cubicBezTo>
                    <a:pt x="16625" y="8948"/>
                    <a:pt x="16625" y="8837"/>
                    <a:pt x="16381" y="8504"/>
                  </a:cubicBezTo>
                  <a:cubicBezTo>
                    <a:pt x="15627" y="7462"/>
                    <a:pt x="14718" y="6530"/>
                    <a:pt x="13720" y="5732"/>
                  </a:cubicBezTo>
                  <a:cubicBezTo>
                    <a:pt x="12766" y="4933"/>
                    <a:pt x="11724" y="4290"/>
                    <a:pt x="10593" y="3802"/>
                  </a:cubicBezTo>
                  <a:cubicBezTo>
                    <a:pt x="8996" y="3070"/>
                    <a:pt x="7332" y="2494"/>
                    <a:pt x="5647" y="2050"/>
                  </a:cubicBezTo>
                  <a:cubicBezTo>
                    <a:pt x="5026" y="1895"/>
                    <a:pt x="4405" y="1806"/>
                    <a:pt x="3784" y="1784"/>
                  </a:cubicBezTo>
                  <a:cubicBezTo>
                    <a:pt x="3628" y="1762"/>
                    <a:pt x="3473" y="1695"/>
                    <a:pt x="3340" y="1606"/>
                  </a:cubicBezTo>
                  <a:cubicBezTo>
                    <a:pt x="2564" y="1096"/>
                    <a:pt x="1765" y="675"/>
                    <a:pt x="967" y="209"/>
                  </a:cubicBezTo>
                  <a:cubicBezTo>
                    <a:pt x="789" y="120"/>
                    <a:pt x="590" y="32"/>
                    <a:pt x="390" y="9"/>
                  </a:cubicBezTo>
                  <a:cubicBezTo>
                    <a:pt x="353" y="3"/>
                    <a:pt x="318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 rot="-1269655">
              <a:off x="4909792" y="-126860"/>
              <a:ext cx="392563" cy="220207"/>
            </a:xfrm>
            <a:custGeom>
              <a:avLst/>
              <a:gdLst/>
              <a:ahLst/>
              <a:cxnLst/>
              <a:rect l="l" t="t" r="r" b="b"/>
              <a:pathLst>
                <a:path w="15702" h="8808" extrusionOk="0">
                  <a:moveTo>
                    <a:pt x="343" y="0"/>
                  </a:moveTo>
                  <a:cubicBezTo>
                    <a:pt x="113" y="0"/>
                    <a:pt x="0" y="134"/>
                    <a:pt x="21" y="402"/>
                  </a:cubicBezTo>
                  <a:cubicBezTo>
                    <a:pt x="43" y="535"/>
                    <a:pt x="109" y="668"/>
                    <a:pt x="176" y="779"/>
                  </a:cubicBezTo>
                  <a:cubicBezTo>
                    <a:pt x="442" y="1222"/>
                    <a:pt x="730" y="1644"/>
                    <a:pt x="1063" y="2021"/>
                  </a:cubicBezTo>
                  <a:cubicBezTo>
                    <a:pt x="1285" y="2309"/>
                    <a:pt x="1263" y="2309"/>
                    <a:pt x="997" y="2464"/>
                  </a:cubicBezTo>
                  <a:cubicBezTo>
                    <a:pt x="730" y="2597"/>
                    <a:pt x="509" y="2731"/>
                    <a:pt x="287" y="2908"/>
                  </a:cubicBezTo>
                  <a:cubicBezTo>
                    <a:pt x="154" y="3019"/>
                    <a:pt x="65" y="3130"/>
                    <a:pt x="109" y="3307"/>
                  </a:cubicBezTo>
                  <a:cubicBezTo>
                    <a:pt x="154" y="3485"/>
                    <a:pt x="309" y="3618"/>
                    <a:pt x="486" y="3640"/>
                  </a:cubicBezTo>
                  <a:cubicBezTo>
                    <a:pt x="558" y="3646"/>
                    <a:pt x="628" y="3649"/>
                    <a:pt x="696" y="3649"/>
                  </a:cubicBezTo>
                  <a:cubicBezTo>
                    <a:pt x="883" y="3649"/>
                    <a:pt x="1062" y="3628"/>
                    <a:pt x="1241" y="3596"/>
                  </a:cubicBezTo>
                  <a:cubicBezTo>
                    <a:pt x="1795" y="3462"/>
                    <a:pt x="2327" y="3307"/>
                    <a:pt x="2837" y="3063"/>
                  </a:cubicBezTo>
                  <a:cubicBezTo>
                    <a:pt x="3003" y="2999"/>
                    <a:pt x="3096" y="2961"/>
                    <a:pt x="3167" y="2961"/>
                  </a:cubicBezTo>
                  <a:cubicBezTo>
                    <a:pt x="3268" y="2961"/>
                    <a:pt x="3325" y="3037"/>
                    <a:pt x="3481" y="3218"/>
                  </a:cubicBezTo>
                  <a:cubicBezTo>
                    <a:pt x="4168" y="4083"/>
                    <a:pt x="4922" y="4882"/>
                    <a:pt x="5743" y="5636"/>
                  </a:cubicBezTo>
                  <a:cubicBezTo>
                    <a:pt x="7052" y="6878"/>
                    <a:pt x="8693" y="7699"/>
                    <a:pt x="10489" y="8009"/>
                  </a:cubicBezTo>
                  <a:cubicBezTo>
                    <a:pt x="10556" y="8009"/>
                    <a:pt x="10645" y="8009"/>
                    <a:pt x="10733" y="8098"/>
                  </a:cubicBezTo>
                  <a:cubicBezTo>
                    <a:pt x="10600" y="8231"/>
                    <a:pt x="10512" y="8408"/>
                    <a:pt x="10489" y="8586"/>
                  </a:cubicBezTo>
                  <a:cubicBezTo>
                    <a:pt x="10489" y="8723"/>
                    <a:pt x="10556" y="8808"/>
                    <a:pt x="10668" y="8808"/>
                  </a:cubicBezTo>
                  <a:cubicBezTo>
                    <a:pt x="10701" y="8808"/>
                    <a:pt x="10738" y="8800"/>
                    <a:pt x="10778" y="8785"/>
                  </a:cubicBezTo>
                  <a:cubicBezTo>
                    <a:pt x="10999" y="8697"/>
                    <a:pt x="11199" y="8564"/>
                    <a:pt x="11376" y="8386"/>
                  </a:cubicBezTo>
                  <a:cubicBezTo>
                    <a:pt x="11516" y="8207"/>
                    <a:pt x="11746" y="8117"/>
                    <a:pt x="11968" y="8117"/>
                  </a:cubicBezTo>
                  <a:cubicBezTo>
                    <a:pt x="11993" y="8117"/>
                    <a:pt x="12017" y="8118"/>
                    <a:pt x="12042" y="8120"/>
                  </a:cubicBezTo>
                  <a:cubicBezTo>
                    <a:pt x="12885" y="8120"/>
                    <a:pt x="13727" y="8009"/>
                    <a:pt x="14548" y="7810"/>
                  </a:cubicBezTo>
                  <a:cubicBezTo>
                    <a:pt x="14903" y="7743"/>
                    <a:pt x="15214" y="7543"/>
                    <a:pt x="15457" y="7299"/>
                  </a:cubicBezTo>
                  <a:cubicBezTo>
                    <a:pt x="15701" y="7011"/>
                    <a:pt x="15701" y="6900"/>
                    <a:pt x="15502" y="6590"/>
                  </a:cubicBezTo>
                  <a:cubicBezTo>
                    <a:pt x="14193" y="4749"/>
                    <a:pt x="12330" y="3374"/>
                    <a:pt x="10201" y="2642"/>
                  </a:cubicBezTo>
                  <a:cubicBezTo>
                    <a:pt x="8648" y="2087"/>
                    <a:pt x="7052" y="1688"/>
                    <a:pt x="5432" y="1444"/>
                  </a:cubicBezTo>
                  <a:cubicBezTo>
                    <a:pt x="4975" y="1376"/>
                    <a:pt x="4505" y="1347"/>
                    <a:pt x="4041" y="1347"/>
                  </a:cubicBezTo>
                  <a:cubicBezTo>
                    <a:pt x="3898" y="1347"/>
                    <a:pt x="3755" y="1350"/>
                    <a:pt x="3614" y="1355"/>
                  </a:cubicBezTo>
                  <a:cubicBezTo>
                    <a:pt x="3587" y="1359"/>
                    <a:pt x="3560" y="1361"/>
                    <a:pt x="3534" y="1361"/>
                  </a:cubicBezTo>
                  <a:cubicBezTo>
                    <a:pt x="3406" y="1361"/>
                    <a:pt x="3280" y="1318"/>
                    <a:pt x="3170" y="1245"/>
                  </a:cubicBezTo>
                  <a:cubicBezTo>
                    <a:pt x="2460" y="845"/>
                    <a:pt x="1706" y="513"/>
                    <a:pt x="952" y="158"/>
                  </a:cubicBezTo>
                  <a:cubicBezTo>
                    <a:pt x="797" y="69"/>
                    <a:pt x="597" y="25"/>
                    <a:pt x="398" y="2"/>
                  </a:cubicBezTo>
                  <a:cubicBezTo>
                    <a:pt x="379" y="1"/>
                    <a:pt x="360" y="0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 rot="-1269655">
              <a:off x="4873786" y="213711"/>
              <a:ext cx="413563" cy="261133"/>
            </a:xfrm>
            <a:custGeom>
              <a:avLst/>
              <a:gdLst/>
              <a:ahLst/>
              <a:cxnLst/>
              <a:rect l="l" t="t" r="r" b="b"/>
              <a:pathLst>
                <a:path w="16542" h="10445" extrusionOk="0">
                  <a:moveTo>
                    <a:pt x="300" y="0"/>
                  </a:moveTo>
                  <a:cubicBezTo>
                    <a:pt x="98" y="0"/>
                    <a:pt x="1" y="134"/>
                    <a:pt x="40" y="386"/>
                  </a:cubicBezTo>
                  <a:cubicBezTo>
                    <a:pt x="84" y="541"/>
                    <a:pt x="151" y="674"/>
                    <a:pt x="239" y="807"/>
                  </a:cubicBezTo>
                  <a:cubicBezTo>
                    <a:pt x="550" y="1295"/>
                    <a:pt x="882" y="1761"/>
                    <a:pt x="1237" y="2227"/>
                  </a:cubicBezTo>
                  <a:cubicBezTo>
                    <a:pt x="1503" y="2515"/>
                    <a:pt x="1481" y="2515"/>
                    <a:pt x="1215" y="2670"/>
                  </a:cubicBezTo>
                  <a:cubicBezTo>
                    <a:pt x="971" y="2759"/>
                    <a:pt x="749" y="2892"/>
                    <a:pt x="550" y="3070"/>
                  </a:cubicBezTo>
                  <a:cubicBezTo>
                    <a:pt x="417" y="3136"/>
                    <a:pt x="350" y="3314"/>
                    <a:pt x="417" y="3447"/>
                  </a:cubicBezTo>
                  <a:cubicBezTo>
                    <a:pt x="483" y="3646"/>
                    <a:pt x="639" y="3801"/>
                    <a:pt x="816" y="3846"/>
                  </a:cubicBezTo>
                  <a:cubicBezTo>
                    <a:pt x="985" y="3888"/>
                    <a:pt x="1144" y="3903"/>
                    <a:pt x="1307" y="3903"/>
                  </a:cubicBezTo>
                  <a:cubicBezTo>
                    <a:pt x="1400" y="3903"/>
                    <a:pt x="1495" y="3898"/>
                    <a:pt x="1592" y="3890"/>
                  </a:cubicBezTo>
                  <a:cubicBezTo>
                    <a:pt x="2125" y="3824"/>
                    <a:pt x="2657" y="3713"/>
                    <a:pt x="3145" y="3513"/>
                  </a:cubicBezTo>
                  <a:cubicBezTo>
                    <a:pt x="3288" y="3463"/>
                    <a:pt x="3377" y="3431"/>
                    <a:pt x="3448" y="3431"/>
                  </a:cubicBezTo>
                  <a:cubicBezTo>
                    <a:pt x="3563" y="3431"/>
                    <a:pt x="3631" y="3515"/>
                    <a:pt x="3810" y="3735"/>
                  </a:cubicBezTo>
                  <a:cubicBezTo>
                    <a:pt x="4609" y="4733"/>
                    <a:pt x="5429" y="5665"/>
                    <a:pt x="6339" y="6552"/>
                  </a:cubicBezTo>
                  <a:cubicBezTo>
                    <a:pt x="7714" y="7971"/>
                    <a:pt x="9444" y="9014"/>
                    <a:pt x="11351" y="9568"/>
                  </a:cubicBezTo>
                  <a:cubicBezTo>
                    <a:pt x="11440" y="9612"/>
                    <a:pt x="11551" y="9590"/>
                    <a:pt x="11617" y="9701"/>
                  </a:cubicBezTo>
                  <a:cubicBezTo>
                    <a:pt x="11506" y="9834"/>
                    <a:pt x="11440" y="10012"/>
                    <a:pt x="11440" y="10189"/>
                  </a:cubicBezTo>
                  <a:cubicBezTo>
                    <a:pt x="11440" y="10355"/>
                    <a:pt x="11532" y="10444"/>
                    <a:pt x="11652" y="10444"/>
                  </a:cubicBezTo>
                  <a:cubicBezTo>
                    <a:pt x="11676" y="10444"/>
                    <a:pt x="11702" y="10441"/>
                    <a:pt x="11728" y="10433"/>
                  </a:cubicBezTo>
                  <a:cubicBezTo>
                    <a:pt x="11950" y="10367"/>
                    <a:pt x="12150" y="10233"/>
                    <a:pt x="12283" y="10078"/>
                  </a:cubicBezTo>
                  <a:cubicBezTo>
                    <a:pt x="12425" y="9936"/>
                    <a:pt x="12609" y="9865"/>
                    <a:pt x="12802" y="9865"/>
                  </a:cubicBezTo>
                  <a:cubicBezTo>
                    <a:pt x="12850" y="9865"/>
                    <a:pt x="12899" y="9870"/>
                    <a:pt x="12948" y="9879"/>
                  </a:cubicBezTo>
                  <a:cubicBezTo>
                    <a:pt x="13300" y="9916"/>
                    <a:pt x="13648" y="9933"/>
                    <a:pt x="13995" y="9933"/>
                  </a:cubicBezTo>
                  <a:cubicBezTo>
                    <a:pt x="14480" y="9933"/>
                    <a:pt x="14963" y="9899"/>
                    <a:pt x="15454" y="9834"/>
                  </a:cubicBezTo>
                  <a:cubicBezTo>
                    <a:pt x="15787" y="9812"/>
                    <a:pt x="16097" y="9657"/>
                    <a:pt x="16319" y="9391"/>
                  </a:cubicBezTo>
                  <a:cubicBezTo>
                    <a:pt x="16541" y="9125"/>
                    <a:pt x="16541" y="9014"/>
                    <a:pt x="16297" y="8659"/>
                  </a:cubicBezTo>
                  <a:cubicBezTo>
                    <a:pt x="15543" y="7616"/>
                    <a:pt x="14678" y="6663"/>
                    <a:pt x="13680" y="5864"/>
                  </a:cubicBezTo>
                  <a:cubicBezTo>
                    <a:pt x="12726" y="5066"/>
                    <a:pt x="11684" y="4423"/>
                    <a:pt x="10553" y="3912"/>
                  </a:cubicBezTo>
                  <a:cubicBezTo>
                    <a:pt x="8978" y="3158"/>
                    <a:pt x="7314" y="2559"/>
                    <a:pt x="5629" y="2116"/>
                  </a:cubicBezTo>
                  <a:cubicBezTo>
                    <a:pt x="5008" y="1961"/>
                    <a:pt x="4387" y="1850"/>
                    <a:pt x="3766" y="1805"/>
                  </a:cubicBezTo>
                  <a:cubicBezTo>
                    <a:pt x="3611" y="1783"/>
                    <a:pt x="3455" y="1739"/>
                    <a:pt x="3322" y="1628"/>
                  </a:cubicBezTo>
                  <a:cubicBezTo>
                    <a:pt x="2546" y="1140"/>
                    <a:pt x="1747" y="696"/>
                    <a:pt x="971" y="231"/>
                  </a:cubicBezTo>
                  <a:cubicBezTo>
                    <a:pt x="794" y="120"/>
                    <a:pt x="594" y="53"/>
                    <a:pt x="395" y="9"/>
                  </a:cubicBezTo>
                  <a:cubicBezTo>
                    <a:pt x="361" y="3"/>
                    <a:pt x="33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 rot="-1269655">
              <a:off x="4737901" y="148718"/>
              <a:ext cx="378212" cy="147980"/>
            </a:xfrm>
            <a:custGeom>
              <a:avLst/>
              <a:gdLst/>
              <a:ahLst/>
              <a:cxnLst/>
              <a:rect l="l" t="t" r="r" b="b"/>
              <a:pathLst>
                <a:path w="15128" h="5919" extrusionOk="0">
                  <a:moveTo>
                    <a:pt x="1332" y="1"/>
                  </a:moveTo>
                  <a:cubicBezTo>
                    <a:pt x="1243" y="1"/>
                    <a:pt x="1154" y="7"/>
                    <a:pt x="1066" y="18"/>
                  </a:cubicBezTo>
                  <a:cubicBezTo>
                    <a:pt x="822" y="40"/>
                    <a:pt x="622" y="217"/>
                    <a:pt x="600" y="461"/>
                  </a:cubicBezTo>
                  <a:cubicBezTo>
                    <a:pt x="578" y="594"/>
                    <a:pt x="600" y="705"/>
                    <a:pt x="666" y="794"/>
                  </a:cubicBezTo>
                  <a:cubicBezTo>
                    <a:pt x="822" y="1149"/>
                    <a:pt x="1043" y="1459"/>
                    <a:pt x="1287" y="1770"/>
                  </a:cubicBezTo>
                  <a:cubicBezTo>
                    <a:pt x="1443" y="1969"/>
                    <a:pt x="1443" y="1969"/>
                    <a:pt x="1110" y="2191"/>
                  </a:cubicBezTo>
                  <a:cubicBezTo>
                    <a:pt x="822" y="2369"/>
                    <a:pt x="533" y="2568"/>
                    <a:pt x="267" y="2768"/>
                  </a:cubicBezTo>
                  <a:cubicBezTo>
                    <a:pt x="134" y="2901"/>
                    <a:pt x="1" y="3034"/>
                    <a:pt x="1" y="3189"/>
                  </a:cubicBezTo>
                  <a:cubicBezTo>
                    <a:pt x="1" y="3311"/>
                    <a:pt x="94" y="3414"/>
                    <a:pt x="262" y="3414"/>
                  </a:cubicBezTo>
                  <a:cubicBezTo>
                    <a:pt x="278" y="3414"/>
                    <a:pt x="294" y="3413"/>
                    <a:pt x="311" y="3411"/>
                  </a:cubicBezTo>
                  <a:cubicBezTo>
                    <a:pt x="578" y="3367"/>
                    <a:pt x="844" y="3300"/>
                    <a:pt x="1088" y="3189"/>
                  </a:cubicBezTo>
                  <a:cubicBezTo>
                    <a:pt x="1687" y="2945"/>
                    <a:pt x="2285" y="2657"/>
                    <a:pt x="2840" y="2346"/>
                  </a:cubicBezTo>
                  <a:cubicBezTo>
                    <a:pt x="3062" y="2213"/>
                    <a:pt x="3173" y="2152"/>
                    <a:pt x="3250" y="2152"/>
                  </a:cubicBezTo>
                  <a:cubicBezTo>
                    <a:pt x="3328" y="2152"/>
                    <a:pt x="3372" y="2213"/>
                    <a:pt x="3461" y="2324"/>
                  </a:cubicBezTo>
                  <a:cubicBezTo>
                    <a:pt x="3971" y="2967"/>
                    <a:pt x="4570" y="3566"/>
                    <a:pt x="5213" y="4099"/>
                  </a:cubicBezTo>
                  <a:cubicBezTo>
                    <a:pt x="6170" y="4826"/>
                    <a:pt x="7341" y="5239"/>
                    <a:pt x="8799" y="5239"/>
                  </a:cubicBezTo>
                  <a:cubicBezTo>
                    <a:pt x="9031" y="5239"/>
                    <a:pt x="9269" y="5229"/>
                    <a:pt x="9516" y="5208"/>
                  </a:cubicBezTo>
                  <a:cubicBezTo>
                    <a:pt x="9579" y="5208"/>
                    <a:pt x="9643" y="5193"/>
                    <a:pt x="9694" y="5193"/>
                  </a:cubicBezTo>
                  <a:cubicBezTo>
                    <a:pt x="9732" y="5193"/>
                    <a:pt x="9763" y="5201"/>
                    <a:pt x="9782" y="5230"/>
                  </a:cubicBezTo>
                  <a:cubicBezTo>
                    <a:pt x="9627" y="5385"/>
                    <a:pt x="9494" y="5562"/>
                    <a:pt x="9427" y="5762"/>
                  </a:cubicBezTo>
                  <a:cubicBezTo>
                    <a:pt x="9398" y="5864"/>
                    <a:pt x="9436" y="5918"/>
                    <a:pt x="9516" y="5918"/>
                  </a:cubicBezTo>
                  <a:cubicBezTo>
                    <a:pt x="9557" y="5918"/>
                    <a:pt x="9610" y="5903"/>
                    <a:pt x="9671" y="5873"/>
                  </a:cubicBezTo>
                  <a:cubicBezTo>
                    <a:pt x="9915" y="5740"/>
                    <a:pt x="10159" y="5562"/>
                    <a:pt x="10359" y="5363"/>
                  </a:cubicBezTo>
                  <a:cubicBezTo>
                    <a:pt x="10558" y="5141"/>
                    <a:pt x="10824" y="5008"/>
                    <a:pt x="11113" y="4964"/>
                  </a:cubicBezTo>
                  <a:cubicBezTo>
                    <a:pt x="12000" y="4742"/>
                    <a:pt x="12887" y="4453"/>
                    <a:pt x="13730" y="4099"/>
                  </a:cubicBezTo>
                  <a:cubicBezTo>
                    <a:pt x="14129" y="3921"/>
                    <a:pt x="14484" y="3699"/>
                    <a:pt x="14795" y="3389"/>
                  </a:cubicBezTo>
                  <a:cubicBezTo>
                    <a:pt x="15105" y="3078"/>
                    <a:pt x="15127" y="2967"/>
                    <a:pt x="14994" y="2723"/>
                  </a:cubicBezTo>
                  <a:cubicBezTo>
                    <a:pt x="14528" y="1992"/>
                    <a:pt x="13885" y="1415"/>
                    <a:pt x="13109" y="1016"/>
                  </a:cubicBezTo>
                  <a:cubicBezTo>
                    <a:pt x="12310" y="572"/>
                    <a:pt x="11401" y="306"/>
                    <a:pt x="10492" y="239"/>
                  </a:cubicBezTo>
                  <a:cubicBezTo>
                    <a:pt x="9672" y="156"/>
                    <a:pt x="8846" y="111"/>
                    <a:pt x="8021" y="111"/>
                  </a:cubicBezTo>
                  <a:cubicBezTo>
                    <a:pt x="7305" y="111"/>
                    <a:pt x="6589" y="145"/>
                    <a:pt x="5878" y="217"/>
                  </a:cubicBezTo>
                  <a:cubicBezTo>
                    <a:pt x="5257" y="284"/>
                    <a:pt x="4636" y="395"/>
                    <a:pt x="4038" y="550"/>
                  </a:cubicBezTo>
                  <a:cubicBezTo>
                    <a:pt x="3978" y="570"/>
                    <a:pt x="3913" y="581"/>
                    <a:pt x="3851" y="581"/>
                  </a:cubicBezTo>
                  <a:cubicBezTo>
                    <a:pt x="3774" y="581"/>
                    <a:pt x="3699" y="564"/>
                    <a:pt x="3638" y="528"/>
                  </a:cubicBezTo>
                  <a:cubicBezTo>
                    <a:pt x="2973" y="328"/>
                    <a:pt x="2285" y="173"/>
                    <a:pt x="1598" y="18"/>
                  </a:cubicBezTo>
                  <a:cubicBezTo>
                    <a:pt x="1509" y="7"/>
                    <a:pt x="1420" y="1"/>
                    <a:pt x="1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 rot="-1269655">
              <a:off x="5115171" y="9008"/>
              <a:ext cx="517366" cy="169430"/>
            </a:xfrm>
            <a:custGeom>
              <a:avLst/>
              <a:gdLst/>
              <a:ahLst/>
              <a:cxnLst/>
              <a:rect l="l" t="t" r="r" b="b"/>
              <a:pathLst>
                <a:path w="20694" h="6777" extrusionOk="0">
                  <a:moveTo>
                    <a:pt x="14387" y="1"/>
                  </a:moveTo>
                  <a:cubicBezTo>
                    <a:pt x="13709" y="1"/>
                    <a:pt x="13029" y="53"/>
                    <a:pt x="12354" y="160"/>
                  </a:cubicBezTo>
                  <a:cubicBezTo>
                    <a:pt x="10380" y="448"/>
                    <a:pt x="8451" y="936"/>
                    <a:pt x="6565" y="1601"/>
                  </a:cubicBezTo>
                  <a:cubicBezTo>
                    <a:pt x="5878" y="1845"/>
                    <a:pt x="5212" y="2156"/>
                    <a:pt x="4569" y="2533"/>
                  </a:cubicBezTo>
                  <a:cubicBezTo>
                    <a:pt x="4414" y="2644"/>
                    <a:pt x="4236" y="2666"/>
                    <a:pt x="4037" y="2666"/>
                  </a:cubicBezTo>
                  <a:cubicBezTo>
                    <a:pt x="3900" y="2663"/>
                    <a:pt x="3764" y="2661"/>
                    <a:pt x="3628" y="2661"/>
                  </a:cubicBezTo>
                  <a:cubicBezTo>
                    <a:pt x="2766" y="2661"/>
                    <a:pt x="1904" y="2716"/>
                    <a:pt x="1043" y="2755"/>
                  </a:cubicBezTo>
                  <a:cubicBezTo>
                    <a:pt x="821" y="2777"/>
                    <a:pt x="599" y="2821"/>
                    <a:pt x="377" y="2910"/>
                  </a:cubicBezTo>
                  <a:cubicBezTo>
                    <a:pt x="89" y="2976"/>
                    <a:pt x="0" y="3331"/>
                    <a:pt x="200" y="3531"/>
                  </a:cubicBezTo>
                  <a:cubicBezTo>
                    <a:pt x="289" y="3686"/>
                    <a:pt x="422" y="3797"/>
                    <a:pt x="577" y="3863"/>
                  </a:cubicBezTo>
                  <a:cubicBezTo>
                    <a:pt x="1109" y="4196"/>
                    <a:pt x="1641" y="4462"/>
                    <a:pt x="2218" y="4706"/>
                  </a:cubicBezTo>
                  <a:cubicBezTo>
                    <a:pt x="2617" y="4862"/>
                    <a:pt x="2595" y="4862"/>
                    <a:pt x="2396" y="5194"/>
                  </a:cubicBezTo>
                  <a:cubicBezTo>
                    <a:pt x="2196" y="5483"/>
                    <a:pt x="2041" y="5771"/>
                    <a:pt x="1908" y="6081"/>
                  </a:cubicBezTo>
                  <a:cubicBezTo>
                    <a:pt x="1797" y="6237"/>
                    <a:pt x="1819" y="6458"/>
                    <a:pt x="1930" y="6592"/>
                  </a:cubicBezTo>
                  <a:cubicBezTo>
                    <a:pt x="2040" y="6717"/>
                    <a:pt x="2194" y="6776"/>
                    <a:pt x="2346" y="6776"/>
                  </a:cubicBezTo>
                  <a:cubicBezTo>
                    <a:pt x="2409" y="6776"/>
                    <a:pt x="2470" y="6766"/>
                    <a:pt x="2529" y="6747"/>
                  </a:cubicBezTo>
                  <a:cubicBezTo>
                    <a:pt x="2817" y="6636"/>
                    <a:pt x="3083" y="6458"/>
                    <a:pt x="3305" y="6259"/>
                  </a:cubicBezTo>
                  <a:cubicBezTo>
                    <a:pt x="3837" y="5815"/>
                    <a:pt x="4303" y="5327"/>
                    <a:pt x="4724" y="4795"/>
                  </a:cubicBezTo>
                  <a:cubicBezTo>
                    <a:pt x="4906" y="4561"/>
                    <a:pt x="4982" y="4464"/>
                    <a:pt x="5102" y="4464"/>
                  </a:cubicBezTo>
                  <a:cubicBezTo>
                    <a:pt x="5187" y="4464"/>
                    <a:pt x="5295" y="4513"/>
                    <a:pt x="5478" y="4595"/>
                  </a:cubicBezTo>
                  <a:cubicBezTo>
                    <a:pt x="6721" y="5106"/>
                    <a:pt x="7985" y="5549"/>
                    <a:pt x="9271" y="5904"/>
                  </a:cubicBezTo>
                  <a:cubicBezTo>
                    <a:pt x="10234" y="6167"/>
                    <a:pt x="11224" y="6301"/>
                    <a:pt x="12213" y="6301"/>
                  </a:cubicBezTo>
                  <a:cubicBezTo>
                    <a:pt x="13388" y="6301"/>
                    <a:pt x="14561" y="6112"/>
                    <a:pt x="15681" y="5727"/>
                  </a:cubicBezTo>
                  <a:cubicBezTo>
                    <a:pt x="15742" y="5711"/>
                    <a:pt x="15802" y="5676"/>
                    <a:pt x="15877" y="5676"/>
                  </a:cubicBezTo>
                  <a:cubicBezTo>
                    <a:pt x="15912" y="5676"/>
                    <a:pt x="15949" y="5683"/>
                    <a:pt x="15991" y="5704"/>
                  </a:cubicBezTo>
                  <a:cubicBezTo>
                    <a:pt x="15925" y="5904"/>
                    <a:pt x="15947" y="6148"/>
                    <a:pt x="16036" y="6348"/>
                  </a:cubicBezTo>
                  <a:cubicBezTo>
                    <a:pt x="16062" y="6451"/>
                    <a:pt x="16155" y="6509"/>
                    <a:pt x="16251" y="6509"/>
                  </a:cubicBezTo>
                  <a:cubicBezTo>
                    <a:pt x="16319" y="6509"/>
                    <a:pt x="16389" y="6479"/>
                    <a:pt x="16435" y="6414"/>
                  </a:cubicBezTo>
                  <a:cubicBezTo>
                    <a:pt x="16612" y="6170"/>
                    <a:pt x="16746" y="5904"/>
                    <a:pt x="16812" y="5638"/>
                  </a:cubicBezTo>
                  <a:cubicBezTo>
                    <a:pt x="16901" y="5327"/>
                    <a:pt x="17123" y="5083"/>
                    <a:pt x="17411" y="4972"/>
                  </a:cubicBezTo>
                  <a:cubicBezTo>
                    <a:pt x="18320" y="4485"/>
                    <a:pt x="19141" y="3908"/>
                    <a:pt x="19917" y="3220"/>
                  </a:cubicBezTo>
                  <a:cubicBezTo>
                    <a:pt x="20250" y="2932"/>
                    <a:pt x="20494" y="2577"/>
                    <a:pt x="20605" y="2156"/>
                  </a:cubicBezTo>
                  <a:cubicBezTo>
                    <a:pt x="20693" y="1712"/>
                    <a:pt x="20649" y="1601"/>
                    <a:pt x="20250" y="1379"/>
                  </a:cubicBezTo>
                  <a:cubicBezTo>
                    <a:pt x="18408" y="467"/>
                    <a:pt x="16404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 rot="-1269655">
              <a:off x="4446098" y="256994"/>
              <a:ext cx="487791" cy="331336"/>
            </a:xfrm>
            <a:custGeom>
              <a:avLst/>
              <a:gdLst/>
              <a:ahLst/>
              <a:cxnLst/>
              <a:rect l="l" t="t" r="r" b="b"/>
              <a:pathLst>
                <a:path w="19511" h="13253" extrusionOk="0">
                  <a:moveTo>
                    <a:pt x="314" y="0"/>
                  </a:moveTo>
                  <a:cubicBezTo>
                    <a:pt x="97" y="0"/>
                    <a:pt x="1" y="157"/>
                    <a:pt x="37" y="446"/>
                  </a:cubicBezTo>
                  <a:cubicBezTo>
                    <a:pt x="81" y="623"/>
                    <a:pt x="148" y="801"/>
                    <a:pt x="259" y="978"/>
                  </a:cubicBezTo>
                  <a:cubicBezTo>
                    <a:pt x="591" y="1577"/>
                    <a:pt x="968" y="2154"/>
                    <a:pt x="1390" y="2731"/>
                  </a:cubicBezTo>
                  <a:cubicBezTo>
                    <a:pt x="1678" y="3108"/>
                    <a:pt x="1678" y="3108"/>
                    <a:pt x="1345" y="3263"/>
                  </a:cubicBezTo>
                  <a:cubicBezTo>
                    <a:pt x="1035" y="3374"/>
                    <a:pt x="769" y="3529"/>
                    <a:pt x="503" y="3706"/>
                  </a:cubicBezTo>
                  <a:cubicBezTo>
                    <a:pt x="347" y="3795"/>
                    <a:pt x="259" y="3995"/>
                    <a:pt x="325" y="4172"/>
                  </a:cubicBezTo>
                  <a:cubicBezTo>
                    <a:pt x="392" y="4416"/>
                    <a:pt x="569" y="4594"/>
                    <a:pt x="791" y="4660"/>
                  </a:cubicBezTo>
                  <a:cubicBezTo>
                    <a:pt x="1018" y="4725"/>
                    <a:pt x="1245" y="4766"/>
                    <a:pt x="1473" y="4766"/>
                  </a:cubicBezTo>
                  <a:cubicBezTo>
                    <a:pt x="1556" y="4766"/>
                    <a:pt x="1639" y="4761"/>
                    <a:pt x="1722" y="4749"/>
                  </a:cubicBezTo>
                  <a:cubicBezTo>
                    <a:pt x="2366" y="4727"/>
                    <a:pt x="3009" y="4594"/>
                    <a:pt x="3630" y="4394"/>
                  </a:cubicBezTo>
                  <a:cubicBezTo>
                    <a:pt x="3795" y="4347"/>
                    <a:pt x="3898" y="4316"/>
                    <a:pt x="3978" y="4316"/>
                  </a:cubicBezTo>
                  <a:cubicBezTo>
                    <a:pt x="4124" y="4316"/>
                    <a:pt x="4191" y="4418"/>
                    <a:pt x="4406" y="4704"/>
                  </a:cubicBezTo>
                  <a:cubicBezTo>
                    <a:pt x="5315" y="5947"/>
                    <a:pt x="6269" y="7122"/>
                    <a:pt x="7312" y="8253"/>
                  </a:cubicBezTo>
                  <a:cubicBezTo>
                    <a:pt x="8908" y="10050"/>
                    <a:pt x="10949" y="11403"/>
                    <a:pt x="13211" y="12179"/>
                  </a:cubicBezTo>
                  <a:cubicBezTo>
                    <a:pt x="13322" y="12201"/>
                    <a:pt x="13433" y="12201"/>
                    <a:pt x="13544" y="12356"/>
                  </a:cubicBezTo>
                  <a:cubicBezTo>
                    <a:pt x="13366" y="12512"/>
                    <a:pt x="13278" y="12711"/>
                    <a:pt x="13278" y="12933"/>
                  </a:cubicBezTo>
                  <a:cubicBezTo>
                    <a:pt x="13278" y="13126"/>
                    <a:pt x="13395" y="13252"/>
                    <a:pt x="13558" y="13252"/>
                  </a:cubicBezTo>
                  <a:cubicBezTo>
                    <a:pt x="13582" y="13252"/>
                    <a:pt x="13607" y="13249"/>
                    <a:pt x="13633" y="13244"/>
                  </a:cubicBezTo>
                  <a:cubicBezTo>
                    <a:pt x="13877" y="13155"/>
                    <a:pt x="14121" y="13022"/>
                    <a:pt x="14320" y="12822"/>
                  </a:cubicBezTo>
                  <a:cubicBezTo>
                    <a:pt x="14487" y="12672"/>
                    <a:pt x="14703" y="12598"/>
                    <a:pt x="14922" y="12598"/>
                  </a:cubicBezTo>
                  <a:cubicBezTo>
                    <a:pt x="14995" y="12598"/>
                    <a:pt x="15069" y="12606"/>
                    <a:pt x="15141" y="12622"/>
                  </a:cubicBezTo>
                  <a:cubicBezTo>
                    <a:pt x="15741" y="12718"/>
                    <a:pt x="16358" y="12763"/>
                    <a:pt x="16981" y="12763"/>
                  </a:cubicBezTo>
                  <a:cubicBezTo>
                    <a:pt x="17371" y="12763"/>
                    <a:pt x="17764" y="12745"/>
                    <a:pt x="18157" y="12711"/>
                  </a:cubicBezTo>
                  <a:cubicBezTo>
                    <a:pt x="18556" y="12689"/>
                    <a:pt x="18956" y="12512"/>
                    <a:pt x="19222" y="12223"/>
                  </a:cubicBezTo>
                  <a:cubicBezTo>
                    <a:pt x="19510" y="11913"/>
                    <a:pt x="19510" y="11758"/>
                    <a:pt x="19222" y="11336"/>
                  </a:cubicBezTo>
                  <a:cubicBezTo>
                    <a:pt x="18379" y="10028"/>
                    <a:pt x="17359" y="8830"/>
                    <a:pt x="16205" y="7810"/>
                  </a:cubicBezTo>
                  <a:cubicBezTo>
                    <a:pt x="15096" y="6789"/>
                    <a:pt x="13877" y="5947"/>
                    <a:pt x="12546" y="5281"/>
                  </a:cubicBezTo>
                  <a:cubicBezTo>
                    <a:pt x="10661" y="4283"/>
                    <a:pt x="8709" y="3462"/>
                    <a:pt x="6668" y="2841"/>
                  </a:cubicBezTo>
                  <a:cubicBezTo>
                    <a:pt x="5959" y="2620"/>
                    <a:pt x="5205" y="2442"/>
                    <a:pt x="4450" y="2376"/>
                  </a:cubicBezTo>
                  <a:cubicBezTo>
                    <a:pt x="4273" y="2331"/>
                    <a:pt x="4073" y="2265"/>
                    <a:pt x="3940" y="2132"/>
                  </a:cubicBezTo>
                  <a:cubicBezTo>
                    <a:pt x="3031" y="1488"/>
                    <a:pt x="2099" y="912"/>
                    <a:pt x="1168" y="313"/>
                  </a:cubicBezTo>
                  <a:cubicBezTo>
                    <a:pt x="946" y="180"/>
                    <a:pt x="724" y="69"/>
                    <a:pt x="480" y="25"/>
                  </a:cubicBezTo>
                  <a:cubicBezTo>
                    <a:pt x="419" y="8"/>
                    <a:pt x="363" y="0"/>
                    <a:pt x="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 rot="-1269655">
              <a:off x="5349954" y="130537"/>
              <a:ext cx="426989" cy="247058"/>
            </a:xfrm>
            <a:custGeom>
              <a:avLst/>
              <a:gdLst/>
              <a:ahLst/>
              <a:cxnLst/>
              <a:rect l="l" t="t" r="r" b="b"/>
              <a:pathLst>
                <a:path w="17079" h="9882" extrusionOk="0">
                  <a:moveTo>
                    <a:pt x="13654" y="1"/>
                  </a:moveTo>
                  <a:cubicBezTo>
                    <a:pt x="12572" y="1"/>
                    <a:pt x="11513" y="243"/>
                    <a:pt x="10535" y="668"/>
                  </a:cubicBezTo>
                  <a:cubicBezTo>
                    <a:pt x="8805" y="1355"/>
                    <a:pt x="7164" y="2220"/>
                    <a:pt x="5612" y="3240"/>
                  </a:cubicBezTo>
                  <a:cubicBezTo>
                    <a:pt x="4968" y="3662"/>
                    <a:pt x="4392" y="4128"/>
                    <a:pt x="3837" y="4660"/>
                  </a:cubicBezTo>
                  <a:cubicBezTo>
                    <a:pt x="3704" y="4771"/>
                    <a:pt x="3549" y="4859"/>
                    <a:pt x="3394" y="4882"/>
                  </a:cubicBezTo>
                  <a:cubicBezTo>
                    <a:pt x="2573" y="5015"/>
                    <a:pt x="1752" y="5259"/>
                    <a:pt x="932" y="5480"/>
                  </a:cubicBezTo>
                  <a:cubicBezTo>
                    <a:pt x="732" y="5525"/>
                    <a:pt x="533" y="5614"/>
                    <a:pt x="355" y="5747"/>
                  </a:cubicBezTo>
                  <a:cubicBezTo>
                    <a:pt x="111" y="5902"/>
                    <a:pt x="0" y="6212"/>
                    <a:pt x="111" y="6501"/>
                  </a:cubicBezTo>
                  <a:cubicBezTo>
                    <a:pt x="156" y="6634"/>
                    <a:pt x="244" y="6745"/>
                    <a:pt x="355" y="6811"/>
                  </a:cubicBezTo>
                  <a:cubicBezTo>
                    <a:pt x="732" y="7100"/>
                    <a:pt x="1131" y="7321"/>
                    <a:pt x="1575" y="7499"/>
                  </a:cubicBezTo>
                  <a:cubicBezTo>
                    <a:pt x="1841" y="7632"/>
                    <a:pt x="1841" y="7632"/>
                    <a:pt x="1619" y="8053"/>
                  </a:cubicBezTo>
                  <a:cubicBezTo>
                    <a:pt x="1420" y="8408"/>
                    <a:pt x="1242" y="8763"/>
                    <a:pt x="1065" y="9140"/>
                  </a:cubicBezTo>
                  <a:cubicBezTo>
                    <a:pt x="976" y="9318"/>
                    <a:pt x="954" y="9539"/>
                    <a:pt x="1021" y="9739"/>
                  </a:cubicBezTo>
                  <a:cubicBezTo>
                    <a:pt x="1082" y="9838"/>
                    <a:pt x="1158" y="9882"/>
                    <a:pt x="1248" y="9882"/>
                  </a:cubicBezTo>
                  <a:cubicBezTo>
                    <a:pt x="1319" y="9882"/>
                    <a:pt x="1398" y="9854"/>
                    <a:pt x="1486" y="9805"/>
                  </a:cubicBezTo>
                  <a:cubicBezTo>
                    <a:pt x="1752" y="9606"/>
                    <a:pt x="1996" y="9384"/>
                    <a:pt x="2196" y="9118"/>
                  </a:cubicBezTo>
                  <a:cubicBezTo>
                    <a:pt x="2706" y="8519"/>
                    <a:pt x="3172" y="7876"/>
                    <a:pt x="3593" y="7210"/>
                  </a:cubicBezTo>
                  <a:cubicBezTo>
                    <a:pt x="3793" y="6883"/>
                    <a:pt x="3864" y="6775"/>
                    <a:pt x="3978" y="6775"/>
                  </a:cubicBezTo>
                  <a:cubicBezTo>
                    <a:pt x="4041" y="6775"/>
                    <a:pt x="4118" y="6808"/>
                    <a:pt x="4237" y="6856"/>
                  </a:cubicBezTo>
                  <a:cubicBezTo>
                    <a:pt x="5146" y="7255"/>
                    <a:pt x="6122" y="7565"/>
                    <a:pt x="7098" y="7743"/>
                  </a:cubicBezTo>
                  <a:cubicBezTo>
                    <a:pt x="7467" y="7812"/>
                    <a:pt x="7840" y="7847"/>
                    <a:pt x="8218" y="7847"/>
                  </a:cubicBezTo>
                  <a:cubicBezTo>
                    <a:pt x="9543" y="7847"/>
                    <a:pt x="10922" y="7415"/>
                    <a:pt x="12354" y="6501"/>
                  </a:cubicBezTo>
                  <a:cubicBezTo>
                    <a:pt x="12426" y="6465"/>
                    <a:pt x="12498" y="6400"/>
                    <a:pt x="12569" y="6400"/>
                  </a:cubicBezTo>
                  <a:cubicBezTo>
                    <a:pt x="12586" y="6400"/>
                    <a:pt x="12603" y="6404"/>
                    <a:pt x="12620" y="6412"/>
                  </a:cubicBezTo>
                  <a:cubicBezTo>
                    <a:pt x="12532" y="6656"/>
                    <a:pt x="12509" y="6900"/>
                    <a:pt x="12554" y="7166"/>
                  </a:cubicBezTo>
                  <a:cubicBezTo>
                    <a:pt x="12576" y="7266"/>
                    <a:pt x="12620" y="7316"/>
                    <a:pt x="12676" y="7316"/>
                  </a:cubicBezTo>
                  <a:cubicBezTo>
                    <a:pt x="12731" y="7316"/>
                    <a:pt x="12798" y="7266"/>
                    <a:pt x="12864" y="7166"/>
                  </a:cubicBezTo>
                  <a:cubicBezTo>
                    <a:pt x="13064" y="6856"/>
                    <a:pt x="13197" y="6545"/>
                    <a:pt x="13308" y="6212"/>
                  </a:cubicBezTo>
                  <a:cubicBezTo>
                    <a:pt x="13419" y="5858"/>
                    <a:pt x="13618" y="5569"/>
                    <a:pt x="13884" y="5347"/>
                  </a:cubicBezTo>
                  <a:cubicBezTo>
                    <a:pt x="14727" y="4615"/>
                    <a:pt x="15504" y="3817"/>
                    <a:pt x="16191" y="2930"/>
                  </a:cubicBezTo>
                  <a:cubicBezTo>
                    <a:pt x="16524" y="2553"/>
                    <a:pt x="16790" y="2087"/>
                    <a:pt x="16923" y="1599"/>
                  </a:cubicBezTo>
                  <a:cubicBezTo>
                    <a:pt x="17078" y="1089"/>
                    <a:pt x="17056" y="934"/>
                    <a:pt x="16768" y="778"/>
                  </a:cubicBezTo>
                  <a:cubicBezTo>
                    <a:pt x="15893" y="267"/>
                    <a:pt x="14917" y="1"/>
                    <a:pt x="13916" y="1"/>
                  </a:cubicBezTo>
                  <a:cubicBezTo>
                    <a:pt x="13876" y="1"/>
                    <a:pt x="13836" y="1"/>
                    <a:pt x="13796" y="2"/>
                  </a:cubicBezTo>
                  <a:cubicBezTo>
                    <a:pt x="13748" y="1"/>
                    <a:pt x="13701" y="1"/>
                    <a:pt x="13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 rot="-1269655">
              <a:off x="4845190" y="-361417"/>
              <a:ext cx="517917" cy="169455"/>
            </a:xfrm>
            <a:custGeom>
              <a:avLst/>
              <a:gdLst/>
              <a:ahLst/>
              <a:cxnLst/>
              <a:rect l="l" t="t" r="r" b="b"/>
              <a:pathLst>
                <a:path w="20716" h="6778" extrusionOk="0">
                  <a:moveTo>
                    <a:pt x="14450" y="1"/>
                  </a:moveTo>
                  <a:cubicBezTo>
                    <a:pt x="13750" y="1"/>
                    <a:pt x="13049" y="58"/>
                    <a:pt x="12354" y="172"/>
                  </a:cubicBezTo>
                  <a:cubicBezTo>
                    <a:pt x="10380" y="461"/>
                    <a:pt x="8450" y="949"/>
                    <a:pt x="6587" y="1614"/>
                  </a:cubicBezTo>
                  <a:cubicBezTo>
                    <a:pt x="5878" y="1858"/>
                    <a:pt x="5212" y="2169"/>
                    <a:pt x="4591" y="2546"/>
                  </a:cubicBezTo>
                  <a:cubicBezTo>
                    <a:pt x="4444" y="2619"/>
                    <a:pt x="4297" y="2662"/>
                    <a:pt x="4150" y="2662"/>
                  </a:cubicBezTo>
                  <a:cubicBezTo>
                    <a:pt x="4120" y="2662"/>
                    <a:pt x="4089" y="2660"/>
                    <a:pt x="4059" y="2657"/>
                  </a:cubicBezTo>
                  <a:cubicBezTo>
                    <a:pt x="3951" y="2654"/>
                    <a:pt x="3843" y="2653"/>
                    <a:pt x="3735" y="2653"/>
                  </a:cubicBezTo>
                  <a:cubicBezTo>
                    <a:pt x="2845" y="2653"/>
                    <a:pt x="1955" y="2728"/>
                    <a:pt x="1065" y="2767"/>
                  </a:cubicBezTo>
                  <a:cubicBezTo>
                    <a:pt x="821" y="2767"/>
                    <a:pt x="599" y="2812"/>
                    <a:pt x="399" y="2923"/>
                  </a:cubicBezTo>
                  <a:cubicBezTo>
                    <a:pt x="111" y="2989"/>
                    <a:pt x="0" y="3344"/>
                    <a:pt x="200" y="3544"/>
                  </a:cubicBezTo>
                  <a:cubicBezTo>
                    <a:pt x="311" y="3677"/>
                    <a:pt x="444" y="3788"/>
                    <a:pt x="599" y="3876"/>
                  </a:cubicBezTo>
                  <a:cubicBezTo>
                    <a:pt x="1109" y="4187"/>
                    <a:pt x="1663" y="4475"/>
                    <a:pt x="2240" y="4697"/>
                  </a:cubicBezTo>
                  <a:cubicBezTo>
                    <a:pt x="2617" y="4852"/>
                    <a:pt x="2617" y="4874"/>
                    <a:pt x="2418" y="5207"/>
                  </a:cubicBezTo>
                  <a:cubicBezTo>
                    <a:pt x="2218" y="5473"/>
                    <a:pt x="2041" y="5784"/>
                    <a:pt x="1907" y="6094"/>
                  </a:cubicBezTo>
                  <a:cubicBezTo>
                    <a:pt x="1819" y="6250"/>
                    <a:pt x="1819" y="6449"/>
                    <a:pt x="1952" y="6604"/>
                  </a:cubicBezTo>
                  <a:cubicBezTo>
                    <a:pt x="2044" y="6712"/>
                    <a:pt x="2190" y="6777"/>
                    <a:pt x="2345" y="6777"/>
                  </a:cubicBezTo>
                  <a:cubicBezTo>
                    <a:pt x="2413" y="6777"/>
                    <a:pt x="2483" y="6765"/>
                    <a:pt x="2551" y="6738"/>
                  </a:cubicBezTo>
                  <a:cubicBezTo>
                    <a:pt x="2817" y="6627"/>
                    <a:pt x="3083" y="6471"/>
                    <a:pt x="3327" y="6272"/>
                  </a:cubicBezTo>
                  <a:cubicBezTo>
                    <a:pt x="3837" y="5828"/>
                    <a:pt x="4325" y="5340"/>
                    <a:pt x="4724" y="4808"/>
                  </a:cubicBezTo>
                  <a:cubicBezTo>
                    <a:pt x="4924" y="4568"/>
                    <a:pt x="5004" y="4473"/>
                    <a:pt x="5131" y="4473"/>
                  </a:cubicBezTo>
                  <a:cubicBezTo>
                    <a:pt x="5217" y="4473"/>
                    <a:pt x="5323" y="4515"/>
                    <a:pt x="5500" y="4586"/>
                  </a:cubicBezTo>
                  <a:cubicBezTo>
                    <a:pt x="6720" y="5118"/>
                    <a:pt x="7985" y="5562"/>
                    <a:pt x="9293" y="5917"/>
                  </a:cubicBezTo>
                  <a:cubicBezTo>
                    <a:pt x="10245" y="6177"/>
                    <a:pt x="11220" y="6307"/>
                    <a:pt x="12194" y="6307"/>
                  </a:cubicBezTo>
                  <a:cubicBezTo>
                    <a:pt x="13377" y="6307"/>
                    <a:pt x="14560" y="6116"/>
                    <a:pt x="15703" y="5739"/>
                  </a:cubicBezTo>
                  <a:cubicBezTo>
                    <a:pt x="15765" y="5709"/>
                    <a:pt x="15826" y="5667"/>
                    <a:pt x="15903" y="5667"/>
                  </a:cubicBezTo>
                  <a:cubicBezTo>
                    <a:pt x="15937" y="5667"/>
                    <a:pt x="15973" y="5675"/>
                    <a:pt x="16013" y="5695"/>
                  </a:cubicBezTo>
                  <a:cubicBezTo>
                    <a:pt x="15947" y="5917"/>
                    <a:pt x="15969" y="6139"/>
                    <a:pt x="16058" y="6338"/>
                  </a:cubicBezTo>
                  <a:cubicBezTo>
                    <a:pt x="16083" y="6451"/>
                    <a:pt x="16171" y="6507"/>
                    <a:pt x="16263" y="6507"/>
                  </a:cubicBezTo>
                  <a:cubicBezTo>
                    <a:pt x="16335" y="6507"/>
                    <a:pt x="16409" y="6473"/>
                    <a:pt x="16457" y="6405"/>
                  </a:cubicBezTo>
                  <a:cubicBezTo>
                    <a:pt x="16634" y="6183"/>
                    <a:pt x="16768" y="5917"/>
                    <a:pt x="16834" y="5629"/>
                  </a:cubicBezTo>
                  <a:cubicBezTo>
                    <a:pt x="16923" y="5340"/>
                    <a:pt x="17145" y="5096"/>
                    <a:pt x="17433" y="4963"/>
                  </a:cubicBezTo>
                  <a:cubicBezTo>
                    <a:pt x="18320" y="4497"/>
                    <a:pt x="19163" y="3899"/>
                    <a:pt x="19917" y="3211"/>
                  </a:cubicBezTo>
                  <a:cubicBezTo>
                    <a:pt x="20250" y="2945"/>
                    <a:pt x="20494" y="2568"/>
                    <a:pt x="20605" y="2146"/>
                  </a:cubicBezTo>
                  <a:cubicBezTo>
                    <a:pt x="20715" y="1703"/>
                    <a:pt x="20649" y="1592"/>
                    <a:pt x="20250" y="1370"/>
                  </a:cubicBezTo>
                  <a:cubicBezTo>
                    <a:pt x="18442" y="466"/>
                    <a:pt x="16451" y="1"/>
                    <a:pt x="144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 rot="-1269655">
              <a:off x="5127795" y="483582"/>
              <a:ext cx="570618" cy="160480"/>
            </a:xfrm>
            <a:custGeom>
              <a:avLst/>
              <a:gdLst/>
              <a:ahLst/>
              <a:cxnLst/>
              <a:rect l="l" t="t" r="r" b="b"/>
              <a:pathLst>
                <a:path w="22824" h="6419" extrusionOk="0">
                  <a:moveTo>
                    <a:pt x="14592" y="0"/>
                  </a:moveTo>
                  <a:cubicBezTo>
                    <a:pt x="14216" y="0"/>
                    <a:pt x="13840" y="14"/>
                    <a:pt x="13463" y="42"/>
                  </a:cubicBezTo>
                  <a:cubicBezTo>
                    <a:pt x="11334" y="131"/>
                    <a:pt x="9227" y="419"/>
                    <a:pt x="7164" y="907"/>
                  </a:cubicBezTo>
                  <a:cubicBezTo>
                    <a:pt x="6433" y="1085"/>
                    <a:pt x="5701" y="1329"/>
                    <a:pt x="5013" y="1639"/>
                  </a:cubicBezTo>
                  <a:cubicBezTo>
                    <a:pt x="4880" y="1689"/>
                    <a:pt x="4734" y="1714"/>
                    <a:pt x="4586" y="1714"/>
                  </a:cubicBezTo>
                  <a:cubicBezTo>
                    <a:pt x="4536" y="1714"/>
                    <a:pt x="4486" y="1711"/>
                    <a:pt x="4436" y="1706"/>
                  </a:cubicBezTo>
                  <a:cubicBezTo>
                    <a:pt x="3327" y="1595"/>
                    <a:pt x="2219" y="1595"/>
                    <a:pt x="1110" y="1551"/>
                  </a:cubicBezTo>
                  <a:cubicBezTo>
                    <a:pt x="1066" y="1547"/>
                    <a:pt x="1023" y="1545"/>
                    <a:pt x="980" y="1545"/>
                  </a:cubicBezTo>
                  <a:cubicBezTo>
                    <a:pt x="779" y="1545"/>
                    <a:pt x="578" y="1585"/>
                    <a:pt x="378" y="1639"/>
                  </a:cubicBezTo>
                  <a:cubicBezTo>
                    <a:pt x="45" y="1728"/>
                    <a:pt x="1" y="1950"/>
                    <a:pt x="222" y="2216"/>
                  </a:cubicBezTo>
                  <a:cubicBezTo>
                    <a:pt x="333" y="2371"/>
                    <a:pt x="489" y="2482"/>
                    <a:pt x="666" y="2571"/>
                  </a:cubicBezTo>
                  <a:cubicBezTo>
                    <a:pt x="1265" y="2926"/>
                    <a:pt x="1886" y="3236"/>
                    <a:pt x="2529" y="3502"/>
                  </a:cubicBezTo>
                  <a:cubicBezTo>
                    <a:pt x="2973" y="3680"/>
                    <a:pt x="2973" y="3680"/>
                    <a:pt x="2751" y="3990"/>
                  </a:cubicBezTo>
                  <a:cubicBezTo>
                    <a:pt x="2573" y="4234"/>
                    <a:pt x="2396" y="4523"/>
                    <a:pt x="2263" y="4789"/>
                  </a:cubicBezTo>
                  <a:cubicBezTo>
                    <a:pt x="2174" y="4966"/>
                    <a:pt x="2196" y="5166"/>
                    <a:pt x="2352" y="5299"/>
                  </a:cubicBezTo>
                  <a:cubicBezTo>
                    <a:pt x="2467" y="5431"/>
                    <a:pt x="2644" y="5502"/>
                    <a:pt x="2828" y="5502"/>
                  </a:cubicBezTo>
                  <a:cubicBezTo>
                    <a:pt x="2891" y="5502"/>
                    <a:pt x="2955" y="5493"/>
                    <a:pt x="3017" y="5476"/>
                  </a:cubicBezTo>
                  <a:cubicBezTo>
                    <a:pt x="3305" y="5410"/>
                    <a:pt x="3594" y="5277"/>
                    <a:pt x="3838" y="5099"/>
                  </a:cubicBezTo>
                  <a:cubicBezTo>
                    <a:pt x="4370" y="4722"/>
                    <a:pt x="4880" y="4301"/>
                    <a:pt x="5301" y="3813"/>
                  </a:cubicBezTo>
                  <a:cubicBezTo>
                    <a:pt x="5487" y="3615"/>
                    <a:pt x="5569" y="3527"/>
                    <a:pt x="5694" y="3527"/>
                  </a:cubicBezTo>
                  <a:cubicBezTo>
                    <a:pt x="5793" y="3527"/>
                    <a:pt x="5919" y="3582"/>
                    <a:pt x="6144" y="3680"/>
                  </a:cubicBezTo>
                  <a:cubicBezTo>
                    <a:pt x="7542" y="4279"/>
                    <a:pt x="8961" y="4811"/>
                    <a:pt x="10425" y="5255"/>
                  </a:cubicBezTo>
                  <a:cubicBezTo>
                    <a:pt x="11805" y="5697"/>
                    <a:pt x="13243" y="5920"/>
                    <a:pt x="14688" y="5920"/>
                  </a:cubicBezTo>
                  <a:cubicBezTo>
                    <a:pt x="15634" y="5920"/>
                    <a:pt x="16583" y="5825"/>
                    <a:pt x="17522" y="5632"/>
                  </a:cubicBezTo>
                  <a:cubicBezTo>
                    <a:pt x="17578" y="5598"/>
                    <a:pt x="17639" y="5582"/>
                    <a:pt x="17702" y="5582"/>
                  </a:cubicBezTo>
                  <a:cubicBezTo>
                    <a:pt x="17766" y="5582"/>
                    <a:pt x="17833" y="5598"/>
                    <a:pt x="17899" y="5632"/>
                  </a:cubicBezTo>
                  <a:cubicBezTo>
                    <a:pt x="17855" y="5831"/>
                    <a:pt x="17877" y="6053"/>
                    <a:pt x="17988" y="6253"/>
                  </a:cubicBezTo>
                  <a:cubicBezTo>
                    <a:pt x="18028" y="6360"/>
                    <a:pt x="18134" y="6419"/>
                    <a:pt x="18240" y="6419"/>
                  </a:cubicBezTo>
                  <a:cubicBezTo>
                    <a:pt x="18309" y="6419"/>
                    <a:pt x="18379" y="6394"/>
                    <a:pt x="18432" y="6341"/>
                  </a:cubicBezTo>
                  <a:cubicBezTo>
                    <a:pt x="18631" y="6142"/>
                    <a:pt x="18764" y="5898"/>
                    <a:pt x="18831" y="5632"/>
                  </a:cubicBezTo>
                  <a:cubicBezTo>
                    <a:pt x="18897" y="5343"/>
                    <a:pt x="19119" y="5121"/>
                    <a:pt x="19407" y="5033"/>
                  </a:cubicBezTo>
                  <a:cubicBezTo>
                    <a:pt x="20361" y="4678"/>
                    <a:pt x="21248" y="4190"/>
                    <a:pt x="22047" y="3591"/>
                  </a:cubicBezTo>
                  <a:cubicBezTo>
                    <a:pt x="22402" y="3369"/>
                    <a:pt x="22646" y="3014"/>
                    <a:pt x="22757" y="2615"/>
                  </a:cubicBezTo>
                  <a:cubicBezTo>
                    <a:pt x="22823" y="2216"/>
                    <a:pt x="22757" y="2083"/>
                    <a:pt x="22291" y="1861"/>
                  </a:cubicBezTo>
                  <a:cubicBezTo>
                    <a:pt x="20916" y="1151"/>
                    <a:pt x="19430" y="663"/>
                    <a:pt x="17899" y="353"/>
                  </a:cubicBezTo>
                  <a:cubicBezTo>
                    <a:pt x="16806" y="121"/>
                    <a:pt x="15701" y="0"/>
                    <a:pt x="14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 rot="-1269655">
              <a:off x="5236846" y="-355494"/>
              <a:ext cx="427564" cy="247483"/>
            </a:xfrm>
            <a:custGeom>
              <a:avLst/>
              <a:gdLst/>
              <a:ahLst/>
              <a:cxnLst/>
              <a:rect l="l" t="t" r="r" b="b"/>
              <a:pathLst>
                <a:path w="17102" h="9899" extrusionOk="0">
                  <a:moveTo>
                    <a:pt x="13796" y="0"/>
                  </a:moveTo>
                  <a:cubicBezTo>
                    <a:pt x="12687" y="0"/>
                    <a:pt x="11578" y="222"/>
                    <a:pt x="10558" y="688"/>
                  </a:cubicBezTo>
                  <a:cubicBezTo>
                    <a:pt x="8828" y="1376"/>
                    <a:pt x="7165" y="2241"/>
                    <a:pt x="5612" y="3261"/>
                  </a:cubicBezTo>
                  <a:cubicBezTo>
                    <a:pt x="4991" y="3682"/>
                    <a:pt x="4392" y="4148"/>
                    <a:pt x="3838" y="4680"/>
                  </a:cubicBezTo>
                  <a:cubicBezTo>
                    <a:pt x="3705" y="4791"/>
                    <a:pt x="3550" y="4858"/>
                    <a:pt x="3394" y="4880"/>
                  </a:cubicBezTo>
                  <a:cubicBezTo>
                    <a:pt x="2574" y="5013"/>
                    <a:pt x="1753" y="5279"/>
                    <a:pt x="932" y="5479"/>
                  </a:cubicBezTo>
                  <a:cubicBezTo>
                    <a:pt x="733" y="5545"/>
                    <a:pt x="533" y="5634"/>
                    <a:pt x="378" y="5767"/>
                  </a:cubicBezTo>
                  <a:cubicBezTo>
                    <a:pt x="112" y="5922"/>
                    <a:pt x="1" y="6233"/>
                    <a:pt x="112" y="6521"/>
                  </a:cubicBezTo>
                  <a:cubicBezTo>
                    <a:pt x="156" y="6654"/>
                    <a:pt x="245" y="6765"/>
                    <a:pt x="378" y="6832"/>
                  </a:cubicBezTo>
                  <a:cubicBezTo>
                    <a:pt x="755" y="7098"/>
                    <a:pt x="1154" y="7342"/>
                    <a:pt x="1576" y="7519"/>
                  </a:cubicBezTo>
                  <a:cubicBezTo>
                    <a:pt x="1864" y="7630"/>
                    <a:pt x="1864" y="7630"/>
                    <a:pt x="1642" y="8074"/>
                  </a:cubicBezTo>
                  <a:cubicBezTo>
                    <a:pt x="1420" y="8429"/>
                    <a:pt x="1243" y="8783"/>
                    <a:pt x="1088" y="9161"/>
                  </a:cubicBezTo>
                  <a:cubicBezTo>
                    <a:pt x="977" y="9338"/>
                    <a:pt x="955" y="9560"/>
                    <a:pt x="1021" y="9759"/>
                  </a:cubicBezTo>
                  <a:cubicBezTo>
                    <a:pt x="1081" y="9854"/>
                    <a:pt x="1159" y="9899"/>
                    <a:pt x="1246" y="9899"/>
                  </a:cubicBezTo>
                  <a:cubicBezTo>
                    <a:pt x="1322" y="9899"/>
                    <a:pt x="1405" y="9865"/>
                    <a:pt x="1487" y="9804"/>
                  </a:cubicBezTo>
                  <a:cubicBezTo>
                    <a:pt x="1753" y="9626"/>
                    <a:pt x="1997" y="9404"/>
                    <a:pt x="2197" y="9138"/>
                  </a:cubicBezTo>
                  <a:cubicBezTo>
                    <a:pt x="2707" y="8539"/>
                    <a:pt x="3173" y="7896"/>
                    <a:pt x="3594" y="7231"/>
                  </a:cubicBezTo>
                  <a:cubicBezTo>
                    <a:pt x="3794" y="6902"/>
                    <a:pt x="3865" y="6785"/>
                    <a:pt x="3980" y="6785"/>
                  </a:cubicBezTo>
                  <a:cubicBezTo>
                    <a:pt x="4043" y="6785"/>
                    <a:pt x="4119" y="6821"/>
                    <a:pt x="4237" y="6876"/>
                  </a:cubicBezTo>
                  <a:cubicBezTo>
                    <a:pt x="5169" y="7275"/>
                    <a:pt x="6122" y="7586"/>
                    <a:pt x="7120" y="7763"/>
                  </a:cubicBezTo>
                  <a:cubicBezTo>
                    <a:pt x="7482" y="7831"/>
                    <a:pt x="7846" y="7865"/>
                    <a:pt x="8215" y="7865"/>
                  </a:cubicBezTo>
                  <a:cubicBezTo>
                    <a:pt x="9541" y="7865"/>
                    <a:pt x="10914" y="7424"/>
                    <a:pt x="12355" y="6521"/>
                  </a:cubicBezTo>
                  <a:cubicBezTo>
                    <a:pt x="12429" y="6484"/>
                    <a:pt x="12503" y="6400"/>
                    <a:pt x="12591" y="6400"/>
                  </a:cubicBezTo>
                  <a:cubicBezTo>
                    <a:pt x="12608" y="6400"/>
                    <a:pt x="12625" y="6403"/>
                    <a:pt x="12643" y="6410"/>
                  </a:cubicBezTo>
                  <a:cubicBezTo>
                    <a:pt x="12554" y="6654"/>
                    <a:pt x="12532" y="6920"/>
                    <a:pt x="12554" y="7164"/>
                  </a:cubicBezTo>
                  <a:cubicBezTo>
                    <a:pt x="12577" y="7264"/>
                    <a:pt x="12621" y="7314"/>
                    <a:pt x="12676" y="7314"/>
                  </a:cubicBezTo>
                  <a:cubicBezTo>
                    <a:pt x="12732" y="7314"/>
                    <a:pt x="12798" y="7264"/>
                    <a:pt x="12865" y="7164"/>
                  </a:cubicBezTo>
                  <a:cubicBezTo>
                    <a:pt x="13064" y="6876"/>
                    <a:pt x="13220" y="6543"/>
                    <a:pt x="13331" y="6211"/>
                  </a:cubicBezTo>
                  <a:cubicBezTo>
                    <a:pt x="13419" y="5878"/>
                    <a:pt x="13619" y="5590"/>
                    <a:pt x="13907" y="5346"/>
                  </a:cubicBezTo>
                  <a:cubicBezTo>
                    <a:pt x="14750" y="4614"/>
                    <a:pt x="15504" y="3815"/>
                    <a:pt x="16214" y="2950"/>
                  </a:cubicBezTo>
                  <a:cubicBezTo>
                    <a:pt x="16547" y="2551"/>
                    <a:pt x="16791" y="2107"/>
                    <a:pt x="16946" y="1620"/>
                  </a:cubicBezTo>
                  <a:cubicBezTo>
                    <a:pt x="17101" y="1087"/>
                    <a:pt x="17079" y="954"/>
                    <a:pt x="16768" y="777"/>
                  </a:cubicBezTo>
                  <a:cubicBezTo>
                    <a:pt x="15859" y="267"/>
                    <a:pt x="14839" y="0"/>
                    <a:pt x="13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 rot="-1269655">
              <a:off x="4956108" y="585505"/>
              <a:ext cx="407038" cy="418038"/>
            </a:xfrm>
            <a:custGeom>
              <a:avLst/>
              <a:gdLst/>
              <a:ahLst/>
              <a:cxnLst/>
              <a:rect l="l" t="t" r="r" b="b"/>
              <a:pathLst>
                <a:path w="16281" h="16721" extrusionOk="0">
                  <a:moveTo>
                    <a:pt x="992" y="1"/>
                  </a:moveTo>
                  <a:cubicBezTo>
                    <a:pt x="838" y="1"/>
                    <a:pt x="742" y="125"/>
                    <a:pt x="710" y="358"/>
                  </a:cubicBezTo>
                  <a:cubicBezTo>
                    <a:pt x="688" y="558"/>
                    <a:pt x="710" y="735"/>
                    <a:pt x="755" y="913"/>
                  </a:cubicBezTo>
                  <a:cubicBezTo>
                    <a:pt x="932" y="1578"/>
                    <a:pt x="1154" y="2244"/>
                    <a:pt x="1398" y="2887"/>
                  </a:cubicBezTo>
                  <a:cubicBezTo>
                    <a:pt x="1575" y="3330"/>
                    <a:pt x="1553" y="3330"/>
                    <a:pt x="1198" y="3375"/>
                  </a:cubicBezTo>
                  <a:cubicBezTo>
                    <a:pt x="888" y="3419"/>
                    <a:pt x="600" y="3486"/>
                    <a:pt x="289" y="3596"/>
                  </a:cubicBezTo>
                  <a:cubicBezTo>
                    <a:pt x="112" y="3641"/>
                    <a:pt x="1" y="3796"/>
                    <a:pt x="1" y="3996"/>
                  </a:cubicBezTo>
                  <a:cubicBezTo>
                    <a:pt x="1" y="4217"/>
                    <a:pt x="134" y="4461"/>
                    <a:pt x="333" y="4572"/>
                  </a:cubicBezTo>
                  <a:cubicBezTo>
                    <a:pt x="600" y="4728"/>
                    <a:pt x="888" y="4839"/>
                    <a:pt x="1176" y="4905"/>
                  </a:cubicBezTo>
                  <a:cubicBezTo>
                    <a:pt x="1696" y="5017"/>
                    <a:pt x="2232" y="5066"/>
                    <a:pt x="2771" y="5066"/>
                  </a:cubicBezTo>
                  <a:cubicBezTo>
                    <a:pt x="2875" y="5066"/>
                    <a:pt x="2979" y="5064"/>
                    <a:pt x="3084" y="5060"/>
                  </a:cubicBezTo>
                  <a:cubicBezTo>
                    <a:pt x="3168" y="5056"/>
                    <a:pt x="3237" y="5053"/>
                    <a:pt x="3294" y="5053"/>
                  </a:cubicBezTo>
                  <a:cubicBezTo>
                    <a:pt x="3571" y="5053"/>
                    <a:pt x="3584" y="5126"/>
                    <a:pt x="3749" y="5548"/>
                  </a:cubicBezTo>
                  <a:cubicBezTo>
                    <a:pt x="4281" y="6946"/>
                    <a:pt x="4902" y="8321"/>
                    <a:pt x="5590" y="9651"/>
                  </a:cubicBezTo>
                  <a:cubicBezTo>
                    <a:pt x="6654" y="11781"/>
                    <a:pt x="8229" y="13577"/>
                    <a:pt x="10203" y="14908"/>
                  </a:cubicBezTo>
                  <a:cubicBezTo>
                    <a:pt x="10292" y="14974"/>
                    <a:pt x="10403" y="14997"/>
                    <a:pt x="10447" y="15152"/>
                  </a:cubicBezTo>
                  <a:cubicBezTo>
                    <a:pt x="10270" y="15263"/>
                    <a:pt x="10114" y="15440"/>
                    <a:pt x="10070" y="15640"/>
                  </a:cubicBezTo>
                  <a:cubicBezTo>
                    <a:pt x="10004" y="15839"/>
                    <a:pt x="10114" y="16017"/>
                    <a:pt x="10314" y="16017"/>
                  </a:cubicBezTo>
                  <a:cubicBezTo>
                    <a:pt x="10580" y="16017"/>
                    <a:pt x="10846" y="15950"/>
                    <a:pt x="11068" y="15795"/>
                  </a:cubicBezTo>
                  <a:cubicBezTo>
                    <a:pt x="11196" y="15731"/>
                    <a:pt x="11334" y="15698"/>
                    <a:pt x="11473" y="15698"/>
                  </a:cubicBezTo>
                  <a:cubicBezTo>
                    <a:pt x="11623" y="15698"/>
                    <a:pt x="11773" y="15737"/>
                    <a:pt x="11911" y="15817"/>
                  </a:cubicBezTo>
                  <a:cubicBezTo>
                    <a:pt x="12798" y="16216"/>
                    <a:pt x="13752" y="16505"/>
                    <a:pt x="14750" y="16682"/>
                  </a:cubicBezTo>
                  <a:cubicBezTo>
                    <a:pt x="14860" y="16708"/>
                    <a:pt x="14974" y="16721"/>
                    <a:pt x="15089" y="16721"/>
                  </a:cubicBezTo>
                  <a:cubicBezTo>
                    <a:pt x="15367" y="16721"/>
                    <a:pt x="15652" y="16646"/>
                    <a:pt x="15903" y="16505"/>
                  </a:cubicBezTo>
                  <a:cubicBezTo>
                    <a:pt x="16236" y="16283"/>
                    <a:pt x="16280" y="16150"/>
                    <a:pt x="16125" y="15662"/>
                  </a:cubicBezTo>
                  <a:cubicBezTo>
                    <a:pt x="15659" y="14220"/>
                    <a:pt x="14994" y="12823"/>
                    <a:pt x="14173" y="11537"/>
                  </a:cubicBezTo>
                  <a:cubicBezTo>
                    <a:pt x="13375" y="10295"/>
                    <a:pt x="12421" y="9186"/>
                    <a:pt x="11356" y="8210"/>
                  </a:cubicBezTo>
                  <a:cubicBezTo>
                    <a:pt x="9804" y="6790"/>
                    <a:pt x="8163" y="5504"/>
                    <a:pt x="6388" y="4373"/>
                  </a:cubicBezTo>
                  <a:cubicBezTo>
                    <a:pt x="5767" y="3951"/>
                    <a:pt x="5102" y="3619"/>
                    <a:pt x="4392" y="3330"/>
                  </a:cubicBezTo>
                  <a:cubicBezTo>
                    <a:pt x="4215" y="3264"/>
                    <a:pt x="4060" y="3131"/>
                    <a:pt x="3971" y="2975"/>
                  </a:cubicBezTo>
                  <a:cubicBezTo>
                    <a:pt x="3283" y="2110"/>
                    <a:pt x="2529" y="1334"/>
                    <a:pt x="1797" y="536"/>
                  </a:cubicBezTo>
                  <a:cubicBezTo>
                    <a:pt x="1642" y="358"/>
                    <a:pt x="1442" y="203"/>
                    <a:pt x="1221" y="70"/>
                  </a:cubicBezTo>
                  <a:cubicBezTo>
                    <a:pt x="1134" y="24"/>
                    <a:pt x="1058" y="1"/>
                    <a:pt x="9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 rot="-1269655">
              <a:off x="4704087" y="-617961"/>
              <a:ext cx="633820" cy="189956"/>
            </a:xfrm>
            <a:custGeom>
              <a:avLst/>
              <a:gdLst/>
              <a:ahLst/>
              <a:cxnLst/>
              <a:rect l="l" t="t" r="r" b="b"/>
              <a:pathLst>
                <a:path w="25352" h="7598" extrusionOk="0">
                  <a:moveTo>
                    <a:pt x="17090" y="1"/>
                  </a:moveTo>
                  <a:cubicBezTo>
                    <a:pt x="16407" y="1"/>
                    <a:pt x="15723" y="42"/>
                    <a:pt x="15039" y="125"/>
                  </a:cubicBezTo>
                  <a:cubicBezTo>
                    <a:pt x="12643" y="391"/>
                    <a:pt x="10292" y="879"/>
                    <a:pt x="8008" y="1589"/>
                  </a:cubicBezTo>
                  <a:cubicBezTo>
                    <a:pt x="7165" y="1855"/>
                    <a:pt x="6344" y="2187"/>
                    <a:pt x="5568" y="2609"/>
                  </a:cubicBezTo>
                  <a:cubicBezTo>
                    <a:pt x="5430" y="2695"/>
                    <a:pt x="5266" y="2727"/>
                    <a:pt x="5096" y="2727"/>
                  </a:cubicBezTo>
                  <a:cubicBezTo>
                    <a:pt x="5047" y="2727"/>
                    <a:pt x="4997" y="2725"/>
                    <a:pt x="4947" y="2720"/>
                  </a:cubicBezTo>
                  <a:cubicBezTo>
                    <a:pt x="4533" y="2705"/>
                    <a:pt x="4121" y="2700"/>
                    <a:pt x="3711" y="2700"/>
                  </a:cubicBezTo>
                  <a:cubicBezTo>
                    <a:pt x="2892" y="2700"/>
                    <a:pt x="2078" y="2720"/>
                    <a:pt x="1265" y="2720"/>
                  </a:cubicBezTo>
                  <a:cubicBezTo>
                    <a:pt x="977" y="2720"/>
                    <a:pt x="689" y="2786"/>
                    <a:pt x="445" y="2875"/>
                  </a:cubicBezTo>
                  <a:cubicBezTo>
                    <a:pt x="68" y="3030"/>
                    <a:pt x="1" y="3274"/>
                    <a:pt x="223" y="3607"/>
                  </a:cubicBezTo>
                  <a:cubicBezTo>
                    <a:pt x="356" y="3762"/>
                    <a:pt x="533" y="3917"/>
                    <a:pt x="711" y="4006"/>
                  </a:cubicBezTo>
                  <a:cubicBezTo>
                    <a:pt x="1376" y="4383"/>
                    <a:pt x="2064" y="4738"/>
                    <a:pt x="2773" y="5026"/>
                  </a:cubicBezTo>
                  <a:cubicBezTo>
                    <a:pt x="3239" y="5226"/>
                    <a:pt x="3239" y="5226"/>
                    <a:pt x="2995" y="5603"/>
                  </a:cubicBezTo>
                  <a:cubicBezTo>
                    <a:pt x="2751" y="5914"/>
                    <a:pt x="2574" y="6268"/>
                    <a:pt x="2419" y="6623"/>
                  </a:cubicBezTo>
                  <a:cubicBezTo>
                    <a:pt x="2308" y="6801"/>
                    <a:pt x="2330" y="7045"/>
                    <a:pt x="2485" y="7222"/>
                  </a:cubicBezTo>
                  <a:cubicBezTo>
                    <a:pt x="2611" y="7364"/>
                    <a:pt x="2792" y="7438"/>
                    <a:pt x="2982" y="7438"/>
                  </a:cubicBezTo>
                  <a:cubicBezTo>
                    <a:pt x="3060" y="7438"/>
                    <a:pt x="3139" y="7425"/>
                    <a:pt x="3217" y="7400"/>
                  </a:cubicBezTo>
                  <a:cubicBezTo>
                    <a:pt x="3550" y="7289"/>
                    <a:pt x="3882" y="7111"/>
                    <a:pt x="4149" y="6867"/>
                  </a:cubicBezTo>
                  <a:cubicBezTo>
                    <a:pt x="4770" y="6379"/>
                    <a:pt x="5324" y="5847"/>
                    <a:pt x="5812" y="5226"/>
                  </a:cubicBezTo>
                  <a:cubicBezTo>
                    <a:pt x="6033" y="4966"/>
                    <a:pt x="6124" y="4859"/>
                    <a:pt x="6274" y="4859"/>
                  </a:cubicBezTo>
                  <a:cubicBezTo>
                    <a:pt x="6379" y="4859"/>
                    <a:pt x="6514" y="4912"/>
                    <a:pt x="6743" y="5004"/>
                  </a:cubicBezTo>
                  <a:cubicBezTo>
                    <a:pt x="8274" y="5670"/>
                    <a:pt x="9849" y="6224"/>
                    <a:pt x="11468" y="6668"/>
                  </a:cubicBezTo>
                  <a:cubicBezTo>
                    <a:pt x="12752" y="7048"/>
                    <a:pt x="14082" y="7236"/>
                    <a:pt x="15415" y="7236"/>
                  </a:cubicBezTo>
                  <a:cubicBezTo>
                    <a:pt x="16727" y="7236"/>
                    <a:pt x="18042" y="7053"/>
                    <a:pt x="19319" y="6690"/>
                  </a:cubicBezTo>
                  <a:cubicBezTo>
                    <a:pt x="19412" y="6659"/>
                    <a:pt x="19494" y="6617"/>
                    <a:pt x="19595" y="6617"/>
                  </a:cubicBezTo>
                  <a:cubicBezTo>
                    <a:pt x="19639" y="6617"/>
                    <a:pt x="19687" y="6625"/>
                    <a:pt x="19741" y="6646"/>
                  </a:cubicBezTo>
                  <a:cubicBezTo>
                    <a:pt x="19674" y="6912"/>
                    <a:pt x="19696" y="7178"/>
                    <a:pt x="19807" y="7400"/>
                  </a:cubicBezTo>
                  <a:cubicBezTo>
                    <a:pt x="19872" y="7529"/>
                    <a:pt x="19974" y="7598"/>
                    <a:pt x="20079" y="7598"/>
                  </a:cubicBezTo>
                  <a:cubicBezTo>
                    <a:pt x="20154" y="7598"/>
                    <a:pt x="20230" y="7562"/>
                    <a:pt x="20295" y="7488"/>
                  </a:cubicBezTo>
                  <a:cubicBezTo>
                    <a:pt x="20517" y="7244"/>
                    <a:pt x="20672" y="6934"/>
                    <a:pt x="20761" y="6601"/>
                  </a:cubicBezTo>
                  <a:cubicBezTo>
                    <a:pt x="20849" y="6268"/>
                    <a:pt x="21116" y="5980"/>
                    <a:pt x="21448" y="5869"/>
                  </a:cubicBezTo>
                  <a:cubicBezTo>
                    <a:pt x="22513" y="5337"/>
                    <a:pt x="23511" y="4694"/>
                    <a:pt x="24443" y="3917"/>
                  </a:cubicBezTo>
                  <a:cubicBezTo>
                    <a:pt x="24842" y="3629"/>
                    <a:pt x="25130" y="3186"/>
                    <a:pt x="25241" y="2720"/>
                  </a:cubicBezTo>
                  <a:cubicBezTo>
                    <a:pt x="25352" y="2210"/>
                    <a:pt x="25263" y="2054"/>
                    <a:pt x="24775" y="1810"/>
                  </a:cubicBezTo>
                  <a:cubicBezTo>
                    <a:pt x="23245" y="1034"/>
                    <a:pt x="21626" y="524"/>
                    <a:pt x="19940" y="236"/>
                  </a:cubicBezTo>
                  <a:cubicBezTo>
                    <a:pt x="18996" y="81"/>
                    <a:pt x="18045" y="1"/>
                    <a:pt x="170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 rot="-1269655">
              <a:off x="5454838" y="587660"/>
              <a:ext cx="638670" cy="329235"/>
            </a:xfrm>
            <a:custGeom>
              <a:avLst/>
              <a:gdLst/>
              <a:ahLst/>
              <a:cxnLst/>
              <a:rect l="l" t="t" r="r" b="b"/>
              <a:pathLst>
                <a:path w="25546" h="13169" extrusionOk="0">
                  <a:moveTo>
                    <a:pt x="489" y="0"/>
                  </a:moveTo>
                  <a:cubicBezTo>
                    <a:pt x="116" y="0"/>
                    <a:pt x="1" y="200"/>
                    <a:pt x="106" y="601"/>
                  </a:cubicBezTo>
                  <a:cubicBezTo>
                    <a:pt x="173" y="822"/>
                    <a:pt x="306" y="1000"/>
                    <a:pt x="461" y="1177"/>
                  </a:cubicBezTo>
                  <a:cubicBezTo>
                    <a:pt x="971" y="1843"/>
                    <a:pt x="1548" y="2464"/>
                    <a:pt x="2169" y="3062"/>
                  </a:cubicBezTo>
                  <a:cubicBezTo>
                    <a:pt x="2568" y="3440"/>
                    <a:pt x="2568" y="3440"/>
                    <a:pt x="2191" y="3706"/>
                  </a:cubicBezTo>
                  <a:cubicBezTo>
                    <a:pt x="1858" y="3905"/>
                    <a:pt x="1570" y="4127"/>
                    <a:pt x="1282" y="4393"/>
                  </a:cubicBezTo>
                  <a:cubicBezTo>
                    <a:pt x="1104" y="4526"/>
                    <a:pt x="1060" y="4770"/>
                    <a:pt x="1171" y="4992"/>
                  </a:cubicBezTo>
                  <a:cubicBezTo>
                    <a:pt x="1282" y="5258"/>
                    <a:pt x="1526" y="5436"/>
                    <a:pt x="1836" y="5480"/>
                  </a:cubicBezTo>
                  <a:cubicBezTo>
                    <a:pt x="1955" y="5495"/>
                    <a:pt x="2075" y="5502"/>
                    <a:pt x="2198" y="5502"/>
                  </a:cubicBezTo>
                  <a:cubicBezTo>
                    <a:pt x="2443" y="5502"/>
                    <a:pt x="2694" y="5473"/>
                    <a:pt x="2945" y="5414"/>
                  </a:cubicBezTo>
                  <a:cubicBezTo>
                    <a:pt x="3699" y="5236"/>
                    <a:pt x="4453" y="4970"/>
                    <a:pt x="5163" y="4615"/>
                  </a:cubicBezTo>
                  <a:cubicBezTo>
                    <a:pt x="5380" y="4492"/>
                    <a:pt x="5505" y="4426"/>
                    <a:pt x="5614" y="4426"/>
                  </a:cubicBezTo>
                  <a:cubicBezTo>
                    <a:pt x="5762" y="4426"/>
                    <a:pt x="5881" y="4547"/>
                    <a:pt x="6161" y="4815"/>
                  </a:cubicBezTo>
                  <a:cubicBezTo>
                    <a:pt x="7470" y="6101"/>
                    <a:pt x="8845" y="7321"/>
                    <a:pt x="10287" y="8452"/>
                  </a:cubicBezTo>
                  <a:cubicBezTo>
                    <a:pt x="12704" y="10315"/>
                    <a:pt x="15299" y="11535"/>
                    <a:pt x="18116" y="11956"/>
                  </a:cubicBezTo>
                  <a:cubicBezTo>
                    <a:pt x="18249" y="11956"/>
                    <a:pt x="18404" y="12001"/>
                    <a:pt x="18515" y="12089"/>
                  </a:cubicBezTo>
                  <a:cubicBezTo>
                    <a:pt x="18360" y="12311"/>
                    <a:pt x="18293" y="12577"/>
                    <a:pt x="18338" y="12844"/>
                  </a:cubicBezTo>
                  <a:cubicBezTo>
                    <a:pt x="18372" y="13033"/>
                    <a:pt x="18500" y="13168"/>
                    <a:pt x="18658" y="13168"/>
                  </a:cubicBezTo>
                  <a:cubicBezTo>
                    <a:pt x="18705" y="13168"/>
                    <a:pt x="18753" y="13157"/>
                    <a:pt x="18803" y="13132"/>
                  </a:cubicBezTo>
                  <a:cubicBezTo>
                    <a:pt x="19092" y="12999"/>
                    <a:pt x="19358" y="12777"/>
                    <a:pt x="19558" y="12511"/>
                  </a:cubicBezTo>
                  <a:cubicBezTo>
                    <a:pt x="19735" y="12255"/>
                    <a:pt x="20034" y="12104"/>
                    <a:pt x="20347" y="12104"/>
                  </a:cubicBezTo>
                  <a:cubicBezTo>
                    <a:pt x="20386" y="12104"/>
                    <a:pt x="20427" y="12107"/>
                    <a:pt x="20467" y="12112"/>
                  </a:cubicBezTo>
                  <a:cubicBezTo>
                    <a:pt x="21687" y="12089"/>
                    <a:pt x="22907" y="11934"/>
                    <a:pt x="24082" y="11602"/>
                  </a:cubicBezTo>
                  <a:cubicBezTo>
                    <a:pt x="24570" y="11513"/>
                    <a:pt x="24991" y="11224"/>
                    <a:pt x="25280" y="10825"/>
                  </a:cubicBezTo>
                  <a:cubicBezTo>
                    <a:pt x="25546" y="10404"/>
                    <a:pt x="25524" y="10226"/>
                    <a:pt x="25102" y="9761"/>
                  </a:cubicBezTo>
                  <a:cubicBezTo>
                    <a:pt x="23838" y="8386"/>
                    <a:pt x="22396" y="7166"/>
                    <a:pt x="20800" y="6168"/>
                  </a:cubicBezTo>
                  <a:cubicBezTo>
                    <a:pt x="19314" y="5192"/>
                    <a:pt x="17672" y="4415"/>
                    <a:pt x="15964" y="3883"/>
                  </a:cubicBezTo>
                  <a:cubicBezTo>
                    <a:pt x="13525" y="3085"/>
                    <a:pt x="11019" y="2486"/>
                    <a:pt x="8490" y="2131"/>
                  </a:cubicBezTo>
                  <a:cubicBezTo>
                    <a:pt x="7856" y="2038"/>
                    <a:pt x="7211" y="1999"/>
                    <a:pt x="6571" y="1999"/>
                  </a:cubicBezTo>
                  <a:cubicBezTo>
                    <a:pt x="6293" y="1999"/>
                    <a:pt x="6015" y="2007"/>
                    <a:pt x="5740" y="2020"/>
                  </a:cubicBezTo>
                  <a:cubicBezTo>
                    <a:pt x="5496" y="2020"/>
                    <a:pt x="5274" y="1954"/>
                    <a:pt x="5074" y="1843"/>
                  </a:cubicBezTo>
                  <a:cubicBezTo>
                    <a:pt x="3855" y="1244"/>
                    <a:pt x="2635" y="756"/>
                    <a:pt x="1415" y="224"/>
                  </a:cubicBezTo>
                  <a:cubicBezTo>
                    <a:pt x="1127" y="113"/>
                    <a:pt x="838" y="24"/>
                    <a:pt x="550" y="2"/>
                  </a:cubicBezTo>
                  <a:cubicBezTo>
                    <a:pt x="529" y="1"/>
                    <a:pt x="508" y="0"/>
                    <a:pt x="4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 rot="-1269655">
              <a:off x="5692495" y="136451"/>
              <a:ext cx="427539" cy="247858"/>
            </a:xfrm>
            <a:custGeom>
              <a:avLst/>
              <a:gdLst/>
              <a:ahLst/>
              <a:cxnLst/>
              <a:rect l="l" t="t" r="r" b="b"/>
              <a:pathLst>
                <a:path w="17101" h="9914" extrusionOk="0">
                  <a:moveTo>
                    <a:pt x="13796" y="1"/>
                  </a:moveTo>
                  <a:cubicBezTo>
                    <a:pt x="12687" y="1"/>
                    <a:pt x="11578" y="223"/>
                    <a:pt x="10558" y="689"/>
                  </a:cubicBezTo>
                  <a:cubicBezTo>
                    <a:pt x="8828" y="1376"/>
                    <a:pt x="7165" y="2241"/>
                    <a:pt x="5612" y="3261"/>
                  </a:cubicBezTo>
                  <a:cubicBezTo>
                    <a:pt x="4991" y="3683"/>
                    <a:pt x="4392" y="4149"/>
                    <a:pt x="3838" y="4681"/>
                  </a:cubicBezTo>
                  <a:cubicBezTo>
                    <a:pt x="3727" y="4792"/>
                    <a:pt x="3572" y="4858"/>
                    <a:pt x="3394" y="4880"/>
                  </a:cubicBezTo>
                  <a:cubicBezTo>
                    <a:pt x="2596" y="5036"/>
                    <a:pt x="1753" y="5280"/>
                    <a:pt x="932" y="5479"/>
                  </a:cubicBezTo>
                  <a:cubicBezTo>
                    <a:pt x="733" y="5546"/>
                    <a:pt x="533" y="5635"/>
                    <a:pt x="378" y="5768"/>
                  </a:cubicBezTo>
                  <a:cubicBezTo>
                    <a:pt x="112" y="5923"/>
                    <a:pt x="1" y="6233"/>
                    <a:pt x="112" y="6522"/>
                  </a:cubicBezTo>
                  <a:cubicBezTo>
                    <a:pt x="156" y="6655"/>
                    <a:pt x="267" y="6766"/>
                    <a:pt x="378" y="6854"/>
                  </a:cubicBezTo>
                  <a:cubicBezTo>
                    <a:pt x="755" y="7121"/>
                    <a:pt x="1154" y="7365"/>
                    <a:pt x="1576" y="7542"/>
                  </a:cubicBezTo>
                  <a:cubicBezTo>
                    <a:pt x="1864" y="7653"/>
                    <a:pt x="1864" y="7653"/>
                    <a:pt x="1642" y="8096"/>
                  </a:cubicBezTo>
                  <a:cubicBezTo>
                    <a:pt x="1442" y="8451"/>
                    <a:pt x="1243" y="8806"/>
                    <a:pt x="1088" y="9183"/>
                  </a:cubicBezTo>
                  <a:cubicBezTo>
                    <a:pt x="977" y="9361"/>
                    <a:pt x="955" y="9582"/>
                    <a:pt x="1043" y="9782"/>
                  </a:cubicBezTo>
                  <a:cubicBezTo>
                    <a:pt x="1093" y="9869"/>
                    <a:pt x="1170" y="9914"/>
                    <a:pt x="1259" y="9914"/>
                  </a:cubicBezTo>
                  <a:cubicBezTo>
                    <a:pt x="1330" y="9914"/>
                    <a:pt x="1408" y="9885"/>
                    <a:pt x="1487" y="9826"/>
                  </a:cubicBezTo>
                  <a:cubicBezTo>
                    <a:pt x="1753" y="9649"/>
                    <a:pt x="1997" y="9427"/>
                    <a:pt x="2219" y="9161"/>
                  </a:cubicBezTo>
                  <a:cubicBezTo>
                    <a:pt x="2707" y="8562"/>
                    <a:pt x="3172" y="7919"/>
                    <a:pt x="3594" y="7254"/>
                  </a:cubicBezTo>
                  <a:cubicBezTo>
                    <a:pt x="3808" y="6925"/>
                    <a:pt x="3884" y="6808"/>
                    <a:pt x="4001" y="6808"/>
                  </a:cubicBezTo>
                  <a:cubicBezTo>
                    <a:pt x="4065" y="6808"/>
                    <a:pt x="4141" y="6844"/>
                    <a:pt x="4259" y="6899"/>
                  </a:cubicBezTo>
                  <a:cubicBezTo>
                    <a:pt x="5169" y="7298"/>
                    <a:pt x="6144" y="7586"/>
                    <a:pt x="7120" y="7786"/>
                  </a:cubicBezTo>
                  <a:cubicBezTo>
                    <a:pt x="7482" y="7853"/>
                    <a:pt x="7847" y="7887"/>
                    <a:pt x="8217" y="7887"/>
                  </a:cubicBezTo>
                  <a:cubicBezTo>
                    <a:pt x="9549" y="7887"/>
                    <a:pt x="10936" y="7447"/>
                    <a:pt x="12377" y="6544"/>
                  </a:cubicBezTo>
                  <a:cubicBezTo>
                    <a:pt x="12429" y="6492"/>
                    <a:pt x="12495" y="6412"/>
                    <a:pt x="12574" y="6412"/>
                  </a:cubicBezTo>
                  <a:cubicBezTo>
                    <a:pt x="12596" y="6412"/>
                    <a:pt x="12619" y="6419"/>
                    <a:pt x="12643" y="6433"/>
                  </a:cubicBezTo>
                  <a:cubicBezTo>
                    <a:pt x="12554" y="6655"/>
                    <a:pt x="12532" y="6921"/>
                    <a:pt x="12554" y="7165"/>
                  </a:cubicBezTo>
                  <a:cubicBezTo>
                    <a:pt x="12577" y="7267"/>
                    <a:pt x="12623" y="7323"/>
                    <a:pt x="12684" y="7323"/>
                  </a:cubicBezTo>
                  <a:cubicBezTo>
                    <a:pt x="12741" y="7323"/>
                    <a:pt x="12811" y="7273"/>
                    <a:pt x="12887" y="7165"/>
                  </a:cubicBezTo>
                  <a:cubicBezTo>
                    <a:pt x="13064" y="6877"/>
                    <a:pt x="13220" y="6544"/>
                    <a:pt x="13331" y="6211"/>
                  </a:cubicBezTo>
                  <a:cubicBezTo>
                    <a:pt x="13419" y="5878"/>
                    <a:pt x="13641" y="5590"/>
                    <a:pt x="13907" y="5368"/>
                  </a:cubicBezTo>
                  <a:cubicBezTo>
                    <a:pt x="14750" y="4636"/>
                    <a:pt x="15526" y="3816"/>
                    <a:pt x="16214" y="2951"/>
                  </a:cubicBezTo>
                  <a:cubicBezTo>
                    <a:pt x="16547" y="2552"/>
                    <a:pt x="16791" y="2108"/>
                    <a:pt x="16946" y="1620"/>
                  </a:cubicBezTo>
                  <a:cubicBezTo>
                    <a:pt x="17101" y="1088"/>
                    <a:pt x="17079" y="955"/>
                    <a:pt x="16791" y="777"/>
                  </a:cubicBezTo>
                  <a:cubicBezTo>
                    <a:pt x="15881" y="267"/>
                    <a:pt x="14839" y="1"/>
                    <a:pt x="13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 rot="-1269655">
              <a:off x="5321679" y="-702925"/>
              <a:ext cx="502966" cy="223657"/>
            </a:xfrm>
            <a:custGeom>
              <a:avLst/>
              <a:gdLst/>
              <a:ahLst/>
              <a:cxnLst/>
              <a:rect l="l" t="t" r="r" b="b"/>
              <a:pathLst>
                <a:path w="20118" h="8946" extrusionOk="0">
                  <a:moveTo>
                    <a:pt x="15864" y="1"/>
                  </a:moveTo>
                  <a:cubicBezTo>
                    <a:pt x="14427" y="1"/>
                    <a:pt x="12993" y="240"/>
                    <a:pt x="11622" y="713"/>
                  </a:cubicBezTo>
                  <a:cubicBezTo>
                    <a:pt x="9737" y="1334"/>
                    <a:pt x="7919" y="2132"/>
                    <a:pt x="6189" y="3108"/>
                  </a:cubicBezTo>
                  <a:cubicBezTo>
                    <a:pt x="5523" y="3463"/>
                    <a:pt x="4924" y="3885"/>
                    <a:pt x="4370" y="4373"/>
                  </a:cubicBezTo>
                  <a:cubicBezTo>
                    <a:pt x="4215" y="4483"/>
                    <a:pt x="4059" y="4550"/>
                    <a:pt x="3882" y="4572"/>
                  </a:cubicBezTo>
                  <a:cubicBezTo>
                    <a:pt x="2884" y="4727"/>
                    <a:pt x="1908" y="4971"/>
                    <a:pt x="932" y="5193"/>
                  </a:cubicBezTo>
                  <a:cubicBezTo>
                    <a:pt x="710" y="5238"/>
                    <a:pt x="488" y="5326"/>
                    <a:pt x="311" y="5459"/>
                  </a:cubicBezTo>
                  <a:cubicBezTo>
                    <a:pt x="23" y="5570"/>
                    <a:pt x="1" y="5947"/>
                    <a:pt x="222" y="6103"/>
                  </a:cubicBezTo>
                  <a:cubicBezTo>
                    <a:pt x="355" y="6236"/>
                    <a:pt x="488" y="6324"/>
                    <a:pt x="666" y="6369"/>
                  </a:cubicBezTo>
                  <a:cubicBezTo>
                    <a:pt x="1243" y="6591"/>
                    <a:pt x="1819" y="6768"/>
                    <a:pt x="2418" y="6901"/>
                  </a:cubicBezTo>
                  <a:cubicBezTo>
                    <a:pt x="2839" y="6990"/>
                    <a:pt x="2817" y="7012"/>
                    <a:pt x="2684" y="7367"/>
                  </a:cubicBezTo>
                  <a:cubicBezTo>
                    <a:pt x="2529" y="7677"/>
                    <a:pt x="2418" y="7988"/>
                    <a:pt x="2329" y="8321"/>
                  </a:cubicBezTo>
                  <a:cubicBezTo>
                    <a:pt x="2263" y="8498"/>
                    <a:pt x="2329" y="8698"/>
                    <a:pt x="2462" y="8831"/>
                  </a:cubicBezTo>
                  <a:cubicBezTo>
                    <a:pt x="2563" y="8906"/>
                    <a:pt x="2685" y="8946"/>
                    <a:pt x="2809" y="8946"/>
                  </a:cubicBezTo>
                  <a:cubicBezTo>
                    <a:pt x="2903" y="8946"/>
                    <a:pt x="2997" y="8923"/>
                    <a:pt x="3083" y="8875"/>
                  </a:cubicBezTo>
                  <a:cubicBezTo>
                    <a:pt x="3327" y="8698"/>
                    <a:pt x="3571" y="8498"/>
                    <a:pt x="3771" y="8254"/>
                  </a:cubicBezTo>
                  <a:cubicBezTo>
                    <a:pt x="4192" y="7744"/>
                    <a:pt x="4592" y="7167"/>
                    <a:pt x="4902" y="6591"/>
                  </a:cubicBezTo>
                  <a:cubicBezTo>
                    <a:pt x="5066" y="6277"/>
                    <a:pt x="5120" y="6175"/>
                    <a:pt x="5279" y="6175"/>
                  </a:cubicBezTo>
                  <a:cubicBezTo>
                    <a:pt x="5357" y="6175"/>
                    <a:pt x="5459" y="6199"/>
                    <a:pt x="5612" y="6236"/>
                  </a:cubicBezTo>
                  <a:cubicBezTo>
                    <a:pt x="6920" y="6546"/>
                    <a:pt x="8251" y="6768"/>
                    <a:pt x="9582" y="6901"/>
                  </a:cubicBezTo>
                  <a:cubicBezTo>
                    <a:pt x="9921" y="6932"/>
                    <a:pt x="10261" y="6948"/>
                    <a:pt x="10600" y="6948"/>
                  </a:cubicBezTo>
                  <a:cubicBezTo>
                    <a:pt x="12434" y="6948"/>
                    <a:pt x="14249" y="6494"/>
                    <a:pt x="15859" y="5615"/>
                  </a:cubicBezTo>
                  <a:cubicBezTo>
                    <a:pt x="15930" y="5579"/>
                    <a:pt x="16002" y="5514"/>
                    <a:pt x="16098" y="5514"/>
                  </a:cubicBezTo>
                  <a:cubicBezTo>
                    <a:pt x="16120" y="5514"/>
                    <a:pt x="16144" y="5517"/>
                    <a:pt x="16169" y="5526"/>
                  </a:cubicBezTo>
                  <a:cubicBezTo>
                    <a:pt x="16147" y="5748"/>
                    <a:pt x="16191" y="5969"/>
                    <a:pt x="16324" y="6147"/>
                  </a:cubicBezTo>
                  <a:cubicBezTo>
                    <a:pt x="16358" y="6236"/>
                    <a:pt x="16441" y="6280"/>
                    <a:pt x="16524" y="6280"/>
                  </a:cubicBezTo>
                  <a:cubicBezTo>
                    <a:pt x="16607" y="6280"/>
                    <a:pt x="16690" y="6236"/>
                    <a:pt x="16724" y="6147"/>
                  </a:cubicBezTo>
                  <a:cubicBezTo>
                    <a:pt x="16879" y="5903"/>
                    <a:pt x="16968" y="5615"/>
                    <a:pt x="16990" y="5326"/>
                  </a:cubicBezTo>
                  <a:cubicBezTo>
                    <a:pt x="17012" y="5016"/>
                    <a:pt x="17189" y="4750"/>
                    <a:pt x="17433" y="4572"/>
                  </a:cubicBezTo>
                  <a:cubicBezTo>
                    <a:pt x="18232" y="3951"/>
                    <a:pt x="18964" y="3219"/>
                    <a:pt x="19585" y="2421"/>
                  </a:cubicBezTo>
                  <a:cubicBezTo>
                    <a:pt x="19873" y="2088"/>
                    <a:pt x="20051" y="1689"/>
                    <a:pt x="20095" y="1245"/>
                  </a:cubicBezTo>
                  <a:cubicBezTo>
                    <a:pt x="20117" y="802"/>
                    <a:pt x="20028" y="691"/>
                    <a:pt x="19607" y="558"/>
                  </a:cubicBezTo>
                  <a:cubicBezTo>
                    <a:pt x="18384" y="185"/>
                    <a:pt x="17123" y="1"/>
                    <a:pt x="15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 rot="-1269655">
              <a:off x="1201575" y="1023440"/>
              <a:ext cx="345461" cy="233382"/>
            </a:xfrm>
            <a:custGeom>
              <a:avLst/>
              <a:gdLst/>
              <a:ahLst/>
              <a:cxnLst/>
              <a:rect l="l" t="t" r="r" b="b"/>
              <a:pathLst>
                <a:path w="13818" h="9335" extrusionOk="0">
                  <a:moveTo>
                    <a:pt x="12872" y="1"/>
                  </a:moveTo>
                  <a:cubicBezTo>
                    <a:pt x="10954" y="1"/>
                    <a:pt x="9090" y="575"/>
                    <a:pt x="7497" y="1651"/>
                  </a:cubicBezTo>
                  <a:cubicBezTo>
                    <a:pt x="6255" y="2472"/>
                    <a:pt x="5079" y="3403"/>
                    <a:pt x="4015" y="4446"/>
                  </a:cubicBezTo>
                  <a:cubicBezTo>
                    <a:pt x="3615" y="4823"/>
                    <a:pt x="3238" y="5244"/>
                    <a:pt x="2928" y="5710"/>
                  </a:cubicBezTo>
                  <a:cubicBezTo>
                    <a:pt x="2861" y="5821"/>
                    <a:pt x="2728" y="5909"/>
                    <a:pt x="2617" y="5954"/>
                  </a:cubicBezTo>
                  <a:cubicBezTo>
                    <a:pt x="1930" y="6242"/>
                    <a:pt x="1264" y="6619"/>
                    <a:pt x="599" y="6952"/>
                  </a:cubicBezTo>
                  <a:cubicBezTo>
                    <a:pt x="444" y="7041"/>
                    <a:pt x="288" y="7151"/>
                    <a:pt x="178" y="7285"/>
                  </a:cubicBezTo>
                  <a:cubicBezTo>
                    <a:pt x="0" y="7418"/>
                    <a:pt x="44" y="7684"/>
                    <a:pt x="244" y="7772"/>
                  </a:cubicBezTo>
                  <a:cubicBezTo>
                    <a:pt x="355" y="7839"/>
                    <a:pt x="488" y="7861"/>
                    <a:pt x="621" y="7861"/>
                  </a:cubicBezTo>
                  <a:cubicBezTo>
                    <a:pt x="954" y="7911"/>
                    <a:pt x="1299" y="7936"/>
                    <a:pt x="1647" y="7936"/>
                  </a:cubicBezTo>
                  <a:cubicBezTo>
                    <a:pt x="1763" y="7936"/>
                    <a:pt x="1880" y="7933"/>
                    <a:pt x="1996" y="7928"/>
                  </a:cubicBezTo>
                  <a:cubicBezTo>
                    <a:pt x="2307" y="7928"/>
                    <a:pt x="2307" y="7928"/>
                    <a:pt x="2285" y="8194"/>
                  </a:cubicBezTo>
                  <a:cubicBezTo>
                    <a:pt x="2240" y="8460"/>
                    <a:pt x="2218" y="8704"/>
                    <a:pt x="2218" y="8970"/>
                  </a:cubicBezTo>
                  <a:cubicBezTo>
                    <a:pt x="2218" y="9103"/>
                    <a:pt x="2262" y="9236"/>
                    <a:pt x="2395" y="9303"/>
                  </a:cubicBezTo>
                  <a:cubicBezTo>
                    <a:pt x="2445" y="9324"/>
                    <a:pt x="2497" y="9334"/>
                    <a:pt x="2549" y="9334"/>
                  </a:cubicBezTo>
                  <a:cubicBezTo>
                    <a:pt x="2660" y="9334"/>
                    <a:pt x="2771" y="9290"/>
                    <a:pt x="2861" y="9214"/>
                  </a:cubicBezTo>
                  <a:cubicBezTo>
                    <a:pt x="3017" y="9037"/>
                    <a:pt x="3150" y="8859"/>
                    <a:pt x="3238" y="8637"/>
                  </a:cubicBezTo>
                  <a:cubicBezTo>
                    <a:pt x="3460" y="8172"/>
                    <a:pt x="3638" y="7706"/>
                    <a:pt x="3748" y="7196"/>
                  </a:cubicBezTo>
                  <a:cubicBezTo>
                    <a:pt x="3837" y="6819"/>
                    <a:pt x="3837" y="6819"/>
                    <a:pt x="4192" y="6819"/>
                  </a:cubicBezTo>
                  <a:cubicBezTo>
                    <a:pt x="5212" y="6797"/>
                    <a:pt x="6210" y="6708"/>
                    <a:pt x="7208" y="6530"/>
                  </a:cubicBezTo>
                  <a:cubicBezTo>
                    <a:pt x="8827" y="6264"/>
                    <a:pt x="10336" y="5532"/>
                    <a:pt x="11533" y="4401"/>
                  </a:cubicBezTo>
                  <a:cubicBezTo>
                    <a:pt x="11593" y="4362"/>
                    <a:pt x="11617" y="4287"/>
                    <a:pt x="11716" y="4287"/>
                  </a:cubicBezTo>
                  <a:cubicBezTo>
                    <a:pt x="11728" y="4287"/>
                    <a:pt x="11741" y="4288"/>
                    <a:pt x="11755" y="4290"/>
                  </a:cubicBezTo>
                  <a:cubicBezTo>
                    <a:pt x="11777" y="4446"/>
                    <a:pt x="11844" y="4601"/>
                    <a:pt x="11977" y="4712"/>
                  </a:cubicBezTo>
                  <a:cubicBezTo>
                    <a:pt x="12010" y="4754"/>
                    <a:pt x="12057" y="4773"/>
                    <a:pt x="12102" y="4773"/>
                  </a:cubicBezTo>
                  <a:cubicBezTo>
                    <a:pt x="12177" y="4773"/>
                    <a:pt x="12251" y="4720"/>
                    <a:pt x="12265" y="4623"/>
                  </a:cubicBezTo>
                  <a:cubicBezTo>
                    <a:pt x="12332" y="4423"/>
                    <a:pt x="12332" y="4202"/>
                    <a:pt x="12287" y="3980"/>
                  </a:cubicBezTo>
                  <a:cubicBezTo>
                    <a:pt x="12265" y="3758"/>
                    <a:pt x="12332" y="3514"/>
                    <a:pt x="12487" y="3337"/>
                  </a:cubicBezTo>
                  <a:cubicBezTo>
                    <a:pt x="12953" y="2738"/>
                    <a:pt x="13330" y="2072"/>
                    <a:pt x="13640" y="1363"/>
                  </a:cubicBezTo>
                  <a:cubicBezTo>
                    <a:pt x="13773" y="1074"/>
                    <a:pt x="13818" y="742"/>
                    <a:pt x="13773" y="409"/>
                  </a:cubicBezTo>
                  <a:cubicBezTo>
                    <a:pt x="13707" y="76"/>
                    <a:pt x="13618" y="10"/>
                    <a:pt x="13286" y="10"/>
                  </a:cubicBezTo>
                  <a:cubicBezTo>
                    <a:pt x="13147" y="4"/>
                    <a:pt x="13009" y="1"/>
                    <a:pt x="12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 rot="-1269655">
              <a:off x="1165800" y="783026"/>
              <a:ext cx="394838" cy="219107"/>
            </a:xfrm>
            <a:custGeom>
              <a:avLst/>
              <a:gdLst/>
              <a:ahLst/>
              <a:cxnLst/>
              <a:rect l="l" t="t" r="r" b="b"/>
              <a:pathLst>
                <a:path w="15793" h="8764" extrusionOk="0">
                  <a:moveTo>
                    <a:pt x="14918" y="1"/>
                  </a:moveTo>
                  <a:cubicBezTo>
                    <a:pt x="13830" y="1"/>
                    <a:pt x="12761" y="133"/>
                    <a:pt x="11711" y="380"/>
                  </a:cubicBezTo>
                  <a:cubicBezTo>
                    <a:pt x="10602" y="646"/>
                    <a:pt x="9560" y="1045"/>
                    <a:pt x="8584" y="1578"/>
                  </a:cubicBezTo>
                  <a:cubicBezTo>
                    <a:pt x="7165" y="2332"/>
                    <a:pt x="5834" y="3219"/>
                    <a:pt x="4570" y="4217"/>
                  </a:cubicBezTo>
                  <a:cubicBezTo>
                    <a:pt x="4126" y="4550"/>
                    <a:pt x="3705" y="4949"/>
                    <a:pt x="3328" y="5393"/>
                  </a:cubicBezTo>
                  <a:cubicBezTo>
                    <a:pt x="3239" y="5504"/>
                    <a:pt x="3106" y="5570"/>
                    <a:pt x="2973" y="5614"/>
                  </a:cubicBezTo>
                  <a:cubicBezTo>
                    <a:pt x="2174" y="5903"/>
                    <a:pt x="1420" y="6235"/>
                    <a:pt x="666" y="6568"/>
                  </a:cubicBezTo>
                  <a:cubicBezTo>
                    <a:pt x="489" y="6635"/>
                    <a:pt x="333" y="6746"/>
                    <a:pt x="178" y="6856"/>
                  </a:cubicBezTo>
                  <a:cubicBezTo>
                    <a:pt x="1" y="7034"/>
                    <a:pt x="23" y="7189"/>
                    <a:pt x="267" y="7322"/>
                  </a:cubicBezTo>
                  <a:cubicBezTo>
                    <a:pt x="400" y="7367"/>
                    <a:pt x="533" y="7411"/>
                    <a:pt x="688" y="7411"/>
                  </a:cubicBezTo>
                  <a:cubicBezTo>
                    <a:pt x="1062" y="7443"/>
                    <a:pt x="1447" y="7464"/>
                    <a:pt x="1836" y="7464"/>
                  </a:cubicBezTo>
                  <a:cubicBezTo>
                    <a:pt x="1978" y="7464"/>
                    <a:pt x="2120" y="7461"/>
                    <a:pt x="2263" y="7455"/>
                  </a:cubicBezTo>
                  <a:cubicBezTo>
                    <a:pt x="2326" y="7451"/>
                    <a:pt x="2378" y="7449"/>
                    <a:pt x="2421" y="7449"/>
                  </a:cubicBezTo>
                  <a:cubicBezTo>
                    <a:pt x="2616" y="7449"/>
                    <a:pt x="2610" y="7503"/>
                    <a:pt x="2573" y="7721"/>
                  </a:cubicBezTo>
                  <a:cubicBezTo>
                    <a:pt x="2507" y="7943"/>
                    <a:pt x="2485" y="8187"/>
                    <a:pt x="2485" y="8409"/>
                  </a:cubicBezTo>
                  <a:cubicBezTo>
                    <a:pt x="2485" y="8564"/>
                    <a:pt x="2573" y="8697"/>
                    <a:pt x="2707" y="8742"/>
                  </a:cubicBezTo>
                  <a:cubicBezTo>
                    <a:pt x="2763" y="8756"/>
                    <a:pt x="2819" y="8763"/>
                    <a:pt x="2874" y="8763"/>
                  </a:cubicBezTo>
                  <a:cubicBezTo>
                    <a:pt x="2994" y="8763"/>
                    <a:pt x="3111" y="8729"/>
                    <a:pt x="3217" y="8653"/>
                  </a:cubicBezTo>
                  <a:cubicBezTo>
                    <a:pt x="3394" y="8498"/>
                    <a:pt x="3549" y="8320"/>
                    <a:pt x="3660" y="8098"/>
                  </a:cubicBezTo>
                  <a:cubicBezTo>
                    <a:pt x="3904" y="7699"/>
                    <a:pt x="4104" y="7234"/>
                    <a:pt x="4259" y="6768"/>
                  </a:cubicBezTo>
                  <a:cubicBezTo>
                    <a:pt x="4348" y="6413"/>
                    <a:pt x="4348" y="6435"/>
                    <a:pt x="4769" y="6413"/>
                  </a:cubicBezTo>
                  <a:cubicBezTo>
                    <a:pt x="5923" y="6391"/>
                    <a:pt x="7054" y="6280"/>
                    <a:pt x="8207" y="6125"/>
                  </a:cubicBezTo>
                  <a:cubicBezTo>
                    <a:pt x="9981" y="5881"/>
                    <a:pt x="11689" y="5193"/>
                    <a:pt x="13153" y="4106"/>
                  </a:cubicBezTo>
                  <a:cubicBezTo>
                    <a:pt x="13220" y="4062"/>
                    <a:pt x="13264" y="3973"/>
                    <a:pt x="13397" y="3973"/>
                  </a:cubicBezTo>
                  <a:cubicBezTo>
                    <a:pt x="13419" y="4151"/>
                    <a:pt x="13508" y="4284"/>
                    <a:pt x="13641" y="4395"/>
                  </a:cubicBezTo>
                  <a:cubicBezTo>
                    <a:pt x="13680" y="4426"/>
                    <a:pt x="13728" y="4441"/>
                    <a:pt x="13775" y="4441"/>
                  </a:cubicBezTo>
                  <a:cubicBezTo>
                    <a:pt x="13861" y="4441"/>
                    <a:pt x="13945" y="4392"/>
                    <a:pt x="13974" y="4306"/>
                  </a:cubicBezTo>
                  <a:cubicBezTo>
                    <a:pt x="14040" y="4106"/>
                    <a:pt x="14062" y="3884"/>
                    <a:pt x="14018" y="3685"/>
                  </a:cubicBezTo>
                  <a:cubicBezTo>
                    <a:pt x="13974" y="3463"/>
                    <a:pt x="14062" y="3241"/>
                    <a:pt x="14240" y="3108"/>
                  </a:cubicBezTo>
                  <a:cubicBezTo>
                    <a:pt x="14750" y="2554"/>
                    <a:pt x="15193" y="1933"/>
                    <a:pt x="15571" y="1267"/>
                  </a:cubicBezTo>
                  <a:cubicBezTo>
                    <a:pt x="15726" y="1001"/>
                    <a:pt x="15792" y="691"/>
                    <a:pt x="15726" y="380"/>
                  </a:cubicBezTo>
                  <a:cubicBezTo>
                    <a:pt x="15637" y="92"/>
                    <a:pt x="15571" y="25"/>
                    <a:pt x="15171" y="3"/>
                  </a:cubicBezTo>
                  <a:cubicBezTo>
                    <a:pt x="15087" y="1"/>
                    <a:pt x="15003" y="1"/>
                    <a:pt x="14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 rot="69103">
              <a:off x="511188" y="1443386"/>
              <a:ext cx="255076" cy="277726"/>
            </a:xfrm>
            <a:custGeom>
              <a:avLst/>
              <a:gdLst/>
              <a:ahLst/>
              <a:cxnLst/>
              <a:rect l="l" t="t" r="r" b="b"/>
              <a:pathLst>
                <a:path w="10203" h="11109" extrusionOk="0">
                  <a:moveTo>
                    <a:pt x="9392" y="1"/>
                  </a:moveTo>
                  <a:cubicBezTo>
                    <a:pt x="8741" y="1"/>
                    <a:pt x="8088" y="139"/>
                    <a:pt x="7497" y="416"/>
                  </a:cubicBezTo>
                  <a:cubicBezTo>
                    <a:pt x="6743" y="749"/>
                    <a:pt x="6055" y="1259"/>
                    <a:pt x="5479" y="1902"/>
                  </a:cubicBezTo>
                  <a:cubicBezTo>
                    <a:pt x="4525" y="2901"/>
                    <a:pt x="3660" y="4010"/>
                    <a:pt x="2928" y="5207"/>
                  </a:cubicBezTo>
                  <a:cubicBezTo>
                    <a:pt x="2617" y="5695"/>
                    <a:pt x="2374" y="6205"/>
                    <a:pt x="2152" y="6715"/>
                  </a:cubicBezTo>
                  <a:cubicBezTo>
                    <a:pt x="2107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01"/>
                    <a:pt x="111" y="8556"/>
                  </a:cubicBezTo>
                  <a:cubicBezTo>
                    <a:pt x="0" y="8734"/>
                    <a:pt x="23" y="9000"/>
                    <a:pt x="178" y="9155"/>
                  </a:cubicBezTo>
                  <a:cubicBezTo>
                    <a:pt x="266" y="9222"/>
                    <a:pt x="355" y="9266"/>
                    <a:pt x="466" y="9288"/>
                  </a:cubicBezTo>
                  <a:cubicBezTo>
                    <a:pt x="799" y="9355"/>
                    <a:pt x="1154" y="9377"/>
                    <a:pt x="1509" y="9377"/>
                  </a:cubicBezTo>
                  <a:cubicBezTo>
                    <a:pt x="1730" y="9377"/>
                    <a:pt x="1730" y="9377"/>
                    <a:pt x="1708" y="9732"/>
                  </a:cubicBezTo>
                  <a:cubicBezTo>
                    <a:pt x="1686" y="10042"/>
                    <a:pt x="1664" y="10353"/>
                    <a:pt x="1686" y="10641"/>
                  </a:cubicBezTo>
                  <a:cubicBezTo>
                    <a:pt x="1686" y="10819"/>
                    <a:pt x="1708" y="10996"/>
                    <a:pt x="1819" y="11063"/>
                  </a:cubicBezTo>
                  <a:cubicBezTo>
                    <a:pt x="1866" y="11094"/>
                    <a:pt x="1911" y="11109"/>
                    <a:pt x="1952" y="11109"/>
                  </a:cubicBezTo>
                  <a:cubicBezTo>
                    <a:pt x="2028" y="11109"/>
                    <a:pt x="2094" y="11060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5" y="9710"/>
                    <a:pt x="2706" y="9133"/>
                    <a:pt x="2795" y="8534"/>
                  </a:cubicBezTo>
                  <a:cubicBezTo>
                    <a:pt x="2839" y="8091"/>
                    <a:pt x="2839" y="8091"/>
                    <a:pt x="3128" y="8091"/>
                  </a:cubicBezTo>
                  <a:cubicBezTo>
                    <a:pt x="3882" y="8091"/>
                    <a:pt x="4636" y="7980"/>
                    <a:pt x="5368" y="7802"/>
                  </a:cubicBezTo>
                  <a:cubicBezTo>
                    <a:pt x="6588" y="7492"/>
                    <a:pt x="7674" y="6693"/>
                    <a:pt x="8562" y="5318"/>
                  </a:cubicBezTo>
                  <a:cubicBezTo>
                    <a:pt x="8606" y="5252"/>
                    <a:pt x="8628" y="5163"/>
                    <a:pt x="8717" y="5163"/>
                  </a:cubicBezTo>
                  <a:cubicBezTo>
                    <a:pt x="8739" y="5362"/>
                    <a:pt x="8783" y="5540"/>
                    <a:pt x="8894" y="5695"/>
                  </a:cubicBezTo>
                  <a:cubicBezTo>
                    <a:pt x="8929" y="5748"/>
                    <a:pt x="8964" y="5773"/>
                    <a:pt x="8996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8" y="5340"/>
                    <a:pt x="9138" y="5074"/>
                    <a:pt x="9116" y="4808"/>
                  </a:cubicBezTo>
                  <a:cubicBezTo>
                    <a:pt x="9072" y="4542"/>
                    <a:pt x="9116" y="4276"/>
                    <a:pt x="9249" y="4032"/>
                  </a:cubicBezTo>
                  <a:cubicBezTo>
                    <a:pt x="9582" y="3278"/>
                    <a:pt x="9870" y="2479"/>
                    <a:pt x="10070" y="1659"/>
                  </a:cubicBezTo>
                  <a:cubicBezTo>
                    <a:pt x="10181" y="1304"/>
                    <a:pt x="10203" y="904"/>
                    <a:pt x="10158" y="527"/>
                  </a:cubicBezTo>
                  <a:cubicBezTo>
                    <a:pt x="10092" y="128"/>
                    <a:pt x="10025" y="39"/>
                    <a:pt x="9781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 rot="-1269655">
              <a:off x="1365725" y="462848"/>
              <a:ext cx="345461" cy="233382"/>
            </a:xfrm>
            <a:custGeom>
              <a:avLst/>
              <a:gdLst/>
              <a:ahLst/>
              <a:cxnLst/>
              <a:rect l="l" t="t" r="r" b="b"/>
              <a:pathLst>
                <a:path w="13818" h="9335" extrusionOk="0">
                  <a:moveTo>
                    <a:pt x="12849" y="0"/>
                  </a:moveTo>
                  <a:cubicBezTo>
                    <a:pt x="11958" y="0"/>
                    <a:pt x="11083" y="120"/>
                    <a:pt x="10225" y="387"/>
                  </a:cubicBezTo>
                  <a:cubicBezTo>
                    <a:pt x="9249" y="653"/>
                    <a:pt x="8339" y="1074"/>
                    <a:pt x="7497" y="1651"/>
                  </a:cubicBezTo>
                  <a:cubicBezTo>
                    <a:pt x="6255" y="2472"/>
                    <a:pt x="5079" y="3403"/>
                    <a:pt x="4014" y="4446"/>
                  </a:cubicBezTo>
                  <a:cubicBezTo>
                    <a:pt x="3615" y="4823"/>
                    <a:pt x="3238" y="5244"/>
                    <a:pt x="2928" y="5710"/>
                  </a:cubicBezTo>
                  <a:cubicBezTo>
                    <a:pt x="2861" y="5821"/>
                    <a:pt x="2728" y="5910"/>
                    <a:pt x="2617" y="5954"/>
                  </a:cubicBezTo>
                  <a:cubicBezTo>
                    <a:pt x="1930" y="6242"/>
                    <a:pt x="1264" y="6619"/>
                    <a:pt x="599" y="6952"/>
                  </a:cubicBezTo>
                  <a:cubicBezTo>
                    <a:pt x="444" y="7041"/>
                    <a:pt x="288" y="7152"/>
                    <a:pt x="177" y="7285"/>
                  </a:cubicBezTo>
                  <a:cubicBezTo>
                    <a:pt x="0" y="7418"/>
                    <a:pt x="44" y="7684"/>
                    <a:pt x="244" y="7773"/>
                  </a:cubicBezTo>
                  <a:cubicBezTo>
                    <a:pt x="355" y="7817"/>
                    <a:pt x="488" y="7861"/>
                    <a:pt x="621" y="7861"/>
                  </a:cubicBezTo>
                  <a:cubicBezTo>
                    <a:pt x="954" y="7911"/>
                    <a:pt x="1299" y="7936"/>
                    <a:pt x="1647" y="7936"/>
                  </a:cubicBezTo>
                  <a:cubicBezTo>
                    <a:pt x="1763" y="7936"/>
                    <a:pt x="1880" y="7933"/>
                    <a:pt x="1996" y="7928"/>
                  </a:cubicBezTo>
                  <a:cubicBezTo>
                    <a:pt x="2307" y="7928"/>
                    <a:pt x="2307" y="7928"/>
                    <a:pt x="2284" y="8194"/>
                  </a:cubicBezTo>
                  <a:cubicBezTo>
                    <a:pt x="2240" y="8460"/>
                    <a:pt x="2218" y="8704"/>
                    <a:pt x="2218" y="8970"/>
                  </a:cubicBezTo>
                  <a:cubicBezTo>
                    <a:pt x="2218" y="9103"/>
                    <a:pt x="2262" y="9236"/>
                    <a:pt x="2395" y="9303"/>
                  </a:cubicBezTo>
                  <a:cubicBezTo>
                    <a:pt x="2445" y="9324"/>
                    <a:pt x="2497" y="9334"/>
                    <a:pt x="2549" y="9334"/>
                  </a:cubicBezTo>
                  <a:cubicBezTo>
                    <a:pt x="2660" y="9334"/>
                    <a:pt x="2771" y="9290"/>
                    <a:pt x="2861" y="9214"/>
                  </a:cubicBezTo>
                  <a:cubicBezTo>
                    <a:pt x="3016" y="9037"/>
                    <a:pt x="3149" y="8837"/>
                    <a:pt x="3238" y="8638"/>
                  </a:cubicBezTo>
                  <a:cubicBezTo>
                    <a:pt x="3460" y="8172"/>
                    <a:pt x="3637" y="7684"/>
                    <a:pt x="3748" y="7196"/>
                  </a:cubicBezTo>
                  <a:cubicBezTo>
                    <a:pt x="3837" y="6819"/>
                    <a:pt x="3837" y="6819"/>
                    <a:pt x="4214" y="6819"/>
                  </a:cubicBezTo>
                  <a:cubicBezTo>
                    <a:pt x="5212" y="6797"/>
                    <a:pt x="6210" y="6686"/>
                    <a:pt x="7208" y="6531"/>
                  </a:cubicBezTo>
                  <a:cubicBezTo>
                    <a:pt x="8827" y="6264"/>
                    <a:pt x="10336" y="5532"/>
                    <a:pt x="11533" y="4401"/>
                  </a:cubicBezTo>
                  <a:cubicBezTo>
                    <a:pt x="11578" y="4357"/>
                    <a:pt x="11622" y="4268"/>
                    <a:pt x="11733" y="4268"/>
                  </a:cubicBezTo>
                  <a:cubicBezTo>
                    <a:pt x="11755" y="4446"/>
                    <a:pt x="11844" y="4601"/>
                    <a:pt x="11977" y="4712"/>
                  </a:cubicBezTo>
                  <a:cubicBezTo>
                    <a:pt x="12010" y="4754"/>
                    <a:pt x="12056" y="4773"/>
                    <a:pt x="12102" y="4773"/>
                  </a:cubicBezTo>
                  <a:cubicBezTo>
                    <a:pt x="12177" y="4773"/>
                    <a:pt x="12251" y="4720"/>
                    <a:pt x="12265" y="4623"/>
                  </a:cubicBezTo>
                  <a:cubicBezTo>
                    <a:pt x="12310" y="4424"/>
                    <a:pt x="12332" y="4180"/>
                    <a:pt x="12287" y="3980"/>
                  </a:cubicBezTo>
                  <a:cubicBezTo>
                    <a:pt x="12265" y="3736"/>
                    <a:pt x="12332" y="3514"/>
                    <a:pt x="12487" y="3337"/>
                  </a:cubicBezTo>
                  <a:cubicBezTo>
                    <a:pt x="12931" y="2716"/>
                    <a:pt x="13330" y="2073"/>
                    <a:pt x="13640" y="1363"/>
                  </a:cubicBezTo>
                  <a:cubicBezTo>
                    <a:pt x="13773" y="1074"/>
                    <a:pt x="13818" y="742"/>
                    <a:pt x="13773" y="409"/>
                  </a:cubicBezTo>
                  <a:cubicBezTo>
                    <a:pt x="13685" y="76"/>
                    <a:pt x="13618" y="10"/>
                    <a:pt x="13285" y="10"/>
                  </a:cubicBezTo>
                  <a:cubicBezTo>
                    <a:pt x="13139" y="4"/>
                    <a:pt x="12994" y="0"/>
                    <a:pt x="128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 rot="-1269655">
              <a:off x="1592324" y="689411"/>
              <a:ext cx="395938" cy="216732"/>
            </a:xfrm>
            <a:custGeom>
              <a:avLst/>
              <a:gdLst/>
              <a:ahLst/>
              <a:cxnLst/>
              <a:rect l="l" t="t" r="r" b="b"/>
              <a:pathLst>
                <a:path w="15837" h="8669" extrusionOk="0">
                  <a:moveTo>
                    <a:pt x="14734" y="0"/>
                  </a:moveTo>
                  <a:cubicBezTo>
                    <a:pt x="13727" y="0"/>
                    <a:pt x="12725" y="114"/>
                    <a:pt x="11755" y="342"/>
                  </a:cubicBezTo>
                  <a:cubicBezTo>
                    <a:pt x="10646" y="609"/>
                    <a:pt x="9604" y="1008"/>
                    <a:pt x="8628" y="1540"/>
                  </a:cubicBezTo>
                  <a:cubicBezTo>
                    <a:pt x="7209" y="2272"/>
                    <a:pt x="5856" y="3137"/>
                    <a:pt x="4591" y="4113"/>
                  </a:cubicBezTo>
                  <a:cubicBezTo>
                    <a:pt x="4148" y="4468"/>
                    <a:pt x="3726" y="4845"/>
                    <a:pt x="3349" y="5288"/>
                  </a:cubicBezTo>
                  <a:cubicBezTo>
                    <a:pt x="3239" y="5399"/>
                    <a:pt x="3128" y="5466"/>
                    <a:pt x="2972" y="5510"/>
                  </a:cubicBezTo>
                  <a:cubicBezTo>
                    <a:pt x="2174" y="5776"/>
                    <a:pt x="1420" y="6131"/>
                    <a:pt x="666" y="6442"/>
                  </a:cubicBezTo>
                  <a:cubicBezTo>
                    <a:pt x="488" y="6508"/>
                    <a:pt x="333" y="6597"/>
                    <a:pt x="178" y="6730"/>
                  </a:cubicBezTo>
                  <a:cubicBezTo>
                    <a:pt x="0" y="6908"/>
                    <a:pt x="23" y="7063"/>
                    <a:pt x="266" y="7174"/>
                  </a:cubicBezTo>
                  <a:cubicBezTo>
                    <a:pt x="400" y="7240"/>
                    <a:pt x="533" y="7262"/>
                    <a:pt x="666" y="7285"/>
                  </a:cubicBezTo>
                  <a:cubicBezTo>
                    <a:pt x="1055" y="7317"/>
                    <a:pt x="1445" y="7338"/>
                    <a:pt x="1826" y="7338"/>
                  </a:cubicBezTo>
                  <a:cubicBezTo>
                    <a:pt x="1965" y="7338"/>
                    <a:pt x="2104" y="7335"/>
                    <a:pt x="2240" y="7329"/>
                  </a:cubicBezTo>
                  <a:cubicBezTo>
                    <a:pt x="2617" y="7329"/>
                    <a:pt x="2595" y="7329"/>
                    <a:pt x="2551" y="7617"/>
                  </a:cubicBezTo>
                  <a:cubicBezTo>
                    <a:pt x="2507" y="7839"/>
                    <a:pt x="2462" y="8083"/>
                    <a:pt x="2462" y="8305"/>
                  </a:cubicBezTo>
                  <a:cubicBezTo>
                    <a:pt x="2462" y="8460"/>
                    <a:pt x="2551" y="8593"/>
                    <a:pt x="2684" y="8637"/>
                  </a:cubicBezTo>
                  <a:cubicBezTo>
                    <a:pt x="2741" y="8659"/>
                    <a:pt x="2798" y="8669"/>
                    <a:pt x="2854" y="8669"/>
                  </a:cubicBezTo>
                  <a:cubicBezTo>
                    <a:pt x="2973" y="8669"/>
                    <a:pt x="3089" y="8624"/>
                    <a:pt x="3194" y="8549"/>
                  </a:cubicBezTo>
                  <a:cubicBezTo>
                    <a:pt x="3372" y="8394"/>
                    <a:pt x="3527" y="8216"/>
                    <a:pt x="3638" y="8016"/>
                  </a:cubicBezTo>
                  <a:cubicBezTo>
                    <a:pt x="3904" y="7595"/>
                    <a:pt x="4103" y="7151"/>
                    <a:pt x="4237" y="6686"/>
                  </a:cubicBezTo>
                  <a:cubicBezTo>
                    <a:pt x="4347" y="6331"/>
                    <a:pt x="4347" y="6331"/>
                    <a:pt x="4769" y="6331"/>
                  </a:cubicBezTo>
                  <a:cubicBezTo>
                    <a:pt x="5922" y="6309"/>
                    <a:pt x="7053" y="6220"/>
                    <a:pt x="8207" y="6065"/>
                  </a:cubicBezTo>
                  <a:cubicBezTo>
                    <a:pt x="10003" y="5843"/>
                    <a:pt x="11711" y="5178"/>
                    <a:pt x="13175" y="4113"/>
                  </a:cubicBezTo>
                  <a:cubicBezTo>
                    <a:pt x="13219" y="4024"/>
                    <a:pt x="13308" y="3958"/>
                    <a:pt x="13419" y="3958"/>
                  </a:cubicBezTo>
                  <a:cubicBezTo>
                    <a:pt x="13441" y="4113"/>
                    <a:pt x="13530" y="4268"/>
                    <a:pt x="13663" y="4357"/>
                  </a:cubicBezTo>
                  <a:cubicBezTo>
                    <a:pt x="13716" y="4392"/>
                    <a:pt x="13773" y="4410"/>
                    <a:pt x="13825" y="4410"/>
                  </a:cubicBezTo>
                  <a:cubicBezTo>
                    <a:pt x="13902" y="4410"/>
                    <a:pt x="13969" y="4370"/>
                    <a:pt x="13995" y="4290"/>
                  </a:cubicBezTo>
                  <a:cubicBezTo>
                    <a:pt x="14062" y="4091"/>
                    <a:pt x="14084" y="3891"/>
                    <a:pt x="14040" y="3669"/>
                  </a:cubicBezTo>
                  <a:cubicBezTo>
                    <a:pt x="14018" y="3448"/>
                    <a:pt x="14106" y="3226"/>
                    <a:pt x="14262" y="3093"/>
                  </a:cubicBezTo>
                  <a:cubicBezTo>
                    <a:pt x="14794" y="2538"/>
                    <a:pt x="15237" y="1917"/>
                    <a:pt x="15615" y="1252"/>
                  </a:cubicBezTo>
                  <a:cubicBezTo>
                    <a:pt x="15770" y="1008"/>
                    <a:pt x="15836" y="697"/>
                    <a:pt x="15792" y="387"/>
                  </a:cubicBezTo>
                  <a:cubicBezTo>
                    <a:pt x="15703" y="76"/>
                    <a:pt x="15615" y="10"/>
                    <a:pt x="15237" y="10"/>
                  </a:cubicBezTo>
                  <a:cubicBezTo>
                    <a:pt x="15070" y="3"/>
                    <a:pt x="14902" y="0"/>
                    <a:pt x="14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 rot="-1269655">
              <a:off x="1477746" y="696934"/>
              <a:ext cx="255658" cy="278009"/>
            </a:xfrm>
            <a:custGeom>
              <a:avLst/>
              <a:gdLst/>
              <a:ahLst/>
              <a:cxnLst/>
              <a:rect l="l" t="t" r="r" b="b"/>
              <a:pathLst>
                <a:path w="10226" h="11120" extrusionOk="0">
                  <a:moveTo>
                    <a:pt x="9416" y="0"/>
                  </a:moveTo>
                  <a:cubicBezTo>
                    <a:pt x="8771" y="0"/>
                    <a:pt x="8133" y="139"/>
                    <a:pt x="7542" y="416"/>
                  </a:cubicBezTo>
                  <a:cubicBezTo>
                    <a:pt x="6766" y="771"/>
                    <a:pt x="6078" y="1281"/>
                    <a:pt x="5524" y="1902"/>
                  </a:cubicBezTo>
                  <a:cubicBezTo>
                    <a:pt x="4548" y="2922"/>
                    <a:pt x="3683" y="4031"/>
                    <a:pt x="2951" y="5207"/>
                  </a:cubicBezTo>
                  <a:cubicBezTo>
                    <a:pt x="2640" y="5695"/>
                    <a:pt x="2374" y="6205"/>
                    <a:pt x="2152" y="6737"/>
                  </a:cubicBezTo>
                  <a:cubicBezTo>
                    <a:pt x="2108" y="6848"/>
                    <a:pt x="2041" y="6937"/>
                    <a:pt x="1930" y="7003"/>
                  </a:cubicBezTo>
                  <a:cubicBezTo>
                    <a:pt x="1420" y="7358"/>
                    <a:pt x="932" y="7780"/>
                    <a:pt x="444" y="8179"/>
                  </a:cubicBezTo>
                  <a:cubicBezTo>
                    <a:pt x="311" y="8290"/>
                    <a:pt x="200" y="8423"/>
                    <a:pt x="134" y="8556"/>
                  </a:cubicBezTo>
                  <a:cubicBezTo>
                    <a:pt x="1" y="8755"/>
                    <a:pt x="45" y="8999"/>
                    <a:pt x="200" y="9155"/>
                  </a:cubicBezTo>
                  <a:cubicBezTo>
                    <a:pt x="267" y="9221"/>
                    <a:pt x="378" y="9288"/>
                    <a:pt x="467" y="9288"/>
                  </a:cubicBezTo>
                  <a:cubicBezTo>
                    <a:pt x="759" y="9343"/>
                    <a:pt x="1051" y="9382"/>
                    <a:pt x="1330" y="9382"/>
                  </a:cubicBezTo>
                  <a:cubicBezTo>
                    <a:pt x="1391" y="9382"/>
                    <a:pt x="1450" y="9380"/>
                    <a:pt x="1509" y="9377"/>
                  </a:cubicBezTo>
                  <a:cubicBezTo>
                    <a:pt x="1753" y="9377"/>
                    <a:pt x="1753" y="9377"/>
                    <a:pt x="1731" y="9731"/>
                  </a:cubicBezTo>
                  <a:cubicBezTo>
                    <a:pt x="1686" y="10042"/>
                    <a:pt x="1686" y="10352"/>
                    <a:pt x="1686" y="10663"/>
                  </a:cubicBezTo>
                  <a:cubicBezTo>
                    <a:pt x="1686" y="10840"/>
                    <a:pt x="1731" y="10996"/>
                    <a:pt x="1842" y="11084"/>
                  </a:cubicBezTo>
                  <a:cubicBezTo>
                    <a:pt x="1880" y="11107"/>
                    <a:pt x="1921" y="11120"/>
                    <a:pt x="1962" y="11120"/>
                  </a:cubicBezTo>
                  <a:cubicBezTo>
                    <a:pt x="2039" y="11120"/>
                    <a:pt x="2116" y="11075"/>
                    <a:pt x="2174" y="10973"/>
                  </a:cubicBezTo>
                  <a:cubicBezTo>
                    <a:pt x="2308" y="10752"/>
                    <a:pt x="2396" y="10530"/>
                    <a:pt x="2441" y="10286"/>
                  </a:cubicBezTo>
                  <a:cubicBezTo>
                    <a:pt x="2618" y="9709"/>
                    <a:pt x="2729" y="9133"/>
                    <a:pt x="2795" y="8556"/>
                  </a:cubicBezTo>
                  <a:cubicBezTo>
                    <a:pt x="2862" y="8090"/>
                    <a:pt x="2862" y="8112"/>
                    <a:pt x="3128" y="8090"/>
                  </a:cubicBezTo>
                  <a:cubicBezTo>
                    <a:pt x="3882" y="8090"/>
                    <a:pt x="4636" y="8001"/>
                    <a:pt x="5368" y="7824"/>
                  </a:cubicBezTo>
                  <a:cubicBezTo>
                    <a:pt x="6610" y="7513"/>
                    <a:pt x="7675" y="6693"/>
                    <a:pt x="8584" y="5318"/>
                  </a:cubicBezTo>
                  <a:cubicBezTo>
                    <a:pt x="8629" y="5273"/>
                    <a:pt x="8651" y="5162"/>
                    <a:pt x="8739" y="5162"/>
                  </a:cubicBezTo>
                  <a:cubicBezTo>
                    <a:pt x="8762" y="5362"/>
                    <a:pt x="8806" y="5539"/>
                    <a:pt x="8917" y="5717"/>
                  </a:cubicBezTo>
                  <a:cubicBezTo>
                    <a:pt x="8949" y="5758"/>
                    <a:pt x="8982" y="5777"/>
                    <a:pt x="9012" y="5777"/>
                  </a:cubicBezTo>
                  <a:cubicBezTo>
                    <a:pt x="9065" y="5777"/>
                    <a:pt x="9111" y="5718"/>
                    <a:pt x="9139" y="5606"/>
                  </a:cubicBezTo>
                  <a:cubicBezTo>
                    <a:pt x="9183" y="5340"/>
                    <a:pt x="9183" y="5074"/>
                    <a:pt x="9139" y="4808"/>
                  </a:cubicBezTo>
                  <a:cubicBezTo>
                    <a:pt x="9094" y="4564"/>
                    <a:pt x="9139" y="4275"/>
                    <a:pt x="9272" y="4053"/>
                  </a:cubicBezTo>
                  <a:cubicBezTo>
                    <a:pt x="9604" y="3277"/>
                    <a:pt x="9893" y="2479"/>
                    <a:pt x="10092" y="1680"/>
                  </a:cubicBezTo>
                  <a:cubicBezTo>
                    <a:pt x="10203" y="1303"/>
                    <a:pt x="10226" y="904"/>
                    <a:pt x="10181" y="527"/>
                  </a:cubicBezTo>
                  <a:cubicBezTo>
                    <a:pt x="10115" y="128"/>
                    <a:pt x="10070" y="39"/>
                    <a:pt x="9804" y="17"/>
                  </a:cubicBezTo>
                  <a:cubicBezTo>
                    <a:pt x="9675" y="6"/>
                    <a:pt x="9545" y="0"/>
                    <a:pt x="94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 rot="-1269655">
              <a:off x="1752010" y="465657"/>
              <a:ext cx="285584" cy="158155"/>
            </a:xfrm>
            <a:custGeom>
              <a:avLst/>
              <a:gdLst/>
              <a:ahLst/>
              <a:cxnLst/>
              <a:rect l="l" t="t" r="r" b="b"/>
              <a:pathLst>
                <a:path w="11423" h="6326" extrusionOk="0">
                  <a:moveTo>
                    <a:pt x="10723" y="1"/>
                  </a:moveTo>
                  <a:cubicBezTo>
                    <a:pt x="9947" y="1"/>
                    <a:pt x="9190" y="93"/>
                    <a:pt x="8451" y="292"/>
                  </a:cubicBezTo>
                  <a:cubicBezTo>
                    <a:pt x="7674" y="470"/>
                    <a:pt x="6920" y="758"/>
                    <a:pt x="6210" y="1157"/>
                  </a:cubicBezTo>
                  <a:cubicBezTo>
                    <a:pt x="5190" y="1690"/>
                    <a:pt x="4214" y="2311"/>
                    <a:pt x="3305" y="3043"/>
                  </a:cubicBezTo>
                  <a:cubicBezTo>
                    <a:pt x="2994" y="3287"/>
                    <a:pt x="2684" y="3575"/>
                    <a:pt x="2418" y="3885"/>
                  </a:cubicBezTo>
                  <a:cubicBezTo>
                    <a:pt x="2351" y="3974"/>
                    <a:pt x="2262" y="4041"/>
                    <a:pt x="2152" y="4063"/>
                  </a:cubicBezTo>
                  <a:cubicBezTo>
                    <a:pt x="1575" y="4262"/>
                    <a:pt x="1043" y="4506"/>
                    <a:pt x="488" y="4750"/>
                  </a:cubicBezTo>
                  <a:cubicBezTo>
                    <a:pt x="355" y="4795"/>
                    <a:pt x="244" y="4861"/>
                    <a:pt x="155" y="4950"/>
                  </a:cubicBezTo>
                  <a:cubicBezTo>
                    <a:pt x="0" y="5083"/>
                    <a:pt x="22" y="5194"/>
                    <a:pt x="200" y="5283"/>
                  </a:cubicBezTo>
                  <a:cubicBezTo>
                    <a:pt x="289" y="5327"/>
                    <a:pt x="399" y="5349"/>
                    <a:pt x="488" y="5349"/>
                  </a:cubicBezTo>
                  <a:cubicBezTo>
                    <a:pt x="722" y="5375"/>
                    <a:pt x="948" y="5386"/>
                    <a:pt x="1171" y="5386"/>
                  </a:cubicBezTo>
                  <a:cubicBezTo>
                    <a:pt x="1329" y="5386"/>
                    <a:pt x="1485" y="5381"/>
                    <a:pt x="1641" y="5371"/>
                  </a:cubicBezTo>
                  <a:cubicBezTo>
                    <a:pt x="1885" y="5371"/>
                    <a:pt x="1885" y="5371"/>
                    <a:pt x="1863" y="5571"/>
                  </a:cubicBezTo>
                  <a:cubicBezTo>
                    <a:pt x="1819" y="5726"/>
                    <a:pt x="1797" y="5904"/>
                    <a:pt x="1797" y="6081"/>
                  </a:cubicBezTo>
                  <a:cubicBezTo>
                    <a:pt x="1797" y="6170"/>
                    <a:pt x="1863" y="6281"/>
                    <a:pt x="1952" y="6303"/>
                  </a:cubicBezTo>
                  <a:cubicBezTo>
                    <a:pt x="1996" y="6318"/>
                    <a:pt x="2041" y="6325"/>
                    <a:pt x="2084" y="6325"/>
                  </a:cubicBezTo>
                  <a:cubicBezTo>
                    <a:pt x="2171" y="6325"/>
                    <a:pt x="2255" y="6296"/>
                    <a:pt x="2329" y="6236"/>
                  </a:cubicBezTo>
                  <a:cubicBezTo>
                    <a:pt x="2462" y="6126"/>
                    <a:pt x="2573" y="5992"/>
                    <a:pt x="2640" y="5859"/>
                  </a:cubicBezTo>
                  <a:cubicBezTo>
                    <a:pt x="2839" y="5549"/>
                    <a:pt x="2972" y="5216"/>
                    <a:pt x="3083" y="4884"/>
                  </a:cubicBezTo>
                  <a:cubicBezTo>
                    <a:pt x="3150" y="4640"/>
                    <a:pt x="3150" y="4640"/>
                    <a:pt x="3460" y="4640"/>
                  </a:cubicBezTo>
                  <a:cubicBezTo>
                    <a:pt x="4281" y="4595"/>
                    <a:pt x="5101" y="4529"/>
                    <a:pt x="5922" y="4418"/>
                  </a:cubicBezTo>
                  <a:cubicBezTo>
                    <a:pt x="7231" y="4240"/>
                    <a:pt x="8451" y="3752"/>
                    <a:pt x="9493" y="2976"/>
                  </a:cubicBezTo>
                  <a:cubicBezTo>
                    <a:pt x="9559" y="2932"/>
                    <a:pt x="9582" y="2887"/>
                    <a:pt x="9670" y="2887"/>
                  </a:cubicBezTo>
                  <a:cubicBezTo>
                    <a:pt x="9715" y="2998"/>
                    <a:pt x="9781" y="3109"/>
                    <a:pt x="9870" y="3176"/>
                  </a:cubicBezTo>
                  <a:cubicBezTo>
                    <a:pt x="9900" y="3190"/>
                    <a:pt x="9932" y="3198"/>
                    <a:pt x="9963" y="3198"/>
                  </a:cubicBezTo>
                  <a:cubicBezTo>
                    <a:pt x="10025" y="3198"/>
                    <a:pt x="10084" y="3168"/>
                    <a:pt x="10114" y="3109"/>
                  </a:cubicBezTo>
                  <a:cubicBezTo>
                    <a:pt x="10158" y="2976"/>
                    <a:pt x="10158" y="2821"/>
                    <a:pt x="10136" y="2666"/>
                  </a:cubicBezTo>
                  <a:cubicBezTo>
                    <a:pt x="10114" y="2510"/>
                    <a:pt x="10158" y="2355"/>
                    <a:pt x="10291" y="2244"/>
                  </a:cubicBezTo>
                  <a:cubicBezTo>
                    <a:pt x="10668" y="1845"/>
                    <a:pt x="11001" y="1401"/>
                    <a:pt x="11245" y="913"/>
                  </a:cubicBezTo>
                  <a:cubicBezTo>
                    <a:pt x="11378" y="736"/>
                    <a:pt x="11423" y="492"/>
                    <a:pt x="11378" y="292"/>
                  </a:cubicBezTo>
                  <a:cubicBezTo>
                    <a:pt x="11312" y="71"/>
                    <a:pt x="11245" y="4"/>
                    <a:pt x="10979" y="4"/>
                  </a:cubicBezTo>
                  <a:cubicBezTo>
                    <a:pt x="10893" y="2"/>
                    <a:pt x="10808" y="1"/>
                    <a:pt x="10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 rot="-1269655">
              <a:off x="1962357" y="348341"/>
              <a:ext cx="255108" cy="278034"/>
            </a:xfrm>
            <a:custGeom>
              <a:avLst/>
              <a:gdLst/>
              <a:ahLst/>
              <a:cxnLst/>
              <a:rect l="l" t="t" r="r" b="b"/>
              <a:pathLst>
                <a:path w="10204" h="11121" extrusionOk="0">
                  <a:moveTo>
                    <a:pt x="9392" y="1"/>
                  </a:moveTo>
                  <a:cubicBezTo>
                    <a:pt x="8742" y="1"/>
                    <a:pt x="8089" y="139"/>
                    <a:pt x="7497" y="416"/>
                  </a:cubicBezTo>
                  <a:cubicBezTo>
                    <a:pt x="6743" y="771"/>
                    <a:pt x="6056" y="1259"/>
                    <a:pt x="5479" y="1902"/>
                  </a:cubicBezTo>
                  <a:cubicBezTo>
                    <a:pt x="4525" y="2923"/>
                    <a:pt x="3660" y="4032"/>
                    <a:pt x="2928" y="5207"/>
                  </a:cubicBezTo>
                  <a:cubicBezTo>
                    <a:pt x="2618" y="5695"/>
                    <a:pt x="2352" y="6205"/>
                    <a:pt x="2152" y="6738"/>
                  </a:cubicBezTo>
                  <a:cubicBezTo>
                    <a:pt x="2108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23"/>
                    <a:pt x="112" y="8556"/>
                  </a:cubicBezTo>
                  <a:cubicBezTo>
                    <a:pt x="1" y="8756"/>
                    <a:pt x="23" y="9000"/>
                    <a:pt x="178" y="9155"/>
                  </a:cubicBezTo>
                  <a:cubicBezTo>
                    <a:pt x="267" y="9222"/>
                    <a:pt x="356" y="9288"/>
                    <a:pt x="466" y="9288"/>
                  </a:cubicBezTo>
                  <a:cubicBezTo>
                    <a:pt x="740" y="9343"/>
                    <a:pt x="1029" y="9383"/>
                    <a:pt x="1320" y="9383"/>
                  </a:cubicBezTo>
                  <a:cubicBezTo>
                    <a:pt x="1383" y="9383"/>
                    <a:pt x="1446" y="9381"/>
                    <a:pt x="1509" y="9377"/>
                  </a:cubicBezTo>
                  <a:cubicBezTo>
                    <a:pt x="1731" y="9377"/>
                    <a:pt x="1731" y="9377"/>
                    <a:pt x="1708" y="9732"/>
                  </a:cubicBezTo>
                  <a:cubicBezTo>
                    <a:pt x="1686" y="10042"/>
                    <a:pt x="1664" y="10353"/>
                    <a:pt x="1686" y="10663"/>
                  </a:cubicBezTo>
                  <a:cubicBezTo>
                    <a:pt x="1686" y="10841"/>
                    <a:pt x="1708" y="10996"/>
                    <a:pt x="1819" y="11085"/>
                  </a:cubicBezTo>
                  <a:cubicBezTo>
                    <a:pt x="1858" y="11108"/>
                    <a:pt x="1899" y="11120"/>
                    <a:pt x="1939" y="11120"/>
                  </a:cubicBezTo>
                  <a:cubicBezTo>
                    <a:pt x="2017" y="11120"/>
                    <a:pt x="2094" y="11075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6" y="9710"/>
                    <a:pt x="2707" y="9133"/>
                    <a:pt x="2795" y="8556"/>
                  </a:cubicBezTo>
                  <a:cubicBezTo>
                    <a:pt x="2840" y="8091"/>
                    <a:pt x="2840" y="8113"/>
                    <a:pt x="3128" y="8091"/>
                  </a:cubicBezTo>
                  <a:cubicBezTo>
                    <a:pt x="3882" y="8091"/>
                    <a:pt x="4636" y="8002"/>
                    <a:pt x="5368" y="7824"/>
                  </a:cubicBezTo>
                  <a:cubicBezTo>
                    <a:pt x="6588" y="7492"/>
                    <a:pt x="7675" y="6693"/>
                    <a:pt x="8562" y="5318"/>
                  </a:cubicBezTo>
                  <a:cubicBezTo>
                    <a:pt x="8606" y="5274"/>
                    <a:pt x="8628" y="5163"/>
                    <a:pt x="8717" y="5163"/>
                  </a:cubicBezTo>
                  <a:cubicBezTo>
                    <a:pt x="8717" y="5362"/>
                    <a:pt x="8784" y="5540"/>
                    <a:pt x="8895" y="5695"/>
                  </a:cubicBezTo>
                  <a:cubicBezTo>
                    <a:pt x="8930" y="5748"/>
                    <a:pt x="8965" y="5773"/>
                    <a:pt x="8997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9" y="5340"/>
                    <a:pt x="9139" y="5074"/>
                    <a:pt x="9116" y="4808"/>
                  </a:cubicBezTo>
                  <a:cubicBezTo>
                    <a:pt x="9072" y="4542"/>
                    <a:pt x="9116" y="4276"/>
                    <a:pt x="9227" y="4054"/>
                  </a:cubicBezTo>
                  <a:cubicBezTo>
                    <a:pt x="9582" y="3278"/>
                    <a:pt x="9870" y="2479"/>
                    <a:pt x="10070" y="1681"/>
                  </a:cubicBezTo>
                  <a:cubicBezTo>
                    <a:pt x="10181" y="1304"/>
                    <a:pt x="10203" y="904"/>
                    <a:pt x="10159" y="527"/>
                  </a:cubicBezTo>
                  <a:cubicBezTo>
                    <a:pt x="10092" y="128"/>
                    <a:pt x="10026" y="39"/>
                    <a:pt x="9782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-1269655">
              <a:off x="1430089" y="162923"/>
              <a:ext cx="252758" cy="325935"/>
            </a:xfrm>
            <a:custGeom>
              <a:avLst/>
              <a:gdLst/>
              <a:ahLst/>
              <a:cxnLst/>
              <a:rect l="l" t="t" r="r" b="b"/>
              <a:pathLst>
                <a:path w="10110" h="13037" extrusionOk="0">
                  <a:moveTo>
                    <a:pt x="9399" y="0"/>
                  </a:moveTo>
                  <a:cubicBezTo>
                    <a:pt x="9330" y="0"/>
                    <a:pt x="9248" y="23"/>
                    <a:pt x="9138" y="62"/>
                  </a:cubicBezTo>
                  <a:cubicBezTo>
                    <a:pt x="7208" y="838"/>
                    <a:pt x="5589" y="2191"/>
                    <a:pt x="4502" y="3943"/>
                  </a:cubicBezTo>
                  <a:cubicBezTo>
                    <a:pt x="3682" y="5185"/>
                    <a:pt x="2994" y="6516"/>
                    <a:pt x="2440" y="7913"/>
                  </a:cubicBezTo>
                  <a:cubicBezTo>
                    <a:pt x="2218" y="8424"/>
                    <a:pt x="2063" y="8978"/>
                    <a:pt x="1974" y="9510"/>
                  </a:cubicBezTo>
                  <a:cubicBezTo>
                    <a:pt x="1930" y="9643"/>
                    <a:pt x="1863" y="9776"/>
                    <a:pt x="1774" y="9865"/>
                  </a:cubicBezTo>
                  <a:cubicBezTo>
                    <a:pt x="1264" y="10420"/>
                    <a:pt x="798" y="11041"/>
                    <a:pt x="333" y="11617"/>
                  </a:cubicBezTo>
                  <a:cubicBezTo>
                    <a:pt x="222" y="11750"/>
                    <a:pt x="133" y="11906"/>
                    <a:pt x="89" y="12083"/>
                  </a:cubicBezTo>
                  <a:cubicBezTo>
                    <a:pt x="0" y="12327"/>
                    <a:pt x="89" y="12460"/>
                    <a:pt x="355" y="12505"/>
                  </a:cubicBezTo>
                  <a:cubicBezTo>
                    <a:pt x="466" y="12505"/>
                    <a:pt x="599" y="12482"/>
                    <a:pt x="732" y="12438"/>
                  </a:cubicBezTo>
                  <a:cubicBezTo>
                    <a:pt x="1176" y="12305"/>
                    <a:pt x="1597" y="12127"/>
                    <a:pt x="2018" y="11928"/>
                  </a:cubicBezTo>
                  <a:cubicBezTo>
                    <a:pt x="2126" y="11874"/>
                    <a:pt x="2190" y="11842"/>
                    <a:pt x="2236" y="11842"/>
                  </a:cubicBezTo>
                  <a:cubicBezTo>
                    <a:pt x="2303" y="11842"/>
                    <a:pt x="2329" y="11911"/>
                    <a:pt x="2395" y="12083"/>
                  </a:cubicBezTo>
                  <a:cubicBezTo>
                    <a:pt x="2440" y="12327"/>
                    <a:pt x="2528" y="12571"/>
                    <a:pt x="2639" y="12793"/>
                  </a:cubicBezTo>
                  <a:cubicBezTo>
                    <a:pt x="2706" y="12926"/>
                    <a:pt x="2795" y="13037"/>
                    <a:pt x="2950" y="13037"/>
                  </a:cubicBezTo>
                  <a:cubicBezTo>
                    <a:pt x="3127" y="13037"/>
                    <a:pt x="3260" y="12926"/>
                    <a:pt x="3327" y="12771"/>
                  </a:cubicBezTo>
                  <a:cubicBezTo>
                    <a:pt x="3393" y="12549"/>
                    <a:pt x="3438" y="12305"/>
                    <a:pt x="3438" y="12083"/>
                  </a:cubicBezTo>
                  <a:cubicBezTo>
                    <a:pt x="3460" y="11573"/>
                    <a:pt x="3416" y="11063"/>
                    <a:pt x="3327" y="10553"/>
                  </a:cubicBezTo>
                  <a:cubicBezTo>
                    <a:pt x="3260" y="10176"/>
                    <a:pt x="3260" y="10176"/>
                    <a:pt x="3593" y="10020"/>
                  </a:cubicBezTo>
                  <a:cubicBezTo>
                    <a:pt x="4502" y="9577"/>
                    <a:pt x="5367" y="9089"/>
                    <a:pt x="6232" y="8534"/>
                  </a:cubicBezTo>
                  <a:cubicBezTo>
                    <a:pt x="7608" y="7625"/>
                    <a:pt x="8672" y="6339"/>
                    <a:pt x="9315" y="4808"/>
                  </a:cubicBezTo>
                  <a:cubicBezTo>
                    <a:pt x="9360" y="4742"/>
                    <a:pt x="9360" y="4653"/>
                    <a:pt x="9471" y="4609"/>
                  </a:cubicBezTo>
                  <a:cubicBezTo>
                    <a:pt x="9559" y="4764"/>
                    <a:pt x="9692" y="4875"/>
                    <a:pt x="9848" y="4919"/>
                  </a:cubicBezTo>
                  <a:cubicBezTo>
                    <a:pt x="9875" y="4927"/>
                    <a:pt x="9900" y="4931"/>
                    <a:pt x="9924" y="4931"/>
                  </a:cubicBezTo>
                  <a:cubicBezTo>
                    <a:pt x="10037" y="4931"/>
                    <a:pt x="10110" y="4848"/>
                    <a:pt x="10092" y="4720"/>
                  </a:cubicBezTo>
                  <a:cubicBezTo>
                    <a:pt x="10047" y="4498"/>
                    <a:pt x="9959" y="4298"/>
                    <a:pt x="9848" y="4121"/>
                  </a:cubicBezTo>
                  <a:cubicBezTo>
                    <a:pt x="9715" y="3921"/>
                    <a:pt x="9692" y="3677"/>
                    <a:pt x="9759" y="3455"/>
                  </a:cubicBezTo>
                  <a:cubicBezTo>
                    <a:pt x="9936" y="2701"/>
                    <a:pt x="10003" y="1947"/>
                    <a:pt x="10003" y="1171"/>
                  </a:cubicBezTo>
                  <a:cubicBezTo>
                    <a:pt x="10025" y="838"/>
                    <a:pt x="9936" y="528"/>
                    <a:pt x="9737" y="262"/>
                  </a:cubicBezTo>
                  <a:cubicBezTo>
                    <a:pt x="9608" y="75"/>
                    <a:pt x="9525" y="0"/>
                    <a:pt x="9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 rot="-1269655">
              <a:off x="1584212" y="208934"/>
              <a:ext cx="475240" cy="365137"/>
            </a:xfrm>
            <a:custGeom>
              <a:avLst/>
              <a:gdLst/>
              <a:ahLst/>
              <a:cxnLst/>
              <a:rect l="l" t="t" r="r" b="b"/>
              <a:pathLst>
                <a:path w="19009" h="14605" extrusionOk="0">
                  <a:moveTo>
                    <a:pt x="18317" y="0"/>
                  </a:moveTo>
                  <a:cubicBezTo>
                    <a:pt x="18237" y="0"/>
                    <a:pt x="18143" y="9"/>
                    <a:pt x="18032" y="23"/>
                  </a:cubicBezTo>
                  <a:cubicBezTo>
                    <a:pt x="16502" y="289"/>
                    <a:pt x="14994" y="755"/>
                    <a:pt x="13596" y="1420"/>
                  </a:cubicBezTo>
                  <a:cubicBezTo>
                    <a:pt x="12243" y="2019"/>
                    <a:pt x="10979" y="2818"/>
                    <a:pt x="9826" y="3771"/>
                  </a:cubicBezTo>
                  <a:cubicBezTo>
                    <a:pt x="8185" y="5102"/>
                    <a:pt x="6654" y="6588"/>
                    <a:pt x="5257" y="8207"/>
                  </a:cubicBezTo>
                  <a:cubicBezTo>
                    <a:pt x="4769" y="8784"/>
                    <a:pt x="4325" y="9405"/>
                    <a:pt x="3948" y="10070"/>
                  </a:cubicBezTo>
                  <a:cubicBezTo>
                    <a:pt x="3837" y="10226"/>
                    <a:pt x="3704" y="10359"/>
                    <a:pt x="3527" y="10447"/>
                  </a:cubicBezTo>
                  <a:cubicBezTo>
                    <a:pt x="2573" y="11002"/>
                    <a:pt x="1664" y="11667"/>
                    <a:pt x="755" y="12288"/>
                  </a:cubicBezTo>
                  <a:cubicBezTo>
                    <a:pt x="555" y="12421"/>
                    <a:pt x="355" y="12577"/>
                    <a:pt x="222" y="12776"/>
                  </a:cubicBezTo>
                  <a:cubicBezTo>
                    <a:pt x="0" y="13064"/>
                    <a:pt x="89" y="13264"/>
                    <a:pt x="422" y="13353"/>
                  </a:cubicBezTo>
                  <a:cubicBezTo>
                    <a:pt x="539" y="13379"/>
                    <a:pt x="648" y="13390"/>
                    <a:pt x="754" y="13390"/>
                  </a:cubicBezTo>
                  <a:cubicBezTo>
                    <a:pt x="829" y="13390"/>
                    <a:pt x="903" y="13384"/>
                    <a:pt x="976" y="13375"/>
                  </a:cubicBezTo>
                  <a:cubicBezTo>
                    <a:pt x="1686" y="13308"/>
                    <a:pt x="2374" y="13175"/>
                    <a:pt x="3061" y="13020"/>
                  </a:cubicBezTo>
                  <a:cubicBezTo>
                    <a:pt x="3222" y="12982"/>
                    <a:pt x="3325" y="12957"/>
                    <a:pt x="3391" y="12957"/>
                  </a:cubicBezTo>
                  <a:cubicBezTo>
                    <a:pt x="3517" y="12957"/>
                    <a:pt x="3512" y="13047"/>
                    <a:pt x="3527" y="13308"/>
                  </a:cubicBezTo>
                  <a:cubicBezTo>
                    <a:pt x="3505" y="13619"/>
                    <a:pt x="3527" y="13929"/>
                    <a:pt x="3593" y="14240"/>
                  </a:cubicBezTo>
                  <a:cubicBezTo>
                    <a:pt x="3638" y="14417"/>
                    <a:pt x="3727" y="14573"/>
                    <a:pt x="3948" y="14595"/>
                  </a:cubicBezTo>
                  <a:cubicBezTo>
                    <a:pt x="3985" y="14601"/>
                    <a:pt x="4021" y="14605"/>
                    <a:pt x="4057" y="14605"/>
                  </a:cubicBezTo>
                  <a:cubicBezTo>
                    <a:pt x="4263" y="14605"/>
                    <a:pt x="4459" y="14502"/>
                    <a:pt x="4592" y="14351"/>
                  </a:cubicBezTo>
                  <a:cubicBezTo>
                    <a:pt x="4791" y="14107"/>
                    <a:pt x="4946" y="13841"/>
                    <a:pt x="5035" y="13552"/>
                  </a:cubicBezTo>
                  <a:cubicBezTo>
                    <a:pt x="5257" y="12931"/>
                    <a:pt x="5412" y="12288"/>
                    <a:pt x="5479" y="11645"/>
                  </a:cubicBezTo>
                  <a:cubicBezTo>
                    <a:pt x="5523" y="11157"/>
                    <a:pt x="5523" y="11179"/>
                    <a:pt x="6078" y="11046"/>
                  </a:cubicBezTo>
                  <a:cubicBezTo>
                    <a:pt x="7541" y="10713"/>
                    <a:pt x="9005" y="10270"/>
                    <a:pt x="10447" y="9782"/>
                  </a:cubicBezTo>
                  <a:cubicBezTo>
                    <a:pt x="12731" y="9006"/>
                    <a:pt x="14772" y="7675"/>
                    <a:pt x="16391" y="5901"/>
                  </a:cubicBezTo>
                  <a:cubicBezTo>
                    <a:pt x="16457" y="5812"/>
                    <a:pt x="16524" y="5701"/>
                    <a:pt x="16701" y="5679"/>
                  </a:cubicBezTo>
                  <a:cubicBezTo>
                    <a:pt x="16768" y="5878"/>
                    <a:pt x="16923" y="6034"/>
                    <a:pt x="17123" y="6145"/>
                  </a:cubicBezTo>
                  <a:cubicBezTo>
                    <a:pt x="17173" y="6161"/>
                    <a:pt x="17221" y="6169"/>
                    <a:pt x="17267" y="6169"/>
                  </a:cubicBezTo>
                  <a:cubicBezTo>
                    <a:pt x="17403" y="6169"/>
                    <a:pt x="17511" y="6095"/>
                    <a:pt x="17544" y="5945"/>
                  </a:cubicBezTo>
                  <a:cubicBezTo>
                    <a:pt x="17589" y="5679"/>
                    <a:pt x="17544" y="5390"/>
                    <a:pt x="17433" y="5146"/>
                  </a:cubicBezTo>
                  <a:cubicBezTo>
                    <a:pt x="17345" y="4858"/>
                    <a:pt x="17389" y="4548"/>
                    <a:pt x="17566" y="4304"/>
                  </a:cubicBezTo>
                  <a:cubicBezTo>
                    <a:pt x="18121" y="3461"/>
                    <a:pt x="18542" y="2529"/>
                    <a:pt x="18853" y="1576"/>
                  </a:cubicBezTo>
                  <a:cubicBezTo>
                    <a:pt x="19008" y="1199"/>
                    <a:pt x="19008" y="777"/>
                    <a:pt x="18853" y="400"/>
                  </a:cubicBezTo>
                  <a:cubicBezTo>
                    <a:pt x="18714" y="105"/>
                    <a:pt x="18602" y="0"/>
                    <a:pt x="183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 rot="-1269655">
              <a:off x="1633227" y="-119450"/>
              <a:ext cx="404813" cy="286809"/>
            </a:xfrm>
            <a:custGeom>
              <a:avLst/>
              <a:gdLst/>
              <a:ahLst/>
              <a:cxnLst/>
              <a:rect l="l" t="t" r="r" b="b"/>
              <a:pathLst>
                <a:path w="16192" h="11472" extrusionOk="0">
                  <a:moveTo>
                    <a:pt x="15615" y="1"/>
                  </a:moveTo>
                  <a:cubicBezTo>
                    <a:pt x="15557" y="1"/>
                    <a:pt x="15491" y="5"/>
                    <a:pt x="15415" y="13"/>
                  </a:cubicBezTo>
                  <a:cubicBezTo>
                    <a:pt x="14129" y="169"/>
                    <a:pt x="12865" y="501"/>
                    <a:pt x="11689" y="989"/>
                  </a:cubicBezTo>
                  <a:cubicBezTo>
                    <a:pt x="10536" y="1433"/>
                    <a:pt x="9449" y="2032"/>
                    <a:pt x="8473" y="2764"/>
                  </a:cubicBezTo>
                  <a:cubicBezTo>
                    <a:pt x="7054" y="3806"/>
                    <a:pt x="5745" y="4982"/>
                    <a:pt x="4525" y="6246"/>
                  </a:cubicBezTo>
                  <a:cubicBezTo>
                    <a:pt x="4104" y="6712"/>
                    <a:pt x="3705" y="7199"/>
                    <a:pt x="3372" y="7732"/>
                  </a:cubicBezTo>
                  <a:cubicBezTo>
                    <a:pt x="3283" y="7865"/>
                    <a:pt x="3150" y="7976"/>
                    <a:pt x="3017" y="8042"/>
                  </a:cubicBezTo>
                  <a:cubicBezTo>
                    <a:pt x="2197" y="8464"/>
                    <a:pt x="1420" y="8952"/>
                    <a:pt x="644" y="9417"/>
                  </a:cubicBezTo>
                  <a:cubicBezTo>
                    <a:pt x="467" y="9528"/>
                    <a:pt x="311" y="9661"/>
                    <a:pt x="178" y="9817"/>
                  </a:cubicBezTo>
                  <a:cubicBezTo>
                    <a:pt x="1" y="10038"/>
                    <a:pt x="67" y="10194"/>
                    <a:pt x="334" y="10305"/>
                  </a:cubicBezTo>
                  <a:cubicBezTo>
                    <a:pt x="425" y="10331"/>
                    <a:pt x="515" y="10341"/>
                    <a:pt x="606" y="10341"/>
                  </a:cubicBezTo>
                  <a:cubicBezTo>
                    <a:pt x="671" y="10341"/>
                    <a:pt x="735" y="10336"/>
                    <a:pt x="799" y="10327"/>
                  </a:cubicBezTo>
                  <a:cubicBezTo>
                    <a:pt x="1376" y="10305"/>
                    <a:pt x="1953" y="10238"/>
                    <a:pt x="2529" y="10127"/>
                  </a:cubicBezTo>
                  <a:cubicBezTo>
                    <a:pt x="2649" y="10106"/>
                    <a:pt x="2730" y="10092"/>
                    <a:pt x="2786" y="10092"/>
                  </a:cubicBezTo>
                  <a:cubicBezTo>
                    <a:pt x="2906" y="10092"/>
                    <a:pt x="2906" y="10159"/>
                    <a:pt x="2906" y="10371"/>
                  </a:cubicBezTo>
                  <a:cubicBezTo>
                    <a:pt x="2884" y="10615"/>
                    <a:pt x="2884" y="10881"/>
                    <a:pt x="2929" y="11147"/>
                  </a:cubicBezTo>
                  <a:cubicBezTo>
                    <a:pt x="2951" y="11280"/>
                    <a:pt x="3017" y="11414"/>
                    <a:pt x="3195" y="11458"/>
                  </a:cubicBezTo>
                  <a:cubicBezTo>
                    <a:pt x="3240" y="11467"/>
                    <a:pt x="3284" y="11471"/>
                    <a:pt x="3327" y="11471"/>
                  </a:cubicBezTo>
                  <a:cubicBezTo>
                    <a:pt x="3495" y="11471"/>
                    <a:pt x="3643" y="11404"/>
                    <a:pt x="3749" y="11280"/>
                  </a:cubicBezTo>
                  <a:cubicBezTo>
                    <a:pt x="3927" y="11081"/>
                    <a:pt x="4060" y="10859"/>
                    <a:pt x="4148" y="10615"/>
                  </a:cubicBezTo>
                  <a:cubicBezTo>
                    <a:pt x="4370" y="10127"/>
                    <a:pt x="4503" y="9617"/>
                    <a:pt x="4592" y="9085"/>
                  </a:cubicBezTo>
                  <a:cubicBezTo>
                    <a:pt x="4659" y="8685"/>
                    <a:pt x="4659" y="8685"/>
                    <a:pt x="5102" y="8597"/>
                  </a:cubicBezTo>
                  <a:cubicBezTo>
                    <a:pt x="6344" y="8397"/>
                    <a:pt x="7564" y="8109"/>
                    <a:pt x="8784" y="7754"/>
                  </a:cubicBezTo>
                  <a:cubicBezTo>
                    <a:pt x="10691" y="7222"/>
                    <a:pt x="12443" y="6201"/>
                    <a:pt x="13841" y="4804"/>
                  </a:cubicBezTo>
                  <a:cubicBezTo>
                    <a:pt x="13907" y="4738"/>
                    <a:pt x="13952" y="4649"/>
                    <a:pt x="14085" y="4627"/>
                  </a:cubicBezTo>
                  <a:cubicBezTo>
                    <a:pt x="14151" y="4804"/>
                    <a:pt x="14262" y="4937"/>
                    <a:pt x="14440" y="5026"/>
                  </a:cubicBezTo>
                  <a:cubicBezTo>
                    <a:pt x="14485" y="5045"/>
                    <a:pt x="14530" y="5055"/>
                    <a:pt x="14573" y="5055"/>
                  </a:cubicBezTo>
                  <a:cubicBezTo>
                    <a:pt x="14676" y="5055"/>
                    <a:pt x="14763" y="4996"/>
                    <a:pt x="14794" y="4871"/>
                  </a:cubicBezTo>
                  <a:cubicBezTo>
                    <a:pt x="14817" y="4649"/>
                    <a:pt x="14817" y="4427"/>
                    <a:pt x="14728" y="4205"/>
                  </a:cubicBezTo>
                  <a:cubicBezTo>
                    <a:pt x="14661" y="3983"/>
                    <a:pt x="14706" y="3717"/>
                    <a:pt x="14883" y="3540"/>
                  </a:cubicBezTo>
                  <a:cubicBezTo>
                    <a:pt x="15349" y="2852"/>
                    <a:pt x="15748" y="2098"/>
                    <a:pt x="16036" y="1322"/>
                  </a:cubicBezTo>
                  <a:cubicBezTo>
                    <a:pt x="16170" y="1011"/>
                    <a:pt x="16192" y="657"/>
                    <a:pt x="16081" y="346"/>
                  </a:cubicBezTo>
                  <a:cubicBezTo>
                    <a:pt x="15972" y="92"/>
                    <a:pt x="15878" y="1"/>
                    <a:pt x="156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 rot="-1269655">
              <a:off x="2076254" y="125112"/>
              <a:ext cx="366562" cy="158555"/>
            </a:xfrm>
            <a:custGeom>
              <a:avLst/>
              <a:gdLst/>
              <a:ahLst/>
              <a:cxnLst/>
              <a:rect l="l" t="t" r="r" b="b"/>
              <a:pathLst>
                <a:path w="14662" h="6342" extrusionOk="0">
                  <a:moveTo>
                    <a:pt x="10962" y="1"/>
                  </a:moveTo>
                  <a:cubicBezTo>
                    <a:pt x="10434" y="1"/>
                    <a:pt x="9904" y="62"/>
                    <a:pt x="9383" y="189"/>
                  </a:cubicBezTo>
                  <a:cubicBezTo>
                    <a:pt x="7897" y="500"/>
                    <a:pt x="6411" y="966"/>
                    <a:pt x="5013" y="1565"/>
                  </a:cubicBezTo>
                  <a:cubicBezTo>
                    <a:pt x="4437" y="1831"/>
                    <a:pt x="3860" y="2119"/>
                    <a:pt x="3350" y="2452"/>
                  </a:cubicBezTo>
                  <a:cubicBezTo>
                    <a:pt x="3240" y="2525"/>
                    <a:pt x="3129" y="2568"/>
                    <a:pt x="3019" y="2568"/>
                  </a:cubicBezTo>
                  <a:cubicBezTo>
                    <a:pt x="2996" y="2568"/>
                    <a:pt x="2973" y="2566"/>
                    <a:pt x="2951" y="2563"/>
                  </a:cubicBezTo>
                  <a:cubicBezTo>
                    <a:pt x="2263" y="2563"/>
                    <a:pt x="1576" y="2651"/>
                    <a:pt x="866" y="2696"/>
                  </a:cubicBezTo>
                  <a:cubicBezTo>
                    <a:pt x="688" y="2718"/>
                    <a:pt x="511" y="2762"/>
                    <a:pt x="356" y="2851"/>
                  </a:cubicBezTo>
                  <a:cubicBezTo>
                    <a:pt x="134" y="2940"/>
                    <a:pt x="1" y="3184"/>
                    <a:pt x="45" y="3428"/>
                  </a:cubicBezTo>
                  <a:cubicBezTo>
                    <a:pt x="67" y="3539"/>
                    <a:pt x="134" y="3649"/>
                    <a:pt x="200" y="3716"/>
                  </a:cubicBezTo>
                  <a:cubicBezTo>
                    <a:pt x="467" y="4004"/>
                    <a:pt x="777" y="4248"/>
                    <a:pt x="1088" y="4448"/>
                  </a:cubicBezTo>
                  <a:cubicBezTo>
                    <a:pt x="1309" y="4603"/>
                    <a:pt x="1309" y="4603"/>
                    <a:pt x="1065" y="4914"/>
                  </a:cubicBezTo>
                  <a:cubicBezTo>
                    <a:pt x="844" y="5158"/>
                    <a:pt x="644" y="5446"/>
                    <a:pt x="444" y="5712"/>
                  </a:cubicBezTo>
                  <a:cubicBezTo>
                    <a:pt x="333" y="5845"/>
                    <a:pt x="289" y="6023"/>
                    <a:pt x="333" y="6200"/>
                  </a:cubicBezTo>
                  <a:cubicBezTo>
                    <a:pt x="364" y="6292"/>
                    <a:pt x="437" y="6341"/>
                    <a:pt x="538" y="6341"/>
                  </a:cubicBezTo>
                  <a:cubicBezTo>
                    <a:pt x="583" y="6341"/>
                    <a:pt x="633" y="6332"/>
                    <a:pt x="688" y="6311"/>
                  </a:cubicBezTo>
                  <a:cubicBezTo>
                    <a:pt x="932" y="6200"/>
                    <a:pt x="1176" y="6045"/>
                    <a:pt x="1376" y="5867"/>
                  </a:cubicBezTo>
                  <a:cubicBezTo>
                    <a:pt x="1864" y="5446"/>
                    <a:pt x="2330" y="5002"/>
                    <a:pt x="2773" y="4514"/>
                  </a:cubicBezTo>
                  <a:cubicBezTo>
                    <a:pt x="2971" y="4291"/>
                    <a:pt x="3051" y="4200"/>
                    <a:pt x="3134" y="4200"/>
                  </a:cubicBezTo>
                  <a:cubicBezTo>
                    <a:pt x="3192" y="4200"/>
                    <a:pt x="3251" y="4243"/>
                    <a:pt x="3350" y="4315"/>
                  </a:cubicBezTo>
                  <a:cubicBezTo>
                    <a:pt x="4060" y="4781"/>
                    <a:pt x="4792" y="5158"/>
                    <a:pt x="5568" y="5446"/>
                  </a:cubicBezTo>
                  <a:cubicBezTo>
                    <a:pt x="6141" y="5660"/>
                    <a:pt x="6745" y="5771"/>
                    <a:pt x="7382" y="5771"/>
                  </a:cubicBezTo>
                  <a:cubicBezTo>
                    <a:pt x="8198" y="5771"/>
                    <a:pt x="9069" y="5588"/>
                    <a:pt x="10004" y="5202"/>
                  </a:cubicBezTo>
                  <a:cubicBezTo>
                    <a:pt x="10088" y="5185"/>
                    <a:pt x="10147" y="5143"/>
                    <a:pt x="10209" y="5143"/>
                  </a:cubicBezTo>
                  <a:cubicBezTo>
                    <a:pt x="10228" y="5143"/>
                    <a:pt x="10248" y="5147"/>
                    <a:pt x="10270" y="5158"/>
                  </a:cubicBezTo>
                  <a:cubicBezTo>
                    <a:pt x="10159" y="5335"/>
                    <a:pt x="10092" y="5557"/>
                    <a:pt x="10092" y="5756"/>
                  </a:cubicBezTo>
                  <a:cubicBezTo>
                    <a:pt x="10092" y="5854"/>
                    <a:pt x="10126" y="5905"/>
                    <a:pt x="10182" y="5905"/>
                  </a:cubicBezTo>
                  <a:cubicBezTo>
                    <a:pt x="10228" y="5905"/>
                    <a:pt x="10289" y="5871"/>
                    <a:pt x="10359" y="5801"/>
                  </a:cubicBezTo>
                  <a:cubicBezTo>
                    <a:pt x="10558" y="5601"/>
                    <a:pt x="10713" y="5357"/>
                    <a:pt x="10846" y="5091"/>
                  </a:cubicBezTo>
                  <a:cubicBezTo>
                    <a:pt x="10980" y="4847"/>
                    <a:pt x="11201" y="4625"/>
                    <a:pt x="11445" y="4492"/>
                  </a:cubicBezTo>
                  <a:cubicBezTo>
                    <a:pt x="12244" y="4004"/>
                    <a:pt x="12976" y="3472"/>
                    <a:pt x="13663" y="2851"/>
                  </a:cubicBezTo>
                  <a:cubicBezTo>
                    <a:pt x="13996" y="2585"/>
                    <a:pt x="14262" y="2252"/>
                    <a:pt x="14462" y="1875"/>
                  </a:cubicBezTo>
                  <a:cubicBezTo>
                    <a:pt x="14661" y="1476"/>
                    <a:pt x="14661" y="1365"/>
                    <a:pt x="14439" y="1188"/>
                  </a:cubicBezTo>
                  <a:cubicBezTo>
                    <a:pt x="13774" y="633"/>
                    <a:pt x="12976" y="256"/>
                    <a:pt x="12133" y="101"/>
                  </a:cubicBezTo>
                  <a:cubicBezTo>
                    <a:pt x="11745" y="35"/>
                    <a:pt x="11354" y="1"/>
                    <a:pt x="109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 rot="-1269655">
              <a:off x="1549160" y="-265582"/>
              <a:ext cx="349911" cy="296209"/>
            </a:xfrm>
            <a:custGeom>
              <a:avLst/>
              <a:gdLst/>
              <a:ahLst/>
              <a:cxnLst/>
              <a:rect l="l" t="t" r="r" b="b"/>
              <a:pathLst>
                <a:path w="13996" h="11848" extrusionOk="0">
                  <a:moveTo>
                    <a:pt x="13460" y="0"/>
                  </a:moveTo>
                  <a:cubicBezTo>
                    <a:pt x="13409" y="0"/>
                    <a:pt x="13352" y="4"/>
                    <a:pt x="13286" y="12"/>
                  </a:cubicBezTo>
                  <a:cubicBezTo>
                    <a:pt x="12155" y="123"/>
                    <a:pt x="11046" y="411"/>
                    <a:pt x="10026" y="899"/>
                  </a:cubicBezTo>
                  <a:cubicBezTo>
                    <a:pt x="9005" y="1343"/>
                    <a:pt x="8074" y="1964"/>
                    <a:pt x="7253" y="2696"/>
                  </a:cubicBezTo>
                  <a:cubicBezTo>
                    <a:pt x="6011" y="3783"/>
                    <a:pt x="4880" y="4980"/>
                    <a:pt x="3882" y="6289"/>
                  </a:cubicBezTo>
                  <a:cubicBezTo>
                    <a:pt x="3505" y="6777"/>
                    <a:pt x="3194" y="7287"/>
                    <a:pt x="2928" y="7841"/>
                  </a:cubicBezTo>
                  <a:cubicBezTo>
                    <a:pt x="2840" y="7975"/>
                    <a:pt x="2729" y="8085"/>
                    <a:pt x="2618" y="8152"/>
                  </a:cubicBezTo>
                  <a:cubicBezTo>
                    <a:pt x="1908" y="8573"/>
                    <a:pt x="1243" y="9084"/>
                    <a:pt x="577" y="9549"/>
                  </a:cubicBezTo>
                  <a:cubicBezTo>
                    <a:pt x="422" y="9682"/>
                    <a:pt x="289" y="9815"/>
                    <a:pt x="178" y="9971"/>
                  </a:cubicBezTo>
                  <a:cubicBezTo>
                    <a:pt x="1" y="10148"/>
                    <a:pt x="89" y="10436"/>
                    <a:pt x="333" y="10481"/>
                  </a:cubicBezTo>
                  <a:cubicBezTo>
                    <a:pt x="433" y="10531"/>
                    <a:pt x="533" y="10556"/>
                    <a:pt x="633" y="10556"/>
                  </a:cubicBezTo>
                  <a:cubicBezTo>
                    <a:pt x="666" y="10556"/>
                    <a:pt x="699" y="10553"/>
                    <a:pt x="733" y="10547"/>
                  </a:cubicBezTo>
                  <a:cubicBezTo>
                    <a:pt x="1243" y="10525"/>
                    <a:pt x="1753" y="10481"/>
                    <a:pt x="2263" y="10392"/>
                  </a:cubicBezTo>
                  <a:cubicBezTo>
                    <a:pt x="2366" y="10372"/>
                    <a:pt x="2437" y="10357"/>
                    <a:pt x="2486" y="10357"/>
                  </a:cubicBezTo>
                  <a:cubicBezTo>
                    <a:pt x="2596" y="10357"/>
                    <a:pt x="2596" y="10428"/>
                    <a:pt x="2596" y="10658"/>
                  </a:cubicBezTo>
                  <a:cubicBezTo>
                    <a:pt x="2596" y="10947"/>
                    <a:pt x="2596" y="11213"/>
                    <a:pt x="2640" y="11501"/>
                  </a:cubicBezTo>
                  <a:cubicBezTo>
                    <a:pt x="2684" y="11656"/>
                    <a:pt x="2729" y="11789"/>
                    <a:pt x="2906" y="11834"/>
                  </a:cubicBezTo>
                  <a:cubicBezTo>
                    <a:pt x="2942" y="11843"/>
                    <a:pt x="2979" y="11847"/>
                    <a:pt x="3016" y="11847"/>
                  </a:cubicBezTo>
                  <a:cubicBezTo>
                    <a:pt x="3160" y="11847"/>
                    <a:pt x="3301" y="11780"/>
                    <a:pt x="3372" y="11656"/>
                  </a:cubicBezTo>
                  <a:cubicBezTo>
                    <a:pt x="3527" y="11457"/>
                    <a:pt x="3638" y="11235"/>
                    <a:pt x="3705" y="10991"/>
                  </a:cubicBezTo>
                  <a:cubicBezTo>
                    <a:pt x="3882" y="10459"/>
                    <a:pt x="3993" y="9904"/>
                    <a:pt x="4037" y="9350"/>
                  </a:cubicBezTo>
                  <a:cubicBezTo>
                    <a:pt x="4082" y="8906"/>
                    <a:pt x="4082" y="8928"/>
                    <a:pt x="4481" y="8840"/>
                  </a:cubicBezTo>
                  <a:cubicBezTo>
                    <a:pt x="5568" y="8662"/>
                    <a:pt x="6654" y="8396"/>
                    <a:pt x="7719" y="8063"/>
                  </a:cubicBezTo>
                  <a:cubicBezTo>
                    <a:pt x="9427" y="7531"/>
                    <a:pt x="10957" y="6489"/>
                    <a:pt x="12088" y="5069"/>
                  </a:cubicBezTo>
                  <a:cubicBezTo>
                    <a:pt x="12155" y="5003"/>
                    <a:pt x="12155" y="4914"/>
                    <a:pt x="12288" y="4892"/>
                  </a:cubicBezTo>
                  <a:cubicBezTo>
                    <a:pt x="12332" y="5069"/>
                    <a:pt x="12443" y="5224"/>
                    <a:pt x="12598" y="5335"/>
                  </a:cubicBezTo>
                  <a:cubicBezTo>
                    <a:pt x="12650" y="5365"/>
                    <a:pt x="12699" y="5380"/>
                    <a:pt x="12743" y="5380"/>
                  </a:cubicBezTo>
                  <a:cubicBezTo>
                    <a:pt x="12830" y="5380"/>
                    <a:pt x="12894" y="5320"/>
                    <a:pt x="12909" y="5202"/>
                  </a:cubicBezTo>
                  <a:cubicBezTo>
                    <a:pt x="12931" y="4958"/>
                    <a:pt x="12909" y="4714"/>
                    <a:pt x="12842" y="4470"/>
                  </a:cubicBezTo>
                  <a:cubicBezTo>
                    <a:pt x="12754" y="4226"/>
                    <a:pt x="12798" y="3982"/>
                    <a:pt x="12931" y="3760"/>
                  </a:cubicBezTo>
                  <a:cubicBezTo>
                    <a:pt x="13353" y="3029"/>
                    <a:pt x="13663" y="2252"/>
                    <a:pt x="13885" y="1432"/>
                  </a:cubicBezTo>
                  <a:cubicBezTo>
                    <a:pt x="13996" y="1099"/>
                    <a:pt x="13996" y="722"/>
                    <a:pt x="13885" y="389"/>
                  </a:cubicBezTo>
                  <a:cubicBezTo>
                    <a:pt x="13775" y="97"/>
                    <a:pt x="13696" y="0"/>
                    <a:pt x="134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 rot="-1269655">
              <a:off x="2418841" y="-54848"/>
              <a:ext cx="599994" cy="177406"/>
            </a:xfrm>
            <a:custGeom>
              <a:avLst/>
              <a:gdLst/>
              <a:ahLst/>
              <a:cxnLst/>
              <a:rect l="l" t="t" r="r" b="b"/>
              <a:pathLst>
                <a:path w="23999" h="7096" extrusionOk="0">
                  <a:moveTo>
                    <a:pt x="13559" y="1"/>
                  </a:moveTo>
                  <a:cubicBezTo>
                    <a:pt x="11568" y="1"/>
                    <a:pt x="9579" y="158"/>
                    <a:pt x="7608" y="474"/>
                  </a:cubicBezTo>
                  <a:cubicBezTo>
                    <a:pt x="6832" y="607"/>
                    <a:pt x="6033" y="807"/>
                    <a:pt x="5301" y="1073"/>
                  </a:cubicBezTo>
                  <a:cubicBezTo>
                    <a:pt x="5172" y="1116"/>
                    <a:pt x="5034" y="1140"/>
                    <a:pt x="4899" y="1140"/>
                  </a:cubicBezTo>
                  <a:cubicBezTo>
                    <a:pt x="4824" y="1140"/>
                    <a:pt x="4751" y="1133"/>
                    <a:pt x="4680" y="1117"/>
                  </a:cubicBezTo>
                  <a:cubicBezTo>
                    <a:pt x="3527" y="917"/>
                    <a:pt x="2374" y="829"/>
                    <a:pt x="1220" y="696"/>
                  </a:cubicBezTo>
                  <a:cubicBezTo>
                    <a:pt x="1123" y="688"/>
                    <a:pt x="1025" y="682"/>
                    <a:pt x="929" y="682"/>
                  </a:cubicBezTo>
                  <a:cubicBezTo>
                    <a:pt x="762" y="682"/>
                    <a:pt x="599" y="698"/>
                    <a:pt x="444" y="740"/>
                  </a:cubicBezTo>
                  <a:cubicBezTo>
                    <a:pt x="89" y="829"/>
                    <a:pt x="0" y="1006"/>
                    <a:pt x="222" y="1339"/>
                  </a:cubicBezTo>
                  <a:cubicBezTo>
                    <a:pt x="333" y="1494"/>
                    <a:pt x="488" y="1627"/>
                    <a:pt x="666" y="1738"/>
                  </a:cubicBezTo>
                  <a:cubicBezTo>
                    <a:pt x="1265" y="2159"/>
                    <a:pt x="1908" y="2537"/>
                    <a:pt x="2573" y="2869"/>
                  </a:cubicBezTo>
                  <a:cubicBezTo>
                    <a:pt x="3017" y="3091"/>
                    <a:pt x="3017" y="3091"/>
                    <a:pt x="2773" y="3402"/>
                  </a:cubicBezTo>
                  <a:cubicBezTo>
                    <a:pt x="2551" y="3646"/>
                    <a:pt x="2351" y="3912"/>
                    <a:pt x="2196" y="4200"/>
                  </a:cubicBezTo>
                  <a:cubicBezTo>
                    <a:pt x="2085" y="4377"/>
                    <a:pt x="2085" y="4599"/>
                    <a:pt x="2241" y="4732"/>
                  </a:cubicBezTo>
                  <a:cubicBezTo>
                    <a:pt x="2370" y="4898"/>
                    <a:pt x="2575" y="4987"/>
                    <a:pt x="2794" y="4987"/>
                  </a:cubicBezTo>
                  <a:cubicBezTo>
                    <a:pt x="2838" y="4987"/>
                    <a:pt x="2883" y="4984"/>
                    <a:pt x="2928" y="4976"/>
                  </a:cubicBezTo>
                  <a:cubicBezTo>
                    <a:pt x="3239" y="4910"/>
                    <a:pt x="3549" y="4799"/>
                    <a:pt x="3837" y="4621"/>
                  </a:cubicBezTo>
                  <a:cubicBezTo>
                    <a:pt x="4414" y="4289"/>
                    <a:pt x="4969" y="3867"/>
                    <a:pt x="5457" y="3402"/>
                  </a:cubicBezTo>
                  <a:cubicBezTo>
                    <a:pt x="5659" y="3211"/>
                    <a:pt x="5752" y="3123"/>
                    <a:pt x="5874" y="3123"/>
                  </a:cubicBezTo>
                  <a:cubicBezTo>
                    <a:pt x="5980" y="3123"/>
                    <a:pt x="6107" y="3189"/>
                    <a:pt x="6344" y="3313"/>
                  </a:cubicBezTo>
                  <a:cubicBezTo>
                    <a:pt x="7785" y="4045"/>
                    <a:pt x="9249" y="4710"/>
                    <a:pt x="10735" y="5309"/>
                  </a:cubicBezTo>
                  <a:cubicBezTo>
                    <a:pt x="12492" y="5998"/>
                    <a:pt x="14346" y="6348"/>
                    <a:pt x="16216" y="6348"/>
                  </a:cubicBezTo>
                  <a:cubicBezTo>
                    <a:pt x="16872" y="6348"/>
                    <a:pt x="17531" y="6305"/>
                    <a:pt x="18187" y="6218"/>
                  </a:cubicBezTo>
                  <a:cubicBezTo>
                    <a:pt x="18243" y="6196"/>
                    <a:pt x="18304" y="6185"/>
                    <a:pt x="18368" y="6185"/>
                  </a:cubicBezTo>
                  <a:cubicBezTo>
                    <a:pt x="18431" y="6185"/>
                    <a:pt x="18498" y="6196"/>
                    <a:pt x="18564" y="6218"/>
                  </a:cubicBezTo>
                  <a:cubicBezTo>
                    <a:pt x="18476" y="6440"/>
                    <a:pt x="18498" y="6684"/>
                    <a:pt x="18587" y="6884"/>
                  </a:cubicBezTo>
                  <a:cubicBezTo>
                    <a:pt x="18659" y="7013"/>
                    <a:pt x="18768" y="7096"/>
                    <a:pt x="18878" y="7096"/>
                  </a:cubicBezTo>
                  <a:cubicBezTo>
                    <a:pt x="18938" y="7096"/>
                    <a:pt x="18998" y="7071"/>
                    <a:pt x="19052" y="7017"/>
                  </a:cubicBezTo>
                  <a:cubicBezTo>
                    <a:pt x="19274" y="6817"/>
                    <a:pt x="19429" y="6573"/>
                    <a:pt x="19518" y="6307"/>
                  </a:cubicBezTo>
                  <a:cubicBezTo>
                    <a:pt x="19629" y="6019"/>
                    <a:pt x="19895" y="5797"/>
                    <a:pt x="20184" y="5730"/>
                  </a:cubicBezTo>
                  <a:cubicBezTo>
                    <a:pt x="21204" y="5398"/>
                    <a:pt x="22180" y="4954"/>
                    <a:pt x="23067" y="4377"/>
                  </a:cubicBezTo>
                  <a:cubicBezTo>
                    <a:pt x="23466" y="4178"/>
                    <a:pt x="23754" y="3845"/>
                    <a:pt x="23887" y="3424"/>
                  </a:cubicBezTo>
                  <a:cubicBezTo>
                    <a:pt x="23998" y="3002"/>
                    <a:pt x="23932" y="2847"/>
                    <a:pt x="23466" y="2581"/>
                  </a:cubicBezTo>
                  <a:cubicBezTo>
                    <a:pt x="22047" y="1738"/>
                    <a:pt x="20516" y="1095"/>
                    <a:pt x="18942" y="673"/>
                  </a:cubicBezTo>
                  <a:cubicBezTo>
                    <a:pt x="17433" y="230"/>
                    <a:pt x="15881" y="8"/>
                    <a:pt x="14306" y="8"/>
                  </a:cubicBezTo>
                  <a:cubicBezTo>
                    <a:pt x="14057" y="3"/>
                    <a:pt x="13808" y="1"/>
                    <a:pt x="13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 rot="-1269655">
              <a:off x="1972210" y="-199818"/>
              <a:ext cx="247333" cy="332911"/>
            </a:xfrm>
            <a:custGeom>
              <a:avLst/>
              <a:gdLst/>
              <a:ahLst/>
              <a:cxnLst/>
              <a:rect l="l" t="t" r="r" b="b"/>
              <a:pathLst>
                <a:path w="9893" h="13316" extrusionOk="0">
                  <a:moveTo>
                    <a:pt x="9340" y="1"/>
                  </a:moveTo>
                  <a:cubicBezTo>
                    <a:pt x="9319" y="1"/>
                    <a:pt x="9296" y="2"/>
                    <a:pt x="9271" y="4"/>
                  </a:cubicBezTo>
                  <a:cubicBezTo>
                    <a:pt x="8406" y="48"/>
                    <a:pt x="7586" y="314"/>
                    <a:pt x="6854" y="780"/>
                  </a:cubicBezTo>
                  <a:cubicBezTo>
                    <a:pt x="6078" y="1290"/>
                    <a:pt x="5412" y="1956"/>
                    <a:pt x="4902" y="2732"/>
                  </a:cubicBezTo>
                  <a:cubicBezTo>
                    <a:pt x="4015" y="3996"/>
                    <a:pt x="3261" y="5327"/>
                    <a:pt x="2640" y="6724"/>
                  </a:cubicBezTo>
                  <a:cubicBezTo>
                    <a:pt x="2374" y="7301"/>
                    <a:pt x="2174" y="7900"/>
                    <a:pt x="2019" y="8499"/>
                  </a:cubicBezTo>
                  <a:cubicBezTo>
                    <a:pt x="1997" y="8654"/>
                    <a:pt x="1908" y="8765"/>
                    <a:pt x="1819" y="8853"/>
                  </a:cubicBezTo>
                  <a:cubicBezTo>
                    <a:pt x="1309" y="9319"/>
                    <a:pt x="843" y="9852"/>
                    <a:pt x="378" y="10384"/>
                  </a:cubicBezTo>
                  <a:cubicBezTo>
                    <a:pt x="244" y="10517"/>
                    <a:pt x="156" y="10672"/>
                    <a:pt x="89" y="10827"/>
                  </a:cubicBezTo>
                  <a:cubicBezTo>
                    <a:pt x="0" y="11049"/>
                    <a:pt x="67" y="11315"/>
                    <a:pt x="267" y="11471"/>
                  </a:cubicBezTo>
                  <a:cubicBezTo>
                    <a:pt x="355" y="11537"/>
                    <a:pt x="466" y="11559"/>
                    <a:pt x="577" y="11559"/>
                  </a:cubicBezTo>
                  <a:cubicBezTo>
                    <a:pt x="715" y="11567"/>
                    <a:pt x="856" y="11573"/>
                    <a:pt x="998" y="11573"/>
                  </a:cubicBezTo>
                  <a:cubicBezTo>
                    <a:pt x="1243" y="11573"/>
                    <a:pt x="1491" y="11557"/>
                    <a:pt x="1730" y="11515"/>
                  </a:cubicBezTo>
                  <a:cubicBezTo>
                    <a:pt x="1796" y="11497"/>
                    <a:pt x="1844" y="11486"/>
                    <a:pt x="1879" y="11486"/>
                  </a:cubicBezTo>
                  <a:cubicBezTo>
                    <a:pt x="1976" y="11486"/>
                    <a:pt x="1980" y="11572"/>
                    <a:pt x="1997" y="11848"/>
                  </a:cubicBezTo>
                  <a:cubicBezTo>
                    <a:pt x="2019" y="12203"/>
                    <a:pt x="2063" y="12535"/>
                    <a:pt x="2107" y="12868"/>
                  </a:cubicBezTo>
                  <a:cubicBezTo>
                    <a:pt x="2152" y="13045"/>
                    <a:pt x="2196" y="13223"/>
                    <a:pt x="2329" y="13289"/>
                  </a:cubicBezTo>
                  <a:cubicBezTo>
                    <a:pt x="2364" y="13307"/>
                    <a:pt x="2400" y="13315"/>
                    <a:pt x="2436" y="13315"/>
                  </a:cubicBezTo>
                  <a:cubicBezTo>
                    <a:pt x="2537" y="13315"/>
                    <a:pt x="2635" y="13249"/>
                    <a:pt x="2684" y="13134"/>
                  </a:cubicBezTo>
                  <a:cubicBezTo>
                    <a:pt x="2795" y="12868"/>
                    <a:pt x="2862" y="12602"/>
                    <a:pt x="2884" y="12336"/>
                  </a:cubicBezTo>
                  <a:cubicBezTo>
                    <a:pt x="2972" y="11692"/>
                    <a:pt x="2995" y="11049"/>
                    <a:pt x="2995" y="10406"/>
                  </a:cubicBezTo>
                  <a:cubicBezTo>
                    <a:pt x="2995" y="9896"/>
                    <a:pt x="2995" y="9896"/>
                    <a:pt x="3283" y="9852"/>
                  </a:cubicBezTo>
                  <a:cubicBezTo>
                    <a:pt x="4104" y="9718"/>
                    <a:pt x="4902" y="9497"/>
                    <a:pt x="5678" y="9186"/>
                  </a:cubicBezTo>
                  <a:cubicBezTo>
                    <a:pt x="6965" y="8654"/>
                    <a:pt x="8007" y="7589"/>
                    <a:pt x="8761" y="5970"/>
                  </a:cubicBezTo>
                  <a:cubicBezTo>
                    <a:pt x="8806" y="5904"/>
                    <a:pt x="8828" y="5793"/>
                    <a:pt x="8917" y="5771"/>
                  </a:cubicBezTo>
                  <a:cubicBezTo>
                    <a:pt x="8961" y="5970"/>
                    <a:pt x="9072" y="6170"/>
                    <a:pt x="9205" y="6325"/>
                  </a:cubicBezTo>
                  <a:cubicBezTo>
                    <a:pt x="9244" y="6365"/>
                    <a:pt x="9281" y="6384"/>
                    <a:pt x="9313" y="6384"/>
                  </a:cubicBezTo>
                  <a:cubicBezTo>
                    <a:pt x="9371" y="6384"/>
                    <a:pt x="9412" y="6320"/>
                    <a:pt x="9427" y="6192"/>
                  </a:cubicBezTo>
                  <a:cubicBezTo>
                    <a:pt x="9427" y="5881"/>
                    <a:pt x="9382" y="5593"/>
                    <a:pt x="9294" y="5327"/>
                  </a:cubicBezTo>
                  <a:cubicBezTo>
                    <a:pt x="9227" y="5039"/>
                    <a:pt x="9227" y="4750"/>
                    <a:pt x="9316" y="4462"/>
                  </a:cubicBezTo>
                  <a:cubicBezTo>
                    <a:pt x="9582" y="3575"/>
                    <a:pt x="9759" y="2665"/>
                    <a:pt x="9848" y="1756"/>
                  </a:cubicBezTo>
                  <a:cubicBezTo>
                    <a:pt x="9892" y="1335"/>
                    <a:pt x="9870" y="913"/>
                    <a:pt x="9759" y="492"/>
                  </a:cubicBezTo>
                  <a:cubicBezTo>
                    <a:pt x="9638" y="109"/>
                    <a:pt x="9554" y="1"/>
                    <a:pt x="9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 rot="-1269655">
              <a:off x="1495544" y="1203941"/>
              <a:ext cx="404263" cy="286809"/>
            </a:xfrm>
            <a:custGeom>
              <a:avLst/>
              <a:gdLst/>
              <a:ahLst/>
              <a:cxnLst/>
              <a:rect l="l" t="t" r="r" b="b"/>
              <a:pathLst>
                <a:path w="16170" h="11472" extrusionOk="0">
                  <a:moveTo>
                    <a:pt x="15593" y="1"/>
                  </a:moveTo>
                  <a:cubicBezTo>
                    <a:pt x="15535" y="1"/>
                    <a:pt x="15469" y="5"/>
                    <a:pt x="15393" y="13"/>
                  </a:cubicBezTo>
                  <a:cubicBezTo>
                    <a:pt x="14129" y="169"/>
                    <a:pt x="12865" y="501"/>
                    <a:pt x="11667" y="967"/>
                  </a:cubicBezTo>
                  <a:cubicBezTo>
                    <a:pt x="10536" y="1433"/>
                    <a:pt x="9449" y="2032"/>
                    <a:pt x="8473" y="2786"/>
                  </a:cubicBezTo>
                  <a:cubicBezTo>
                    <a:pt x="7054" y="3806"/>
                    <a:pt x="5745" y="4982"/>
                    <a:pt x="4526" y="6246"/>
                  </a:cubicBezTo>
                  <a:cubicBezTo>
                    <a:pt x="4082" y="6712"/>
                    <a:pt x="3705" y="7199"/>
                    <a:pt x="3372" y="7732"/>
                  </a:cubicBezTo>
                  <a:cubicBezTo>
                    <a:pt x="3283" y="7865"/>
                    <a:pt x="3150" y="7976"/>
                    <a:pt x="2995" y="8042"/>
                  </a:cubicBezTo>
                  <a:cubicBezTo>
                    <a:pt x="2197" y="8464"/>
                    <a:pt x="1420" y="8952"/>
                    <a:pt x="644" y="9417"/>
                  </a:cubicBezTo>
                  <a:cubicBezTo>
                    <a:pt x="467" y="9528"/>
                    <a:pt x="311" y="9661"/>
                    <a:pt x="178" y="9817"/>
                  </a:cubicBezTo>
                  <a:cubicBezTo>
                    <a:pt x="1" y="10038"/>
                    <a:pt x="45" y="10216"/>
                    <a:pt x="334" y="10305"/>
                  </a:cubicBezTo>
                  <a:cubicBezTo>
                    <a:pt x="489" y="10349"/>
                    <a:pt x="644" y="10349"/>
                    <a:pt x="799" y="10349"/>
                  </a:cubicBezTo>
                  <a:cubicBezTo>
                    <a:pt x="1376" y="10305"/>
                    <a:pt x="1953" y="10238"/>
                    <a:pt x="2507" y="10127"/>
                  </a:cubicBezTo>
                  <a:cubicBezTo>
                    <a:pt x="2634" y="10106"/>
                    <a:pt x="2720" y="10092"/>
                    <a:pt x="2779" y="10092"/>
                  </a:cubicBezTo>
                  <a:cubicBezTo>
                    <a:pt x="2906" y="10092"/>
                    <a:pt x="2906" y="10159"/>
                    <a:pt x="2906" y="10371"/>
                  </a:cubicBezTo>
                  <a:cubicBezTo>
                    <a:pt x="2884" y="10637"/>
                    <a:pt x="2884" y="10881"/>
                    <a:pt x="2929" y="11147"/>
                  </a:cubicBezTo>
                  <a:cubicBezTo>
                    <a:pt x="2951" y="11303"/>
                    <a:pt x="3017" y="11436"/>
                    <a:pt x="3195" y="11458"/>
                  </a:cubicBezTo>
                  <a:cubicBezTo>
                    <a:pt x="3236" y="11467"/>
                    <a:pt x="3277" y="11471"/>
                    <a:pt x="3319" y="11471"/>
                  </a:cubicBezTo>
                  <a:cubicBezTo>
                    <a:pt x="3481" y="11471"/>
                    <a:pt x="3643" y="11404"/>
                    <a:pt x="3749" y="11280"/>
                  </a:cubicBezTo>
                  <a:cubicBezTo>
                    <a:pt x="3927" y="11081"/>
                    <a:pt x="4060" y="10859"/>
                    <a:pt x="4148" y="10637"/>
                  </a:cubicBezTo>
                  <a:cubicBezTo>
                    <a:pt x="4348" y="10127"/>
                    <a:pt x="4503" y="9617"/>
                    <a:pt x="4592" y="9085"/>
                  </a:cubicBezTo>
                  <a:cubicBezTo>
                    <a:pt x="4636" y="8685"/>
                    <a:pt x="4636" y="8685"/>
                    <a:pt x="5102" y="8619"/>
                  </a:cubicBezTo>
                  <a:cubicBezTo>
                    <a:pt x="6344" y="8397"/>
                    <a:pt x="7564" y="8109"/>
                    <a:pt x="8784" y="7754"/>
                  </a:cubicBezTo>
                  <a:cubicBezTo>
                    <a:pt x="10691" y="7222"/>
                    <a:pt x="12444" y="6201"/>
                    <a:pt x="13841" y="4782"/>
                  </a:cubicBezTo>
                  <a:cubicBezTo>
                    <a:pt x="13907" y="4738"/>
                    <a:pt x="13952" y="4649"/>
                    <a:pt x="14085" y="4627"/>
                  </a:cubicBezTo>
                  <a:cubicBezTo>
                    <a:pt x="14129" y="4804"/>
                    <a:pt x="14262" y="4937"/>
                    <a:pt x="14417" y="5026"/>
                  </a:cubicBezTo>
                  <a:cubicBezTo>
                    <a:pt x="14471" y="5046"/>
                    <a:pt x="14520" y="5056"/>
                    <a:pt x="14564" y="5056"/>
                  </a:cubicBezTo>
                  <a:cubicBezTo>
                    <a:pt x="14667" y="5056"/>
                    <a:pt x="14741" y="5001"/>
                    <a:pt x="14772" y="4893"/>
                  </a:cubicBezTo>
                  <a:cubicBezTo>
                    <a:pt x="14817" y="4671"/>
                    <a:pt x="14795" y="4427"/>
                    <a:pt x="14706" y="4227"/>
                  </a:cubicBezTo>
                  <a:cubicBezTo>
                    <a:pt x="14639" y="3983"/>
                    <a:pt x="14706" y="3717"/>
                    <a:pt x="14861" y="3540"/>
                  </a:cubicBezTo>
                  <a:cubicBezTo>
                    <a:pt x="15349" y="2852"/>
                    <a:pt x="15726" y="2120"/>
                    <a:pt x="16014" y="1322"/>
                  </a:cubicBezTo>
                  <a:cubicBezTo>
                    <a:pt x="16147" y="1011"/>
                    <a:pt x="16170" y="657"/>
                    <a:pt x="16059" y="346"/>
                  </a:cubicBezTo>
                  <a:cubicBezTo>
                    <a:pt x="15950" y="92"/>
                    <a:pt x="15856" y="1"/>
                    <a:pt x="155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 rot="-1269655">
              <a:off x="1770527" y="746453"/>
              <a:ext cx="389837" cy="321060"/>
            </a:xfrm>
            <a:custGeom>
              <a:avLst/>
              <a:gdLst/>
              <a:ahLst/>
              <a:cxnLst/>
              <a:rect l="l" t="t" r="r" b="b"/>
              <a:pathLst>
                <a:path w="15593" h="12842" extrusionOk="0">
                  <a:moveTo>
                    <a:pt x="15026" y="0"/>
                  </a:moveTo>
                  <a:cubicBezTo>
                    <a:pt x="14946" y="0"/>
                    <a:pt x="14850" y="15"/>
                    <a:pt x="14727" y="41"/>
                  </a:cubicBezTo>
                  <a:cubicBezTo>
                    <a:pt x="13441" y="307"/>
                    <a:pt x="12199" y="750"/>
                    <a:pt x="11023" y="1371"/>
                  </a:cubicBezTo>
                  <a:cubicBezTo>
                    <a:pt x="9892" y="1926"/>
                    <a:pt x="8872" y="2635"/>
                    <a:pt x="7941" y="3500"/>
                  </a:cubicBezTo>
                  <a:cubicBezTo>
                    <a:pt x="6588" y="4676"/>
                    <a:pt x="5346" y="5985"/>
                    <a:pt x="4237" y="7404"/>
                  </a:cubicBezTo>
                  <a:cubicBezTo>
                    <a:pt x="3837" y="7914"/>
                    <a:pt x="3505" y="8446"/>
                    <a:pt x="3216" y="9023"/>
                  </a:cubicBezTo>
                  <a:cubicBezTo>
                    <a:pt x="3128" y="9178"/>
                    <a:pt x="3017" y="9289"/>
                    <a:pt x="2862" y="9378"/>
                  </a:cubicBezTo>
                  <a:cubicBezTo>
                    <a:pt x="2085" y="9888"/>
                    <a:pt x="1353" y="10465"/>
                    <a:pt x="599" y="11019"/>
                  </a:cubicBezTo>
                  <a:cubicBezTo>
                    <a:pt x="422" y="11130"/>
                    <a:pt x="267" y="11285"/>
                    <a:pt x="156" y="11463"/>
                  </a:cubicBezTo>
                  <a:cubicBezTo>
                    <a:pt x="0" y="11707"/>
                    <a:pt x="67" y="11862"/>
                    <a:pt x="355" y="11929"/>
                  </a:cubicBezTo>
                  <a:cubicBezTo>
                    <a:pt x="433" y="11940"/>
                    <a:pt x="516" y="11945"/>
                    <a:pt x="599" y="11945"/>
                  </a:cubicBezTo>
                  <a:cubicBezTo>
                    <a:pt x="682" y="11945"/>
                    <a:pt x="766" y="11940"/>
                    <a:pt x="843" y="11929"/>
                  </a:cubicBezTo>
                  <a:cubicBezTo>
                    <a:pt x="1420" y="11840"/>
                    <a:pt x="1997" y="11707"/>
                    <a:pt x="2573" y="11552"/>
                  </a:cubicBezTo>
                  <a:cubicBezTo>
                    <a:pt x="2704" y="11513"/>
                    <a:pt x="2789" y="11491"/>
                    <a:pt x="2846" y="11491"/>
                  </a:cubicBezTo>
                  <a:cubicBezTo>
                    <a:pt x="2953" y="11491"/>
                    <a:pt x="2958" y="11570"/>
                    <a:pt x="2972" y="11773"/>
                  </a:cubicBezTo>
                  <a:cubicBezTo>
                    <a:pt x="2972" y="12040"/>
                    <a:pt x="3017" y="12306"/>
                    <a:pt x="3083" y="12550"/>
                  </a:cubicBezTo>
                  <a:cubicBezTo>
                    <a:pt x="3128" y="12705"/>
                    <a:pt x="3194" y="12838"/>
                    <a:pt x="3394" y="12838"/>
                  </a:cubicBezTo>
                  <a:cubicBezTo>
                    <a:pt x="3414" y="12840"/>
                    <a:pt x="3434" y="12841"/>
                    <a:pt x="3454" y="12841"/>
                  </a:cubicBezTo>
                  <a:cubicBezTo>
                    <a:pt x="3633" y="12841"/>
                    <a:pt x="3806" y="12753"/>
                    <a:pt x="3926" y="12594"/>
                  </a:cubicBezTo>
                  <a:cubicBezTo>
                    <a:pt x="4081" y="12394"/>
                    <a:pt x="4192" y="12150"/>
                    <a:pt x="4281" y="11906"/>
                  </a:cubicBezTo>
                  <a:cubicBezTo>
                    <a:pt x="4436" y="11374"/>
                    <a:pt x="4525" y="10842"/>
                    <a:pt x="4569" y="10287"/>
                  </a:cubicBezTo>
                  <a:cubicBezTo>
                    <a:pt x="4591" y="9888"/>
                    <a:pt x="4591" y="9888"/>
                    <a:pt x="5035" y="9755"/>
                  </a:cubicBezTo>
                  <a:cubicBezTo>
                    <a:pt x="6277" y="9422"/>
                    <a:pt x="7497" y="9001"/>
                    <a:pt x="8717" y="8535"/>
                  </a:cubicBezTo>
                  <a:cubicBezTo>
                    <a:pt x="10602" y="7803"/>
                    <a:pt x="12288" y="6606"/>
                    <a:pt x="13574" y="5053"/>
                  </a:cubicBezTo>
                  <a:cubicBezTo>
                    <a:pt x="13641" y="4986"/>
                    <a:pt x="13685" y="4876"/>
                    <a:pt x="13818" y="4853"/>
                  </a:cubicBezTo>
                  <a:cubicBezTo>
                    <a:pt x="13885" y="5031"/>
                    <a:pt x="14018" y="5164"/>
                    <a:pt x="14195" y="5230"/>
                  </a:cubicBezTo>
                  <a:cubicBezTo>
                    <a:pt x="14237" y="5241"/>
                    <a:pt x="14278" y="5246"/>
                    <a:pt x="14316" y="5246"/>
                  </a:cubicBezTo>
                  <a:cubicBezTo>
                    <a:pt x="14438" y="5246"/>
                    <a:pt x="14533" y="5189"/>
                    <a:pt x="14550" y="5053"/>
                  </a:cubicBezTo>
                  <a:cubicBezTo>
                    <a:pt x="14572" y="4809"/>
                    <a:pt x="14528" y="4587"/>
                    <a:pt x="14417" y="4365"/>
                  </a:cubicBezTo>
                  <a:cubicBezTo>
                    <a:pt x="14328" y="4144"/>
                    <a:pt x="14373" y="3878"/>
                    <a:pt x="14506" y="3678"/>
                  </a:cubicBezTo>
                  <a:cubicBezTo>
                    <a:pt x="14927" y="2924"/>
                    <a:pt x="15260" y="2148"/>
                    <a:pt x="15482" y="1305"/>
                  </a:cubicBezTo>
                  <a:cubicBezTo>
                    <a:pt x="15592" y="994"/>
                    <a:pt x="15570" y="617"/>
                    <a:pt x="15437" y="307"/>
                  </a:cubicBezTo>
                  <a:cubicBezTo>
                    <a:pt x="15311" y="87"/>
                    <a:pt x="15219" y="0"/>
                    <a:pt x="15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 rot="-1269655">
              <a:off x="1826332" y="-520510"/>
              <a:ext cx="324960" cy="89228"/>
            </a:xfrm>
            <a:custGeom>
              <a:avLst/>
              <a:gdLst/>
              <a:ahLst/>
              <a:cxnLst/>
              <a:rect l="l" t="t" r="r" b="b"/>
              <a:pathLst>
                <a:path w="12998" h="3569" extrusionOk="0">
                  <a:moveTo>
                    <a:pt x="8619" y="1"/>
                  </a:moveTo>
                  <a:cubicBezTo>
                    <a:pt x="8282" y="1"/>
                    <a:pt x="7945" y="18"/>
                    <a:pt x="7608" y="54"/>
                  </a:cubicBezTo>
                  <a:cubicBezTo>
                    <a:pt x="6410" y="187"/>
                    <a:pt x="5212" y="409"/>
                    <a:pt x="4059" y="741"/>
                  </a:cubicBezTo>
                  <a:cubicBezTo>
                    <a:pt x="3638" y="852"/>
                    <a:pt x="3238" y="1030"/>
                    <a:pt x="2839" y="1229"/>
                  </a:cubicBezTo>
                  <a:cubicBezTo>
                    <a:pt x="2774" y="1262"/>
                    <a:pt x="2697" y="1282"/>
                    <a:pt x="2617" y="1282"/>
                  </a:cubicBezTo>
                  <a:cubicBezTo>
                    <a:pt x="2588" y="1282"/>
                    <a:pt x="2558" y="1280"/>
                    <a:pt x="2529" y="1274"/>
                  </a:cubicBezTo>
                  <a:cubicBezTo>
                    <a:pt x="2314" y="1266"/>
                    <a:pt x="2102" y="1264"/>
                    <a:pt x="1891" y="1264"/>
                  </a:cubicBezTo>
                  <a:cubicBezTo>
                    <a:pt x="1469" y="1264"/>
                    <a:pt x="1050" y="1274"/>
                    <a:pt x="621" y="1274"/>
                  </a:cubicBezTo>
                  <a:cubicBezTo>
                    <a:pt x="488" y="1274"/>
                    <a:pt x="355" y="1296"/>
                    <a:pt x="222" y="1340"/>
                  </a:cubicBezTo>
                  <a:cubicBezTo>
                    <a:pt x="22" y="1407"/>
                    <a:pt x="0" y="1540"/>
                    <a:pt x="133" y="1695"/>
                  </a:cubicBezTo>
                  <a:cubicBezTo>
                    <a:pt x="222" y="1762"/>
                    <a:pt x="311" y="1828"/>
                    <a:pt x="422" y="1873"/>
                  </a:cubicBezTo>
                  <a:cubicBezTo>
                    <a:pt x="777" y="2050"/>
                    <a:pt x="1131" y="2205"/>
                    <a:pt x="1508" y="2360"/>
                  </a:cubicBezTo>
                  <a:cubicBezTo>
                    <a:pt x="1775" y="2449"/>
                    <a:pt x="1752" y="2449"/>
                    <a:pt x="1642" y="2627"/>
                  </a:cubicBezTo>
                  <a:cubicBezTo>
                    <a:pt x="1553" y="2782"/>
                    <a:pt x="1464" y="2937"/>
                    <a:pt x="1398" y="3092"/>
                  </a:cubicBezTo>
                  <a:cubicBezTo>
                    <a:pt x="1353" y="3181"/>
                    <a:pt x="1375" y="3314"/>
                    <a:pt x="1442" y="3381"/>
                  </a:cubicBezTo>
                  <a:cubicBezTo>
                    <a:pt x="1516" y="3440"/>
                    <a:pt x="1610" y="3469"/>
                    <a:pt x="1703" y="3469"/>
                  </a:cubicBezTo>
                  <a:cubicBezTo>
                    <a:pt x="1750" y="3469"/>
                    <a:pt x="1797" y="3462"/>
                    <a:pt x="1841" y="3447"/>
                  </a:cubicBezTo>
                  <a:cubicBezTo>
                    <a:pt x="1996" y="3403"/>
                    <a:pt x="2174" y="3314"/>
                    <a:pt x="2307" y="3203"/>
                  </a:cubicBezTo>
                  <a:cubicBezTo>
                    <a:pt x="2595" y="2981"/>
                    <a:pt x="2861" y="2737"/>
                    <a:pt x="3105" y="2449"/>
                  </a:cubicBezTo>
                  <a:cubicBezTo>
                    <a:pt x="3209" y="2319"/>
                    <a:pt x="3252" y="2265"/>
                    <a:pt x="3328" y="2265"/>
                  </a:cubicBezTo>
                  <a:cubicBezTo>
                    <a:pt x="3382" y="2265"/>
                    <a:pt x="3452" y="2292"/>
                    <a:pt x="3571" y="2338"/>
                  </a:cubicBezTo>
                  <a:cubicBezTo>
                    <a:pt x="4392" y="2649"/>
                    <a:pt x="5212" y="2915"/>
                    <a:pt x="6055" y="3115"/>
                  </a:cubicBezTo>
                  <a:cubicBezTo>
                    <a:pt x="6721" y="3292"/>
                    <a:pt x="7403" y="3381"/>
                    <a:pt x="8085" y="3381"/>
                  </a:cubicBezTo>
                  <a:cubicBezTo>
                    <a:pt x="8767" y="3381"/>
                    <a:pt x="9449" y="3292"/>
                    <a:pt x="10114" y="3115"/>
                  </a:cubicBezTo>
                  <a:cubicBezTo>
                    <a:pt x="10147" y="3103"/>
                    <a:pt x="10181" y="3098"/>
                    <a:pt x="10211" y="3098"/>
                  </a:cubicBezTo>
                  <a:cubicBezTo>
                    <a:pt x="10242" y="3098"/>
                    <a:pt x="10269" y="3103"/>
                    <a:pt x="10291" y="3115"/>
                  </a:cubicBezTo>
                  <a:cubicBezTo>
                    <a:pt x="10269" y="3248"/>
                    <a:pt x="10291" y="3381"/>
                    <a:pt x="10358" y="3469"/>
                  </a:cubicBezTo>
                  <a:cubicBezTo>
                    <a:pt x="10397" y="3534"/>
                    <a:pt x="10451" y="3569"/>
                    <a:pt x="10506" y="3569"/>
                  </a:cubicBezTo>
                  <a:cubicBezTo>
                    <a:pt x="10546" y="3569"/>
                    <a:pt x="10587" y="3551"/>
                    <a:pt x="10624" y="3514"/>
                  </a:cubicBezTo>
                  <a:cubicBezTo>
                    <a:pt x="10713" y="3403"/>
                    <a:pt x="10779" y="3248"/>
                    <a:pt x="10824" y="3092"/>
                  </a:cubicBezTo>
                  <a:cubicBezTo>
                    <a:pt x="10868" y="2937"/>
                    <a:pt x="10979" y="2804"/>
                    <a:pt x="11134" y="2760"/>
                  </a:cubicBezTo>
                  <a:cubicBezTo>
                    <a:pt x="11667" y="2516"/>
                    <a:pt x="12155" y="2205"/>
                    <a:pt x="12598" y="1850"/>
                  </a:cubicBezTo>
                  <a:cubicBezTo>
                    <a:pt x="12798" y="1717"/>
                    <a:pt x="12931" y="1495"/>
                    <a:pt x="12975" y="1274"/>
                  </a:cubicBezTo>
                  <a:cubicBezTo>
                    <a:pt x="12997" y="1030"/>
                    <a:pt x="12975" y="963"/>
                    <a:pt x="12687" y="852"/>
                  </a:cubicBezTo>
                  <a:cubicBezTo>
                    <a:pt x="11888" y="497"/>
                    <a:pt x="11023" y="253"/>
                    <a:pt x="10136" y="120"/>
                  </a:cubicBezTo>
                  <a:cubicBezTo>
                    <a:pt x="9631" y="40"/>
                    <a:pt x="9125" y="1"/>
                    <a:pt x="8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 rot="-1269655">
              <a:off x="701247" y="1126721"/>
              <a:ext cx="497966" cy="236483"/>
            </a:xfrm>
            <a:custGeom>
              <a:avLst/>
              <a:gdLst/>
              <a:ahLst/>
              <a:cxnLst/>
              <a:rect l="l" t="t" r="r" b="b"/>
              <a:pathLst>
                <a:path w="19918" h="9459" extrusionOk="0">
                  <a:moveTo>
                    <a:pt x="16127" y="0"/>
                  </a:moveTo>
                  <a:cubicBezTo>
                    <a:pt x="14529" y="0"/>
                    <a:pt x="12933" y="295"/>
                    <a:pt x="11423" y="886"/>
                  </a:cubicBezTo>
                  <a:cubicBezTo>
                    <a:pt x="9560" y="1596"/>
                    <a:pt x="7785" y="2461"/>
                    <a:pt x="6078" y="3504"/>
                  </a:cubicBezTo>
                  <a:cubicBezTo>
                    <a:pt x="5457" y="3903"/>
                    <a:pt x="4858" y="4346"/>
                    <a:pt x="4325" y="4834"/>
                  </a:cubicBezTo>
                  <a:cubicBezTo>
                    <a:pt x="4170" y="4967"/>
                    <a:pt x="4015" y="5034"/>
                    <a:pt x="3837" y="5056"/>
                  </a:cubicBezTo>
                  <a:cubicBezTo>
                    <a:pt x="2839" y="5256"/>
                    <a:pt x="1886" y="5544"/>
                    <a:pt x="932" y="5788"/>
                  </a:cubicBezTo>
                  <a:cubicBezTo>
                    <a:pt x="688" y="5855"/>
                    <a:pt x="488" y="5943"/>
                    <a:pt x="289" y="6076"/>
                  </a:cubicBezTo>
                  <a:cubicBezTo>
                    <a:pt x="23" y="6209"/>
                    <a:pt x="0" y="6564"/>
                    <a:pt x="244" y="6742"/>
                  </a:cubicBezTo>
                  <a:cubicBezTo>
                    <a:pt x="377" y="6853"/>
                    <a:pt x="533" y="6941"/>
                    <a:pt x="688" y="6986"/>
                  </a:cubicBezTo>
                  <a:cubicBezTo>
                    <a:pt x="1265" y="7185"/>
                    <a:pt x="1863" y="7341"/>
                    <a:pt x="2484" y="7452"/>
                  </a:cubicBezTo>
                  <a:cubicBezTo>
                    <a:pt x="2884" y="7518"/>
                    <a:pt x="2884" y="7518"/>
                    <a:pt x="2751" y="7895"/>
                  </a:cubicBezTo>
                  <a:cubicBezTo>
                    <a:pt x="2618" y="8206"/>
                    <a:pt x="2529" y="8538"/>
                    <a:pt x="2462" y="8871"/>
                  </a:cubicBezTo>
                  <a:cubicBezTo>
                    <a:pt x="2396" y="9048"/>
                    <a:pt x="2462" y="9248"/>
                    <a:pt x="2595" y="9359"/>
                  </a:cubicBezTo>
                  <a:cubicBezTo>
                    <a:pt x="2684" y="9425"/>
                    <a:pt x="2789" y="9459"/>
                    <a:pt x="2898" y="9459"/>
                  </a:cubicBezTo>
                  <a:cubicBezTo>
                    <a:pt x="3006" y="9459"/>
                    <a:pt x="3117" y="9425"/>
                    <a:pt x="3216" y="9359"/>
                  </a:cubicBezTo>
                  <a:cubicBezTo>
                    <a:pt x="3460" y="9204"/>
                    <a:pt x="3682" y="8982"/>
                    <a:pt x="3882" y="8738"/>
                  </a:cubicBezTo>
                  <a:cubicBezTo>
                    <a:pt x="4281" y="8206"/>
                    <a:pt x="4658" y="7629"/>
                    <a:pt x="4946" y="7008"/>
                  </a:cubicBezTo>
                  <a:cubicBezTo>
                    <a:pt x="5096" y="6695"/>
                    <a:pt x="5144" y="6602"/>
                    <a:pt x="5309" y="6602"/>
                  </a:cubicBezTo>
                  <a:cubicBezTo>
                    <a:pt x="5389" y="6602"/>
                    <a:pt x="5496" y="6624"/>
                    <a:pt x="5656" y="6653"/>
                  </a:cubicBezTo>
                  <a:cubicBezTo>
                    <a:pt x="6965" y="6897"/>
                    <a:pt x="8295" y="7052"/>
                    <a:pt x="9626" y="7141"/>
                  </a:cubicBezTo>
                  <a:cubicBezTo>
                    <a:pt x="9816" y="7151"/>
                    <a:pt x="10006" y="7155"/>
                    <a:pt x="10195" y="7155"/>
                  </a:cubicBezTo>
                  <a:cubicBezTo>
                    <a:pt x="12193" y="7155"/>
                    <a:pt x="14137" y="6624"/>
                    <a:pt x="15859" y="5611"/>
                  </a:cubicBezTo>
                  <a:cubicBezTo>
                    <a:pt x="15948" y="5575"/>
                    <a:pt x="16009" y="5510"/>
                    <a:pt x="16099" y="5510"/>
                  </a:cubicBezTo>
                  <a:cubicBezTo>
                    <a:pt x="16121" y="5510"/>
                    <a:pt x="16144" y="5513"/>
                    <a:pt x="16169" y="5522"/>
                  </a:cubicBezTo>
                  <a:cubicBezTo>
                    <a:pt x="16169" y="5744"/>
                    <a:pt x="16213" y="5966"/>
                    <a:pt x="16347" y="6143"/>
                  </a:cubicBezTo>
                  <a:cubicBezTo>
                    <a:pt x="16411" y="6218"/>
                    <a:pt x="16486" y="6257"/>
                    <a:pt x="16556" y="6257"/>
                  </a:cubicBezTo>
                  <a:cubicBezTo>
                    <a:pt x="16630" y="6257"/>
                    <a:pt x="16700" y="6212"/>
                    <a:pt x="16746" y="6121"/>
                  </a:cubicBezTo>
                  <a:cubicBezTo>
                    <a:pt x="16879" y="5855"/>
                    <a:pt x="16968" y="5566"/>
                    <a:pt x="16968" y="5278"/>
                  </a:cubicBezTo>
                  <a:cubicBezTo>
                    <a:pt x="16990" y="4990"/>
                    <a:pt x="17145" y="4701"/>
                    <a:pt x="17411" y="4524"/>
                  </a:cubicBezTo>
                  <a:cubicBezTo>
                    <a:pt x="18187" y="3858"/>
                    <a:pt x="18875" y="3104"/>
                    <a:pt x="19474" y="2284"/>
                  </a:cubicBezTo>
                  <a:cubicBezTo>
                    <a:pt x="19740" y="1951"/>
                    <a:pt x="19895" y="1530"/>
                    <a:pt x="19917" y="1086"/>
                  </a:cubicBezTo>
                  <a:cubicBezTo>
                    <a:pt x="19917" y="642"/>
                    <a:pt x="19829" y="532"/>
                    <a:pt x="19407" y="421"/>
                  </a:cubicBezTo>
                  <a:cubicBezTo>
                    <a:pt x="18331" y="140"/>
                    <a:pt x="17228" y="0"/>
                    <a:pt x="16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 rot="-1269655">
              <a:off x="5562541" y="805689"/>
              <a:ext cx="668971" cy="436714"/>
            </a:xfrm>
            <a:custGeom>
              <a:avLst/>
              <a:gdLst/>
              <a:ahLst/>
              <a:cxnLst/>
              <a:rect l="l" t="t" r="r" b="b"/>
              <a:pathLst>
                <a:path w="26758" h="17468" extrusionOk="0">
                  <a:moveTo>
                    <a:pt x="456" y="0"/>
                  </a:moveTo>
                  <a:cubicBezTo>
                    <a:pt x="132" y="0"/>
                    <a:pt x="0" y="207"/>
                    <a:pt x="75" y="620"/>
                  </a:cubicBezTo>
                  <a:cubicBezTo>
                    <a:pt x="120" y="864"/>
                    <a:pt x="231" y="1108"/>
                    <a:pt x="364" y="1307"/>
                  </a:cubicBezTo>
                  <a:cubicBezTo>
                    <a:pt x="852" y="2128"/>
                    <a:pt x="1384" y="2904"/>
                    <a:pt x="1983" y="3658"/>
                  </a:cubicBezTo>
                  <a:cubicBezTo>
                    <a:pt x="2360" y="4168"/>
                    <a:pt x="2360" y="4168"/>
                    <a:pt x="1916" y="4390"/>
                  </a:cubicBezTo>
                  <a:cubicBezTo>
                    <a:pt x="1517" y="4545"/>
                    <a:pt x="1140" y="4767"/>
                    <a:pt x="807" y="5011"/>
                  </a:cubicBezTo>
                  <a:cubicBezTo>
                    <a:pt x="586" y="5144"/>
                    <a:pt x="497" y="5410"/>
                    <a:pt x="563" y="5654"/>
                  </a:cubicBezTo>
                  <a:cubicBezTo>
                    <a:pt x="652" y="5965"/>
                    <a:pt x="918" y="6209"/>
                    <a:pt x="1229" y="6298"/>
                  </a:cubicBezTo>
                  <a:cubicBezTo>
                    <a:pt x="1502" y="6373"/>
                    <a:pt x="1785" y="6408"/>
                    <a:pt x="2071" y="6408"/>
                  </a:cubicBezTo>
                  <a:cubicBezTo>
                    <a:pt x="2204" y="6408"/>
                    <a:pt x="2337" y="6400"/>
                    <a:pt x="2471" y="6386"/>
                  </a:cubicBezTo>
                  <a:cubicBezTo>
                    <a:pt x="3358" y="6320"/>
                    <a:pt x="4223" y="6120"/>
                    <a:pt x="5044" y="5854"/>
                  </a:cubicBezTo>
                  <a:cubicBezTo>
                    <a:pt x="5279" y="5770"/>
                    <a:pt x="5425" y="5718"/>
                    <a:pt x="5539" y="5718"/>
                  </a:cubicBezTo>
                  <a:cubicBezTo>
                    <a:pt x="5728" y="5718"/>
                    <a:pt x="5832" y="5859"/>
                    <a:pt x="6108" y="6231"/>
                  </a:cubicBezTo>
                  <a:cubicBezTo>
                    <a:pt x="7372" y="7872"/>
                    <a:pt x="8703" y="9425"/>
                    <a:pt x="10145" y="10911"/>
                  </a:cubicBezTo>
                  <a:cubicBezTo>
                    <a:pt x="12518" y="13351"/>
                    <a:pt x="15224" y="15103"/>
                    <a:pt x="18262" y="16012"/>
                  </a:cubicBezTo>
                  <a:cubicBezTo>
                    <a:pt x="18396" y="16079"/>
                    <a:pt x="18573" y="16079"/>
                    <a:pt x="18706" y="16256"/>
                  </a:cubicBezTo>
                  <a:cubicBezTo>
                    <a:pt x="18484" y="16478"/>
                    <a:pt x="18373" y="16744"/>
                    <a:pt x="18373" y="17055"/>
                  </a:cubicBezTo>
                  <a:cubicBezTo>
                    <a:pt x="18392" y="17302"/>
                    <a:pt x="18542" y="17468"/>
                    <a:pt x="18738" y="17468"/>
                  </a:cubicBezTo>
                  <a:cubicBezTo>
                    <a:pt x="18771" y="17468"/>
                    <a:pt x="18805" y="17463"/>
                    <a:pt x="18839" y="17454"/>
                  </a:cubicBezTo>
                  <a:cubicBezTo>
                    <a:pt x="19194" y="17343"/>
                    <a:pt x="19527" y="17143"/>
                    <a:pt x="19771" y="16877"/>
                  </a:cubicBezTo>
                  <a:cubicBezTo>
                    <a:pt x="19994" y="16654"/>
                    <a:pt x="20297" y="16537"/>
                    <a:pt x="20598" y="16537"/>
                  </a:cubicBezTo>
                  <a:cubicBezTo>
                    <a:pt x="20686" y="16537"/>
                    <a:pt x="20773" y="16547"/>
                    <a:pt x="20857" y="16567"/>
                  </a:cubicBezTo>
                  <a:cubicBezTo>
                    <a:pt x="21534" y="16655"/>
                    <a:pt x="22216" y="16700"/>
                    <a:pt x="22898" y="16700"/>
                  </a:cubicBezTo>
                  <a:cubicBezTo>
                    <a:pt x="23580" y="16700"/>
                    <a:pt x="24262" y="16655"/>
                    <a:pt x="24938" y="16567"/>
                  </a:cubicBezTo>
                  <a:cubicBezTo>
                    <a:pt x="25493" y="16544"/>
                    <a:pt x="26025" y="16300"/>
                    <a:pt x="26402" y="15901"/>
                  </a:cubicBezTo>
                  <a:cubicBezTo>
                    <a:pt x="26757" y="15458"/>
                    <a:pt x="26757" y="15258"/>
                    <a:pt x="26380" y="14681"/>
                  </a:cubicBezTo>
                  <a:cubicBezTo>
                    <a:pt x="25182" y="12951"/>
                    <a:pt x="23763" y="11377"/>
                    <a:pt x="22166" y="10024"/>
                  </a:cubicBezTo>
                  <a:cubicBezTo>
                    <a:pt x="20658" y="8693"/>
                    <a:pt x="18950" y="7584"/>
                    <a:pt x="17154" y="6719"/>
                  </a:cubicBezTo>
                  <a:cubicBezTo>
                    <a:pt x="14581" y="5455"/>
                    <a:pt x="11897" y="4412"/>
                    <a:pt x="9125" y="3636"/>
                  </a:cubicBezTo>
                  <a:cubicBezTo>
                    <a:pt x="8149" y="3348"/>
                    <a:pt x="7129" y="3148"/>
                    <a:pt x="6108" y="3082"/>
                  </a:cubicBezTo>
                  <a:cubicBezTo>
                    <a:pt x="5842" y="3037"/>
                    <a:pt x="5598" y="2948"/>
                    <a:pt x="5376" y="2771"/>
                  </a:cubicBezTo>
                  <a:cubicBezTo>
                    <a:pt x="4134" y="1928"/>
                    <a:pt x="2848" y="1174"/>
                    <a:pt x="1584" y="398"/>
                  </a:cubicBezTo>
                  <a:cubicBezTo>
                    <a:pt x="1295" y="220"/>
                    <a:pt x="985" y="110"/>
                    <a:pt x="652" y="21"/>
                  </a:cubicBezTo>
                  <a:cubicBezTo>
                    <a:pt x="581" y="7"/>
                    <a:pt x="515" y="0"/>
                    <a:pt x="4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 rot="-1269655">
              <a:off x="714623" y="1400553"/>
              <a:ext cx="410913" cy="198231"/>
            </a:xfrm>
            <a:custGeom>
              <a:avLst/>
              <a:gdLst/>
              <a:ahLst/>
              <a:cxnLst/>
              <a:rect l="l" t="t" r="r" b="b"/>
              <a:pathLst>
                <a:path w="16436" h="7929" extrusionOk="0">
                  <a:moveTo>
                    <a:pt x="13388" y="0"/>
                  </a:moveTo>
                  <a:cubicBezTo>
                    <a:pt x="12036" y="0"/>
                    <a:pt x="10684" y="258"/>
                    <a:pt x="9405" y="770"/>
                  </a:cubicBezTo>
                  <a:cubicBezTo>
                    <a:pt x="7874" y="1347"/>
                    <a:pt x="6410" y="2101"/>
                    <a:pt x="5013" y="2966"/>
                  </a:cubicBezTo>
                  <a:cubicBezTo>
                    <a:pt x="4503" y="3298"/>
                    <a:pt x="4015" y="3675"/>
                    <a:pt x="3572" y="4097"/>
                  </a:cubicBezTo>
                  <a:cubicBezTo>
                    <a:pt x="3461" y="4186"/>
                    <a:pt x="3328" y="4252"/>
                    <a:pt x="3172" y="4274"/>
                  </a:cubicBezTo>
                  <a:cubicBezTo>
                    <a:pt x="2352" y="4430"/>
                    <a:pt x="1575" y="4674"/>
                    <a:pt x="777" y="4895"/>
                  </a:cubicBezTo>
                  <a:cubicBezTo>
                    <a:pt x="577" y="4940"/>
                    <a:pt x="422" y="5028"/>
                    <a:pt x="267" y="5139"/>
                  </a:cubicBezTo>
                  <a:cubicBezTo>
                    <a:pt x="23" y="5250"/>
                    <a:pt x="1" y="5561"/>
                    <a:pt x="222" y="5694"/>
                  </a:cubicBezTo>
                  <a:cubicBezTo>
                    <a:pt x="333" y="5783"/>
                    <a:pt x="444" y="5849"/>
                    <a:pt x="577" y="5893"/>
                  </a:cubicBezTo>
                  <a:cubicBezTo>
                    <a:pt x="1065" y="6049"/>
                    <a:pt x="1575" y="6182"/>
                    <a:pt x="2063" y="6270"/>
                  </a:cubicBezTo>
                  <a:cubicBezTo>
                    <a:pt x="2396" y="6315"/>
                    <a:pt x="2396" y="6315"/>
                    <a:pt x="2285" y="6647"/>
                  </a:cubicBezTo>
                  <a:cubicBezTo>
                    <a:pt x="2196" y="6891"/>
                    <a:pt x="2108" y="7158"/>
                    <a:pt x="2063" y="7446"/>
                  </a:cubicBezTo>
                  <a:cubicBezTo>
                    <a:pt x="2041" y="7601"/>
                    <a:pt x="2041" y="7756"/>
                    <a:pt x="2174" y="7845"/>
                  </a:cubicBezTo>
                  <a:cubicBezTo>
                    <a:pt x="2252" y="7901"/>
                    <a:pt x="2341" y="7928"/>
                    <a:pt x="2429" y="7928"/>
                  </a:cubicBezTo>
                  <a:cubicBezTo>
                    <a:pt x="2518" y="7928"/>
                    <a:pt x="2607" y="7901"/>
                    <a:pt x="2684" y="7845"/>
                  </a:cubicBezTo>
                  <a:cubicBezTo>
                    <a:pt x="2906" y="7712"/>
                    <a:pt x="3084" y="7535"/>
                    <a:pt x="3239" y="7313"/>
                  </a:cubicBezTo>
                  <a:cubicBezTo>
                    <a:pt x="3572" y="6869"/>
                    <a:pt x="3860" y="6404"/>
                    <a:pt x="4104" y="5893"/>
                  </a:cubicBezTo>
                  <a:cubicBezTo>
                    <a:pt x="4229" y="5628"/>
                    <a:pt x="4266" y="5549"/>
                    <a:pt x="4416" y="5549"/>
                  </a:cubicBezTo>
                  <a:cubicBezTo>
                    <a:pt x="4479" y="5549"/>
                    <a:pt x="4562" y="5563"/>
                    <a:pt x="4680" y="5583"/>
                  </a:cubicBezTo>
                  <a:cubicBezTo>
                    <a:pt x="5767" y="5783"/>
                    <a:pt x="6876" y="5916"/>
                    <a:pt x="7985" y="5960"/>
                  </a:cubicBezTo>
                  <a:cubicBezTo>
                    <a:pt x="8135" y="5967"/>
                    <a:pt x="8286" y="5971"/>
                    <a:pt x="8436" y="5971"/>
                  </a:cubicBezTo>
                  <a:cubicBezTo>
                    <a:pt x="10080" y="5971"/>
                    <a:pt x="11708" y="5527"/>
                    <a:pt x="13131" y="4674"/>
                  </a:cubicBezTo>
                  <a:cubicBezTo>
                    <a:pt x="13185" y="4619"/>
                    <a:pt x="13224" y="4551"/>
                    <a:pt x="13309" y="4551"/>
                  </a:cubicBezTo>
                  <a:cubicBezTo>
                    <a:pt x="13328" y="4551"/>
                    <a:pt x="13350" y="4554"/>
                    <a:pt x="13375" y="4563"/>
                  </a:cubicBezTo>
                  <a:cubicBezTo>
                    <a:pt x="13353" y="4740"/>
                    <a:pt x="13397" y="4918"/>
                    <a:pt x="13508" y="5073"/>
                  </a:cubicBezTo>
                  <a:cubicBezTo>
                    <a:pt x="13550" y="5137"/>
                    <a:pt x="13619" y="5170"/>
                    <a:pt x="13683" y="5170"/>
                  </a:cubicBezTo>
                  <a:cubicBezTo>
                    <a:pt x="13753" y="5170"/>
                    <a:pt x="13817" y="5131"/>
                    <a:pt x="13841" y="5051"/>
                  </a:cubicBezTo>
                  <a:cubicBezTo>
                    <a:pt x="13951" y="4829"/>
                    <a:pt x="14018" y="4607"/>
                    <a:pt x="14018" y="4363"/>
                  </a:cubicBezTo>
                  <a:cubicBezTo>
                    <a:pt x="14040" y="4097"/>
                    <a:pt x="14173" y="3875"/>
                    <a:pt x="14373" y="3720"/>
                  </a:cubicBezTo>
                  <a:cubicBezTo>
                    <a:pt x="15016" y="3165"/>
                    <a:pt x="15571" y="2544"/>
                    <a:pt x="16058" y="1857"/>
                  </a:cubicBezTo>
                  <a:cubicBezTo>
                    <a:pt x="16280" y="1568"/>
                    <a:pt x="16413" y="1236"/>
                    <a:pt x="16435" y="881"/>
                  </a:cubicBezTo>
                  <a:cubicBezTo>
                    <a:pt x="16435" y="504"/>
                    <a:pt x="16369" y="415"/>
                    <a:pt x="15992" y="326"/>
                  </a:cubicBezTo>
                  <a:cubicBezTo>
                    <a:pt x="15138" y="108"/>
                    <a:pt x="14263" y="0"/>
                    <a:pt x="13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 rot="-1269655">
              <a:off x="909177" y="1704207"/>
              <a:ext cx="461940" cy="172005"/>
            </a:xfrm>
            <a:custGeom>
              <a:avLst/>
              <a:gdLst/>
              <a:ahLst/>
              <a:cxnLst/>
              <a:rect l="l" t="t" r="r" b="b"/>
              <a:pathLst>
                <a:path w="18477" h="6880" extrusionOk="0">
                  <a:moveTo>
                    <a:pt x="14425" y="1"/>
                  </a:moveTo>
                  <a:cubicBezTo>
                    <a:pt x="14334" y="1"/>
                    <a:pt x="14243" y="2"/>
                    <a:pt x="14151" y="3"/>
                  </a:cubicBezTo>
                  <a:cubicBezTo>
                    <a:pt x="12909" y="26"/>
                    <a:pt x="11689" y="203"/>
                    <a:pt x="10514" y="558"/>
                  </a:cubicBezTo>
                  <a:cubicBezTo>
                    <a:pt x="8828" y="1024"/>
                    <a:pt x="7165" y="1622"/>
                    <a:pt x="5590" y="2399"/>
                  </a:cubicBezTo>
                  <a:cubicBezTo>
                    <a:pt x="5036" y="2665"/>
                    <a:pt x="4481" y="2998"/>
                    <a:pt x="3993" y="3375"/>
                  </a:cubicBezTo>
                  <a:cubicBezTo>
                    <a:pt x="3860" y="3463"/>
                    <a:pt x="3705" y="3508"/>
                    <a:pt x="3527" y="3530"/>
                  </a:cubicBezTo>
                  <a:cubicBezTo>
                    <a:pt x="2618" y="3641"/>
                    <a:pt x="1731" y="3818"/>
                    <a:pt x="844" y="3996"/>
                  </a:cubicBezTo>
                  <a:cubicBezTo>
                    <a:pt x="622" y="4018"/>
                    <a:pt x="444" y="4106"/>
                    <a:pt x="267" y="4195"/>
                  </a:cubicBezTo>
                  <a:cubicBezTo>
                    <a:pt x="23" y="4350"/>
                    <a:pt x="1" y="4506"/>
                    <a:pt x="245" y="4705"/>
                  </a:cubicBezTo>
                  <a:cubicBezTo>
                    <a:pt x="356" y="4794"/>
                    <a:pt x="511" y="4861"/>
                    <a:pt x="666" y="4905"/>
                  </a:cubicBezTo>
                  <a:cubicBezTo>
                    <a:pt x="1199" y="5060"/>
                    <a:pt x="1775" y="5215"/>
                    <a:pt x="2352" y="5326"/>
                  </a:cubicBezTo>
                  <a:cubicBezTo>
                    <a:pt x="2729" y="5393"/>
                    <a:pt x="2729" y="5393"/>
                    <a:pt x="2618" y="5681"/>
                  </a:cubicBezTo>
                  <a:cubicBezTo>
                    <a:pt x="2507" y="5903"/>
                    <a:pt x="2418" y="6147"/>
                    <a:pt x="2374" y="6413"/>
                  </a:cubicBezTo>
                  <a:cubicBezTo>
                    <a:pt x="2308" y="6546"/>
                    <a:pt x="2374" y="6724"/>
                    <a:pt x="2507" y="6790"/>
                  </a:cubicBezTo>
                  <a:cubicBezTo>
                    <a:pt x="2607" y="6853"/>
                    <a:pt x="2714" y="6880"/>
                    <a:pt x="2820" y="6880"/>
                  </a:cubicBezTo>
                  <a:cubicBezTo>
                    <a:pt x="2902" y="6880"/>
                    <a:pt x="2984" y="6864"/>
                    <a:pt x="3062" y="6835"/>
                  </a:cubicBezTo>
                  <a:cubicBezTo>
                    <a:pt x="3306" y="6701"/>
                    <a:pt x="3505" y="6546"/>
                    <a:pt x="3683" y="6347"/>
                  </a:cubicBezTo>
                  <a:cubicBezTo>
                    <a:pt x="4037" y="5970"/>
                    <a:pt x="4370" y="5526"/>
                    <a:pt x="4636" y="5060"/>
                  </a:cubicBezTo>
                  <a:cubicBezTo>
                    <a:pt x="4755" y="4824"/>
                    <a:pt x="4794" y="4755"/>
                    <a:pt x="4945" y="4755"/>
                  </a:cubicBezTo>
                  <a:cubicBezTo>
                    <a:pt x="5021" y="4755"/>
                    <a:pt x="5124" y="4772"/>
                    <a:pt x="5280" y="4794"/>
                  </a:cubicBezTo>
                  <a:cubicBezTo>
                    <a:pt x="6522" y="5038"/>
                    <a:pt x="7764" y="5215"/>
                    <a:pt x="9028" y="5304"/>
                  </a:cubicBezTo>
                  <a:cubicBezTo>
                    <a:pt x="9372" y="5335"/>
                    <a:pt x="9718" y="5351"/>
                    <a:pt x="10063" y="5351"/>
                  </a:cubicBezTo>
                  <a:cubicBezTo>
                    <a:pt x="11693" y="5351"/>
                    <a:pt x="13315" y="5006"/>
                    <a:pt x="14817" y="4328"/>
                  </a:cubicBezTo>
                  <a:cubicBezTo>
                    <a:pt x="14867" y="4278"/>
                    <a:pt x="14941" y="4253"/>
                    <a:pt x="15022" y="4253"/>
                  </a:cubicBezTo>
                  <a:cubicBezTo>
                    <a:pt x="15049" y="4253"/>
                    <a:pt x="15077" y="4256"/>
                    <a:pt x="15105" y="4262"/>
                  </a:cubicBezTo>
                  <a:cubicBezTo>
                    <a:pt x="15083" y="4439"/>
                    <a:pt x="15149" y="4617"/>
                    <a:pt x="15282" y="4750"/>
                  </a:cubicBezTo>
                  <a:cubicBezTo>
                    <a:pt x="15349" y="4816"/>
                    <a:pt x="15415" y="4850"/>
                    <a:pt x="15479" y="4850"/>
                  </a:cubicBezTo>
                  <a:cubicBezTo>
                    <a:pt x="15543" y="4850"/>
                    <a:pt x="15604" y="4816"/>
                    <a:pt x="15659" y="4750"/>
                  </a:cubicBezTo>
                  <a:cubicBezTo>
                    <a:pt x="15770" y="4550"/>
                    <a:pt x="15837" y="4328"/>
                    <a:pt x="15837" y="4106"/>
                  </a:cubicBezTo>
                  <a:cubicBezTo>
                    <a:pt x="15859" y="3863"/>
                    <a:pt x="15992" y="3641"/>
                    <a:pt x="16214" y="3530"/>
                  </a:cubicBezTo>
                  <a:cubicBezTo>
                    <a:pt x="16901" y="3064"/>
                    <a:pt x="17545" y="2510"/>
                    <a:pt x="18077" y="1866"/>
                  </a:cubicBezTo>
                  <a:cubicBezTo>
                    <a:pt x="18321" y="1622"/>
                    <a:pt x="18454" y="1312"/>
                    <a:pt x="18476" y="979"/>
                  </a:cubicBezTo>
                  <a:cubicBezTo>
                    <a:pt x="18476" y="624"/>
                    <a:pt x="18387" y="536"/>
                    <a:pt x="17966" y="425"/>
                  </a:cubicBezTo>
                  <a:cubicBezTo>
                    <a:pt x="16812" y="136"/>
                    <a:pt x="15620" y="1"/>
                    <a:pt x="144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 rot="-1269655">
              <a:off x="774878" y="1660150"/>
              <a:ext cx="320535" cy="259258"/>
            </a:xfrm>
            <a:custGeom>
              <a:avLst/>
              <a:gdLst/>
              <a:ahLst/>
              <a:cxnLst/>
              <a:rect l="l" t="t" r="r" b="b"/>
              <a:pathLst>
                <a:path w="12821" h="10370" extrusionOk="0">
                  <a:moveTo>
                    <a:pt x="11104" y="0"/>
                  </a:moveTo>
                  <a:cubicBezTo>
                    <a:pt x="10728" y="0"/>
                    <a:pt x="10353" y="45"/>
                    <a:pt x="9982" y="133"/>
                  </a:cubicBezTo>
                  <a:cubicBezTo>
                    <a:pt x="9072" y="333"/>
                    <a:pt x="8229" y="710"/>
                    <a:pt x="7498" y="1264"/>
                  </a:cubicBezTo>
                  <a:cubicBezTo>
                    <a:pt x="6211" y="2129"/>
                    <a:pt x="5036" y="3127"/>
                    <a:pt x="3971" y="4236"/>
                  </a:cubicBezTo>
                  <a:cubicBezTo>
                    <a:pt x="3550" y="4680"/>
                    <a:pt x="3150" y="5168"/>
                    <a:pt x="2796" y="5678"/>
                  </a:cubicBezTo>
                  <a:cubicBezTo>
                    <a:pt x="2707" y="5811"/>
                    <a:pt x="2596" y="5900"/>
                    <a:pt x="2485" y="5944"/>
                  </a:cubicBezTo>
                  <a:cubicBezTo>
                    <a:pt x="1842" y="6188"/>
                    <a:pt x="1221" y="6543"/>
                    <a:pt x="600" y="6876"/>
                  </a:cubicBezTo>
                  <a:cubicBezTo>
                    <a:pt x="445" y="6942"/>
                    <a:pt x="311" y="7053"/>
                    <a:pt x="201" y="7208"/>
                  </a:cubicBezTo>
                  <a:cubicBezTo>
                    <a:pt x="23" y="7364"/>
                    <a:pt x="1" y="7652"/>
                    <a:pt x="134" y="7852"/>
                  </a:cubicBezTo>
                  <a:cubicBezTo>
                    <a:pt x="201" y="7940"/>
                    <a:pt x="289" y="8029"/>
                    <a:pt x="400" y="8051"/>
                  </a:cubicBezTo>
                  <a:cubicBezTo>
                    <a:pt x="755" y="8206"/>
                    <a:pt x="1110" y="8317"/>
                    <a:pt x="1509" y="8406"/>
                  </a:cubicBezTo>
                  <a:cubicBezTo>
                    <a:pt x="1753" y="8450"/>
                    <a:pt x="1753" y="8450"/>
                    <a:pt x="1642" y="8827"/>
                  </a:cubicBezTo>
                  <a:cubicBezTo>
                    <a:pt x="1554" y="9138"/>
                    <a:pt x="1465" y="9471"/>
                    <a:pt x="1398" y="9803"/>
                  </a:cubicBezTo>
                  <a:cubicBezTo>
                    <a:pt x="1354" y="9959"/>
                    <a:pt x="1376" y="10136"/>
                    <a:pt x="1465" y="10291"/>
                  </a:cubicBezTo>
                  <a:cubicBezTo>
                    <a:pt x="1516" y="10342"/>
                    <a:pt x="1571" y="10370"/>
                    <a:pt x="1629" y="10370"/>
                  </a:cubicBezTo>
                  <a:cubicBezTo>
                    <a:pt x="1698" y="10370"/>
                    <a:pt x="1770" y="10331"/>
                    <a:pt x="1842" y="10247"/>
                  </a:cubicBezTo>
                  <a:cubicBezTo>
                    <a:pt x="2019" y="10047"/>
                    <a:pt x="2175" y="9826"/>
                    <a:pt x="2308" y="9582"/>
                  </a:cubicBezTo>
                  <a:cubicBezTo>
                    <a:pt x="2596" y="9005"/>
                    <a:pt x="2862" y="8406"/>
                    <a:pt x="3084" y="7785"/>
                  </a:cubicBezTo>
                  <a:cubicBezTo>
                    <a:pt x="3197" y="7447"/>
                    <a:pt x="3227" y="7354"/>
                    <a:pt x="3346" y="7354"/>
                  </a:cubicBezTo>
                  <a:cubicBezTo>
                    <a:pt x="3391" y="7354"/>
                    <a:pt x="3448" y="7368"/>
                    <a:pt x="3527" y="7386"/>
                  </a:cubicBezTo>
                  <a:cubicBezTo>
                    <a:pt x="4246" y="7522"/>
                    <a:pt x="4981" y="7590"/>
                    <a:pt x="5703" y="7590"/>
                  </a:cubicBezTo>
                  <a:cubicBezTo>
                    <a:pt x="5806" y="7590"/>
                    <a:pt x="5909" y="7588"/>
                    <a:pt x="6012" y="7585"/>
                  </a:cubicBezTo>
                  <a:cubicBezTo>
                    <a:pt x="7409" y="7519"/>
                    <a:pt x="8740" y="6898"/>
                    <a:pt x="10026" y="5656"/>
                  </a:cubicBezTo>
                  <a:cubicBezTo>
                    <a:pt x="10046" y="5595"/>
                    <a:pt x="10103" y="5498"/>
                    <a:pt x="10180" y="5498"/>
                  </a:cubicBezTo>
                  <a:cubicBezTo>
                    <a:pt x="10188" y="5498"/>
                    <a:pt x="10196" y="5499"/>
                    <a:pt x="10203" y="5501"/>
                  </a:cubicBezTo>
                  <a:cubicBezTo>
                    <a:pt x="10181" y="5722"/>
                    <a:pt x="10203" y="5922"/>
                    <a:pt x="10270" y="6122"/>
                  </a:cubicBezTo>
                  <a:cubicBezTo>
                    <a:pt x="10300" y="6192"/>
                    <a:pt x="10339" y="6225"/>
                    <a:pt x="10381" y="6225"/>
                  </a:cubicBezTo>
                  <a:cubicBezTo>
                    <a:pt x="10432" y="6225"/>
                    <a:pt x="10487" y="6175"/>
                    <a:pt x="10536" y="6077"/>
                  </a:cubicBezTo>
                  <a:cubicBezTo>
                    <a:pt x="10625" y="5789"/>
                    <a:pt x="10691" y="5501"/>
                    <a:pt x="10714" y="5212"/>
                  </a:cubicBezTo>
                  <a:cubicBezTo>
                    <a:pt x="10736" y="4924"/>
                    <a:pt x="10847" y="4658"/>
                    <a:pt x="11024" y="4414"/>
                  </a:cubicBezTo>
                  <a:cubicBezTo>
                    <a:pt x="11579" y="3682"/>
                    <a:pt x="12044" y="2883"/>
                    <a:pt x="12444" y="2063"/>
                  </a:cubicBezTo>
                  <a:cubicBezTo>
                    <a:pt x="12643" y="1686"/>
                    <a:pt x="12776" y="1264"/>
                    <a:pt x="12798" y="843"/>
                  </a:cubicBezTo>
                  <a:cubicBezTo>
                    <a:pt x="12821" y="399"/>
                    <a:pt x="12776" y="288"/>
                    <a:pt x="12532" y="222"/>
                  </a:cubicBezTo>
                  <a:cubicBezTo>
                    <a:pt x="12061" y="73"/>
                    <a:pt x="11582" y="0"/>
                    <a:pt x="11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 rot="-1269655">
              <a:off x="1029219" y="1444476"/>
              <a:ext cx="460815" cy="175106"/>
            </a:xfrm>
            <a:custGeom>
              <a:avLst/>
              <a:gdLst/>
              <a:ahLst/>
              <a:cxnLst/>
              <a:rect l="l" t="t" r="r" b="b"/>
              <a:pathLst>
                <a:path w="18432" h="7004" extrusionOk="0">
                  <a:moveTo>
                    <a:pt x="14566" y="1"/>
                  </a:moveTo>
                  <a:cubicBezTo>
                    <a:pt x="14406" y="1"/>
                    <a:pt x="14245" y="3"/>
                    <a:pt x="14084" y="9"/>
                  </a:cubicBezTo>
                  <a:cubicBezTo>
                    <a:pt x="12864" y="31"/>
                    <a:pt x="11644" y="231"/>
                    <a:pt x="10469" y="586"/>
                  </a:cubicBezTo>
                  <a:cubicBezTo>
                    <a:pt x="8783" y="1074"/>
                    <a:pt x="7142" y="1717"/>
                    <a:pt x="5567" y="2493"/>
                  </a:cubicBezTo>
                  <a:cubicBezTo>
                    <a:pt x="4991" y="2759"/>
                    <a:pt x="4458" y="3092"/>
                    <a:pt x="3970" y="3469"/>
                  </a:cubicBezTo>
                  <a:cubicBezTo>
                    <a:pt x="3837" y="3580"/>
                    <a:pt x="3682" y="3624"/>
                    <a:pt x="3527" y="3646"/>
                  </a:cubicBezTo>
                  <a:cubicBezTo>
                    <a:pt x="2595" y="3757"/>
                    <a:pt x="1708" y="3957"/>
                    <a:pt x="821" y="4134"/>
                  </a:cubicBezTo>
                  <a:cubicBezTo>
                    <a:pt x="621" y="4156"/>
                    <a:pt x="422" y="4245"/>
                    <a:pt x="244" y="4334"/>
                  </a:cubicBezTo>
                  <a:cubicBezTo>
                    <a:pt x="0" y="4489"/>
                    <a:pt x="0" y="4667"/>
                    <a:pt x="222" y="4844"/>
                  </a:cubicBezTo>
                  <a:cubicBezTo>
                    <a:pt x="355" y="4933"/>
                    <a:pt x="488" y="4999"/>
                    <a:pt x="643" y="5044"/>
                  </a:cubicBezTo>
                  <a:cubicBezTo>
                    <a:pt x="1198" y="5199"/>
                    <a:pt x="1775" y="5332"/>
                    <a:pt x="2329" y="5443"/>
                  </a:cubicBezTo>
                  <a:cubicBezTo>
                    <a:pt x="2728" y="5509"/>
                    <a:pt x="2728" y="5509"/>
                    <a:pt x="2617" y="5798"/>
                  </a:cubicBezTo>
                  <a:cubicBezTo>
                    <a:pt x="2506" y="6020"/>
                    <a:pt x="2418" y="6286"/>
                    <a:pt x="2373" y="6530"/>
                  </a:cubicBezTo>
                  <a:cubicBezTo>
                    <a:pt x="2329" y="6685"/>
                    <a:pt x="2373" y="6840"/>
                    <a:pt x="2529" y="6929"/>
                  </a:cubicBezTo>
                  <a:cubicBezTo>
                    <a:pt x="2611" y="6976"/>
                    <a:pt x="2711" y="7004"/>
                    <a:pt x="2814" y="7004"/>
                  </a:cubicBezTo>
                  <a:cubicBezTo>
                    <a:pt x="2906" y="7004"/>
                    <a:pt x="2999" y="6981"/>
                    <a:pt x="3083" y="6929"/>
                  </a:cubicBezTo>
                  <a:cubicBezTo>
                    <a:pt x="3327" y="6818"/>
                    <a:pt x="3527" y="6663"/>
                    <a:pt x="3682" y="6463"/>
                  </a:cubicBezTo>
                  <a:cubicBezTo>
                    <a:pt x="4059" y="6064"/>
                    <a:pt x="4370" y="5642"/>
                    <a:pt x="4636" y="5177"/>
                  </a:cubicBezTo>
                  <a:cubicBezTo>
                    <a:pt x="4759" y="4929"/>
                    <a:pt x="4797" y="4854"/>
                    <a:pt x="4966" y="4854"/>
                  </a:cubicBezTo>
                  <a:cubicBezTo>
                    <a:pt x="5040" y="4854"/>
                    <a:pt x="5138" y="4868"/>
                    <a:pt x="5279" y="4888"/>
                  </a:cubicBezTo>
                  <a:cubicBezTo>
                    <a:pt x="6521" y="5110"/>
                    <a:pt x="7763" y="5265"/>
                    <a:pt x="9027" y="5354"/>
                  </a:cubicBezTo>
                  <a:cubicBezTo>
                    <a:pt x="9330" y="5378"/>
                    <a:pt x="9632" y="5390"/>
                    <a:pt x="9935" y="5390"/>
                  </a:cubicBezTo>
                  <a:cubicBezTo>
                    <a:pt x="11608" y="5390"/>
                    <a:pt x="13272" y="5029"/>
                    <a:pt x="14794" y="4334"/>
                  </a:cubicBezTo>
                  <a:cubicBezTo>
                    <a:pt x="14867" y="4279"/>
                    <a:pt x="14940" y="4239"/>
                    <a:pt x="15025" y="4239"/>
                  </a:cubicBezTo>
                  <a:cubicBezTo>
                    <a:pt x="15043" y="4239"/>
                    <a:pt x="15062" y="4241"/>
                    <a:pt x="15082" y="4245"/>
                  </a:cubicBezTo>
                  <a:cubicBezTo>
                    <a:pt x="15082" y="4423"/>
                    <a:pt x="15149" y="4600"/>
                    <a:pt x="15260" y="4733"/>
                  </a:cubicBezTo>
                  <a:cubicBezTo>
                    <a:pt x="15304" y="4800"/>
                    <a:pt x="15376" y="4833"/>
                    <a:pt x="15448" y="4833"/>
                  </a:cubicBezTo>
                  <a:cubicBezTo>
                    <a:pt x="15520" y="4833"/>
                    <a:pt x="15592" y="4800"/>
                    <a:pt x="15637" y="4733"/>
                  </a:cubicBezTo>
                  <a:cubicBezTo>
                    <a:pt x="15770" y="4534"/>
                    <a:pt x="15814" y="4312"/>
                    <a:pt x="15814" y="4090"/>
                  </a:cubicBezTo>
                  <a:cubicBezTo>
                    <a:pt x="15836" y="3846"/>
                    <a:pt x="15969" y="3624"/>
                    <a:pt x="16191" y="3513"/>
                  </a:cubicBezTo>
                  <a:cubicBezTo>
                    <a:pt x="16879" y="3025"/>
                    <a:pt x="17500" y="2471"/>
                    <a:pt x="18054" y="1850"/>
                  </a:cubicBezTo>
                  <a:cubicBezTo>
                    <a:pt x="18276" y="1606"/>
                    <a:pt x="18409" y="1273"/>
                    <a:pt x="18431" y="940"/>
                  </a:cubicBezTo>
                  <a:cubicBezTo>
                    <a:pt x="18409" y="586"/>
                    <a:pt x="18320" y="497"/>
                    <a:pt x="17921" y="408"/>
                  </a:cubicBezTo>
                  <a:cubicBezTo>
                    <a:pt x="16815" y="136"/>
                    <a:pt x="15692" y="1"/>
                    <a:pt x="14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 rot="-1269655">
              <a:off x="1213472" y="1746899"/>
              <a:ext cx="562843" cy="193031"/>
            </a:xfrm>
            <a:custGeom>
              <a:avLst/>
              <a:gdLst/>
              <a:ahLst/>
              <a:cxnLst/>
              <a:rect l="l" t="t" r="r" b="b"/>
              <a:pathLst>
                <a:path w="22513" h="7721" extrusionOk="0">
                  <a:moveTo>
                    <a:pt x="16671" y="0"/>
                  </a:moveTo>
                  <a:cubicBezTo>
                    <a:pt x="15410" y="0"/>
                    <a:pt x="14155" y="158"/>
                    <a:pt x="12931" y="459"/>
                  </a:cubicBezTo>
                  <a:cubicBezTo>
                    <a:pt x="10846" y="947"/>
                    <a:pt x="8828" y="1590"/>
                    <a:pt x="6876" y="2433"/>
                  </a:cubicBezTo>
                  <a:cubicBezTo>
                    <a:pt x="6166" y="2721"/>
                    <a:pt x="5501" y="3098"/>
                    <a:pt x="4880" y="3520"/>
                  </a:cubicBezTo>
                  <a:cubicBezTo>
                    <a:pt x="4702" y="3631"/>
                    <a:pt x="4525" y="3697"/>
                    <a:pt x="4325" y="3697"/>
                  </a:cubicBezTo>
                  <a:cubicBezTo>
                    <a:pt x="3216" y="3786"/>
                    <a:pt x="2130" y="3963"/>
                    <a:pt x="1021" y="4119"/>
                  </a:cubicBezTo>
                  <a:cubicBezTo>
                    <a:pt x="777" y="4141"/>
                    <a:pt x="533" y="4230"/>
                    <a:pt x="333" y="4340"/>
                  </a:cubicBezTo>
                  <a:cubicBezTo>
                    <a:pt x="22" y="4496"/>
                    <a:pt x="0" y="4695"/>
                    <a:pt x="266" y="4939"/>
                  </a:cubicBezTo>
                  <a:cubicBezTo>
                    <a:pt x="422" y="5050"/>
                    <a:pt x="577" y="5139"/>
                    <a:pt x="754" y="5205"/>
                  </a:cubicBezTo>
                  <a:cubicBezTo>
                    <a:pt x="1420" y="5449"/>
                    <a:pt x="2085" y="5649"/>
                    <a:pt x="2773" y="5804"/>
                  </a:cubicBezTo>
                  <a:cubicBezTo>
                    <a:pt x="3238" y="5893"/>
                    <a:pt x="3238" y="5915"/>
                    <a:pt x="3083" y="6248"/>
                  </a:cubicBezTo>
                  <a:cubicBezTo>
                    <a:pt x="2928" y="6514"/>
                    <a:pt x="2817" y="6825"/>
                    <a:pt x="2728" y="7113"/>
                  </a:cubicBezTo>
                  <a:cubicBezTo>
                    <a:pt x="2662" y="7290"/>
                    <a:pt x="2728" y="7490"/>
                    <a:pt x="2906" y="7601"/>
                  </a:cubicBezTo>
                  <a:cubicBezTo>
                    <a:pt x="3026" y="7681"/>
                    <a:pt x="3161" y="7721"/>
                    <a:pt x="3303" y="7721"/>
                  </a:cubicBezTo>
                  <a:cubicBezTo>
                    <a:pt x="3398" y="7721"/>
                    <a:pt x="3496" y="7703"/>
                    <a:pt x="3593" y="7667"/>
                  </a:cubicBezTo>
                  <a:cubicBezTo>
                    <a:pt x="3859" y="7534"/>
                    <a:pt x="4126" y="7357"/>
                    <a:pt x="4347" y="7135"/>
                  </a:cubicBezTo>
                  <a:cubicBezTo>
                    <a:pt x="4813" y="6669"/>
                    <a:pt x="5235" y="6181"/>
                    <a:pt x="5589" y="5627"/>
                  </a:cubicBezTo>
                  <a:cubicBezTo>
                    <a:pt x="5740" y="5366"/>
                    <a:pt x="5798" y="5275"/>
                    <a:pt x="5946" y="5275"/>
                  </a:cubicBezTo>
                  <a:cubicBezTo>
                    <a:pt x="6037" y="5275"/>
                    <a:pt x="6163" y="5310"/>
                    <a:pt x="6366" y="5361"/>
                  </a:cubicBezTo>
                  <a:cubicBezTo>
                    <a:pt x="7852" y="5693"/>
                    <a:pt x="9360" y="5982"/>
                    <a:pt x="10868" y="6159"/>
                  </a:cubicBezTo>
                  <a:cubicBezTo>
                    <a:pt x="11496" y="6246"/>
                    <a:pt x="12126" y="6289"/>
                    <a:pt x="12753" y="6289"/>
                  </a:cubicBezTo>
                  <a:cubicBezTo>
                    <a:pt x="14519" y="6289"/>
                    <a:pt x="16268" y="5949"/>
                    <a:pt x="17921" y="5294"/>
                  </a:cubicBezTo>
                  <a:cubicBezTo>
                    <a:pt x="17994" y="5239"/>
                    <a:pt x="18097" y="5200"/>
                    <a:pt x="18193" y="5200"/>
                  </a:cubicBezTo>
                  <a:cubicBezTo>
                    <a:pt x="18214" y="5200"/>
                    <a:pt x="18234" y="5202"/>
                    <a:pt x="18254" y="5205"/>
                  </a:cubicBezTo>
                  <a:cubicBezTo>
                    <a:pt x="18232" y="5427"/>
                    <a:pt x="18298" y="5649"/>
                    <a:pt x="18453" y="5826"/>
                  </a:cubicBezTo>
                  <a:cubicBezTo>
                    <a:pt x="18509" y="5904"/>
                    <a:pt x="18592" y="5943"/>
                    <a:pt x="18675" y="5943"/>
                  </a:cubicBezTo>
                  <a:cubicBezTo>
                    <a:pt x="18758" y="5943"/>
                    <a:pt x="18842" y="5904"/>
                    <a:pt x="18897" y="5826"/>
                  </a:cubicBezTo>
                  <a:cubicBezTo>
                    <a:pt x="19052" y="5582"/>
                    <a:pt x="19141" y="5316"/>
                    <a:pt x="19163" y="5050"/>
                  </a:cubicBezTo>
                  <a:cubicBezTo>
                    <a:pt x="19208" y="4762"/>
                    <a:pt x="19385" y="4496"/>
                    <a:pt x="19651" y="4363"/>
                  </a:cubicBezTo>
                  <a:cubicBezTo>
                    <a:pt x="20516" y="3830"/>
                    <a:pt x="21292" y="3209"/>
                    <a:pt x="22002" y="2477"/>
                  </a:cubicBezTo>
                  <a:cubicBezTo>
                    <a:pt x="22290" y="2189"/>
                    <a:pt x="22468" y="1812"/>
                    <a:pt x="22512" y="1413"/>
                  </a:cubicBezTo>
                  <a:cubicBezTo>
                    <a:pt x="22512" y="991"/>
                    <a:pt x="22424" y="858"/>
                    <a:pt x="21936" y="725"/>
                  </a:cubicBezTo>
                  <a:cubicBezTo>
                    <a:pt x="20427" y="282"/>
                    <a:pt x="18897" y="38"/>
                    <a:pt x="17344" y="15"/>
                  </a:cubicBezTo>
                  <a:cubicBezTo>
                    <a:pt x="17120" y="5"/>
                    <a:pt x="16895" y="0"/>
                    <a:pt x="16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 rot="2571871">
              <a:off x="-567414" y="1728172"/>
              <a:ext cx="394844" cy="219111"/>
            </a:xfrm>
            <a:custGeom>
              <a:avLst/>
              <a:gdLst/>
              <a:ahLst/>
              <a:cxnLst/>
              <a:rect l="l" t="t" r="r" b="b"/>
              <a:pathLst>
                <a:path w="15793" h="8764" extrusionOk="0">
                  <a:moveTo>
                    <a:pt x="14918" y="1"/>
                  </a:moveTo>
                  <a:cubicBezTo>
                    <a:pt x="13830" y="1"/>
                    <a:pt x="12761" y="133"/>
                    <a:pt x="11711" y="380"/>
                  </a:cubicBezTo>
                  <a:cubicBezTo>
                    <a:pt x="10602" y="646"/>
                    <a:pt x="9560" y="1045"/>
                    <a:pt x="8584" y="1578"/>
                  </a:cubicBezTo>
                  <a:cubicBezTo>
                    <a:pt x="7165" y="2332"/>
                    <a:pt x="5834" y="3219"/>
                    <a:pt x="4570" y="4217"/>
                  </a:cubicBezTo>
                  <a:cubicBezTo>
                    <a:pt x="4126" y="4550"/>
                    <a:pt x="3705" y="4949"/>
                    <a:pt x="3328" y="5393"/>
                  </a:cubicBezTo>
                  <a:cubicBezTo>
                    <a:pt x="3239" y="5504"/>
                    <a:pt x="3106" y="5570"/>
                    <a:pt x="2973" y="5614"/>
                  </a:cubicBezTo>
                  <a:cubicBezTo>
                    <a:pt x="2174" y="5903"/>
                    <a:pt x="1420" y="6235"/>
                    <a:pt x="666" y="6568"/>
                  </a:cubicBezTo>
                  <a:cubicBezTo>
                    <a:pt x="489" y="6635"/>
                    <a:pt x="333" y="6746"/>
                    <a:pt x="178" y="6856"/>
                  </a:cubicBezTo>
                  <a:cubicBezTo>
                    <a:pt x="1" y="7034"/>
                    <a:pt x="23" y="7189"/>
                    <a:pt x="267" y="7322"/>
                  </a:cubicBezTo>
                  <a:cubicBezTo>
                    <a:pt x="400" y="7367"/>
                    <a:pt x="533" y="7411"/>
                    <a:pt x="688" y="7411"/>
                  </a:cubicBezTo>
                  <a:cubicBezTo>
                    <a:pt x="1062" y="7443"/>
                    <a:pt x="1447" y="7464"/>
                    <a:pt x="1836" y="7464"/>
                  </a:cubicBezTo>
                  <a:cubicBezTo>
                    <a:pt x="1978" y="7464"/>
                    <a:pt x="2120" y="7461"/>
                    <a:pt x="2263" y="7455"/>
                  </a:cubicBezTo>
                  <a:cubicBezTo>
                    <a:pt x="2326" y="7451"/>
                    <a:pt x="2378" y="7449"/>
                    <a:pt x="2421" y="7449"/>
                  </a:cubicBezTo>
                  <a:cubicBezTo>
                    <a:pt x="2616" y="7449"/>
                    <a:pt x="2610" y="7503"/>
                    <a:pt x="2573" y="7721"/>
                  </a:cubicBezTo>
                  <a:cubicBezTo>
                    <a:pt x="2507" y="7943"/>
                    <a:pt x="2485" y="8187"/>
                    <a:pt x="2485" y="8409"/>
                  </a:cubicBezTo>
                  <a:cubicBezTo>
                    <a:pt x="2485" y="8564"/>
                    <a:pt x="2573" y="8697"/>
                    <a:pt x="2707" y="8742"/>
                  </a:cubicBezTo>
                  <a:cubicBezTo>
                    <a:pt x="2763" y="8756"/>
                    <a:pt x="2819" y="8763"/>
                    <a:pt x="2874" y="8763"/>
                  </a:cubicBezTo>
                  <a:cubicBezTo>
                    <a:pt x="2994" y="8763"/>
                    <a:pt x="3111" y="8729"/>
                    <a:pt x="3217" y="8653"/>
                  </a:cubicBezTo>
                  <a:cubicBezTo>
                    <a:pt x="3394" y="8498"/>
                    <a:pt x="3549" y="8320"/>
                    <a:pt x="3660" y="8098"/>
                  </a:cubicBezTo>
                  <a:cubicBezTo>
                    <a:pt x="3904" y="7699"/>
                    <a:pt x="4104" y="7234"/>
                    <a:pt x="4259" y="6768"/>
                  </a:cubicBezTo>
                  <a:cubicBezTo>
                    <a:pt x="4348" y="6413"/>
                    <a:pt x="4348" y="6435"/>
                    <a:pt x="4769" y="6413"/>
                  </a:cubicBezTo>
                  <a:cubicBezTo>
                    <a:pt x="5923" y="6391"/>
                    <a:pt x="7054" y="6280"/>
                    <a:pt x="8207" y="6125"/>
                  </a:cubicBezTo>
                  <a:cubicBezTo>
                    <a:pt x="9981" y="5881"/>
                    <a:pt x="11689" y="5193"/>
                    <a:pt x="13153" y="4106"/>
                  </a:cubicBezTo>
                  <a:cubicBezTo>
                    <a:pt x="13220" y="4062"/>
                    <a:pt x="13264" y="3973"/>
                    <a:pt x="13397" y="3973"/>
                  </a:cubicBezTo>
                  <a:cubicBezTo>
                    <a:pt x="13419" y="4151"/>
                    <a:pt x="13508" y="4284"/>
                    <a:pt x="13641" y="4395"/>
                  </a:cubicBezTo>
                  <a:cubicBezTo>
                    <a:pt x="13680" y="4426"/>
                    <a:pt x="13728" y="4441"/>
                    <a:pt x="13775" y="4441"/>
                  </a:cubicBezTo>
                  <a:cubicBezTo>
                    <a:pt x="13861" y="4441"/>
                    <a:pt x="13945" y="4392"/>
                    <a:pt x="13974" y="4306"/>
                  </a:cubicBezTo>
                  <a:cubicBezTo>
                    <a:pt x="14040" y="4106"/>
                    <a:pt x="14062" y="3884"/>
                    <a:pt x="14018" y="3685"/>
                  </a:cubicBezTo>
                  <a:cubicBezTo>
                    <a:pt x="13974" y="3463"/>
                    <a:pt x="14062" y="3241"/>
                    <a:pt x="14240" y="3108"/>
                  </a:cubicBezTo>
                  <a:cubicBezTo>
                    <a:pt x="14750" y="2554"/>
                    <a:pt x="15193" y="1933"/>
                    <a:pt x="15571" y="1267"/>
                  </a:cubicBezTo>
                  <a:cubicBezTo>
                    <a:pt x="15726" y="1001"/>
                    <a:pt x="15792" y="691"/>
                    <a:pt x="15726" y="380"/>
                  </a:cubicBezTo>
                  <a:cubicBezTo>
                    <a:pt x="15637" y="92"/>
                    <a:pt x="15571" y="25"/>
                    <a:pt x="15171" y="3"/>
                  </a:cubicBezTo>
                  <a:cubicBezTo>
                    <a:pt x="15087" y="1"/>
                    <a:pt x="15003" y="1"/>
                    <a:pt x="14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 rot="2571871">
              <a:off x="-184556" y="1741462"/>
              <a:ext cx="345467" cy="233386"/>
            </a:xfrm>
            <a:custGeom>
              <a:avLst/>
              <a:gdLst/>
              <a:ahLst/>
              <a:cxnLst/>
              <a:rect l="l" t="t" r="r" b="b"/>
              <a:pathLst>
                <a:path w="13818" h="9335" extrusionOk="0">
                  <a:moveTo>
                    <a:pt x="12849" y="0"/>
                  </a:moveTo>
                  <a:cubicBezTo>
                    <a:pt x="11958" y="0"/>
                    <a:pt x="11083" y="120"/>
                    <a:pt x="10225" y="387"/>
                  </a:cubicBezTo>
                  <a:cubicBezTo>
                    <a:pt x="9249" y="653"/>
                    <a:pt x="8339" y="1074"/>
                    <a:pt x="7497" y="1651"/>
                  </a:cubicBezTo>
                  <a:cubicBezTo>
                    <a:pt x="6255" y="2472"/>
                    <a:pt x="5079" y="3403"/>
                    <a:pt x="4014" y="4446"/>
                  </a:cubicBezTo>
                  <a:cubicBezTo>
                    <a:pt x="3615" y="4823"/>
                    <a:pt x="3238" y="5244"/>
                    <a:pt x="2928" y="5710"/>
                  </a:cubicBezTo>
                  <a:cubicBezTo>
                    <a:pt x="2861" y="5821"/>
                    <a:pt x="2728" y="5910"/>
                    <a:pt x="2617" y="5954"/>
                  </a:cubicBezTo>
                  <a:cubicBezTo>
                    <a:pt x="1930" y="6242"/>
                    <a:pt x="1264" y="6619"/>
                    <a:pt x="599" y="6952"/>
                  </a:cubicBezTo>
                  <a:cubicBezTo>
                    <a:pt x="444" y="7041"/>
                    <a:pt x="288" y="7152"/>
                    <a:pt x="177" y="7285"/>
                  </a:cubicBezTo>
                  <a:cubicBezTo>
                    <a:pt x="0" y="7418"/>
                    <a:pt x="44" y="7684"/>
                    <a:pt x="244" y="7773"/>
                  </a:cubicBezTo>
                  <a:cubicBezTo>
                    <a:pt x="355" y="7817"/>
                    <a:pt x="488" y="7861"/>
                    <a:pt x="621" y="7861"/>
                  </a:cubicBezTo>
                  <a:cubicBezTo>
                    <a:pt x="954" y="7911"/>
                    <a:pt x="1299" y="7936"/>
                    <a:pt x="1647" y="7936"/>
                  </a:cubicBezTo>
                  <a:cubicBezTo>
                    <a:pt x="1763" y="7936"/>
                    <a:pt x="1880" y="7933"/>
                    <a:pt x="1996" y="7928"/>
                  </a:cubicBezTo>
                  <a:cubicBezTo>
                    <a:pt x="2307" y="7928"/>
                    <a:pt x="2307" y="7928"/>
                    <a:pt x="2284" y="8194"/>
                  </a:cubicBezTo>
                  <a:cubicBezTo>
                    <a:pt x="2240" y="8460"/>
                    <a:pt x="2218" y="8704"/>
                    <a:pt x="2218" y="8970"/>
                  </a:cubicBezTo>
                  <a:cubicBezTo>
                    <a:pt x="2218" y="9103"/>
                    <a:pt x="2262" y="9236"/>
                    <a:pt x="2395" y="9303"/>
                  </a:cubicBezTo>
                  <a:cubicBezTo>
                    <a:pt x="2445" y="9324"/>
                    <a:pt x="2497" y="9334"/>
                    <a:pt x="2549" y="9334"/>
                  </a:cubicBezTo>
                  <a:cubicBezTo>
                    <a:pt x="2660" y="9334"/>
                    <a:pt x="2771" y="9290"/>
                    <a:pt x="2861" y="9214"/>
                  </a:cubicBezTo>
                  <a:cubicBezTo>
                    <a:pt x="3016" y="9037"/>
                    <a:pt x="3149" y="8837"/>
                    <a:pt x="3238" y="8638"/>
                  </a:cubicBezTo>
                  <a:cubicBezTo>
                    <a:pt x="3460" y="8172"/>
                    <a:pt x="3637" y="7684"/>
                    <a:pt x="3748" y="7196"/>
                  </a:cubicBezTo>
                  <a:cubicBezTo>
                    <a:pt x="3837" y="6819"/>
                    <a:pt x="3837" y="6819"/>
                    <a:pt x="4214" y="6819"/>
                  </a:cubicBezTo>
                  <a:cubicBezTo>
                    <a:pt x="5212" y="6797"/>
                    <a:pt x="6210" y="6686"/>
                    <a:pt x="7208" y="6531"/>
                  </a:cubicBezTo>
                  <a:cubicBezTo>
                    <a:pt x="8827" y="6264"/>
                    <a:pt x="10336" y="5532"/>
                    <a:pt x="11533" y="4401"/>
                  </a:cubicBezTo>
                  <a:cubicBezTo>
                    <a:pt x="11578" y="4357"/>
                    <a:pt x="11622" y="4268"/>
                    <a:pt x="11733" y="4268"/>
                  </a:cubicBezTo>
                  <a:cubicBezTo>
                    <a:pt x="11755" y="4446"/>
                    <a:pt x="11844" y="4601"/>
                    <a:pt x="11977" y="4712"/>
                  </a:cubicBezTo>
                  <a:cubicBezTo>
                    <a:pt x="12010" y="4754"/>
                    <a:pt x="12056" y="4773"/>
                    <a:pt x="12102" y="4773"/>
                  </a:cubicBezTo>
                  <a:cubicBezTo>
                    <a:pt x="12177" y="4773"/>
                    <a:pt x="12251" y="4720"/>
                    <a:pt x="12265" y="4623"/>
                  </a:cubicBezTo>
                  <a:cubicBezTo>
                    <a:pt x="12310" y="4424"/>
                    <a:pt x="12332" y="4180"/>
                    <a:pt x="12287" y="3980"/>
                  </a:cubicBezTo>
                  <a:cubicBezTo>
                    <a:pt x="12265" y="3736"/>
                    <a:pt x="12332" y="3514"/>
                    <a:pt x="12487" y="3337"/>
                  </a:cubicBezTo>
                  <a:cubicBezTo>
                    <a:pt x="12931" y="2716"/>
                    <a:pt x="13330" y="2073"/>
                    <a:pt x="13640" y="1363"/>
                  </a:cubicBezTo>
                  <a:cubicBezTo>
                    <a:pt x="13773" y="1074"/>
                    <a:pt x="13818" y="742"/>
                    <a:pt x="13773" y="409"/>
                  </a:cubicBezTo>
                  <a:cubicBezTo>
                    <a:pt x="13685" y="76"/>
                    <a:pt x="13618" y="10"/>
                    <a:pt x="13285" y="10"/>
                  </a:cubicBezTo>
                  <a:cubicBezTo>
                    <a:pt x="13139" y="4"/>
                    <a:pt x="12994" y="0"/>
                    <a:pt x="128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 rot="2571871">
              <a:off x="-295687" y="2071770"/>
              <a:ext cx="395944" cy="216736"/>
            </a:xfrm>
            <a:custGeom>
              <a:avLst/>
              <a:gdLst/>
              <a:ahLst/>
              <a:cxnLst/>
              <a:rect l="l" t="t" r="r" b="b"/>
              <a:pathLst>
                <a:path w="15837" h="8669" extrusionOk="0">
                  <a:moveTo>
                    <a:pt x="14734" y="0"/>
                  </a:moveTo>
                  <a:cubicBezTo>
                    <a:pt x="13727" y="0"/>
                    <a:pt x="12725" y="114"/>
                    <a:pt x="11755" y="342"/>
                  </a:cubicBezTo>
                  <a:cubicBezTo>
                    <a:pt x="10646" y="609"/>
                    <a:pt x="9604" y="1008"/>
                    <a:pt x="8628" y="1540"/>
                  </a:cubicBezTo>
                  <a:cubicBezTo>
                    <a:pt x="7209" y="2272"/>
                    <a:pt x="5856" y="3137"/>
                    <a:pt x="4591" y="4113"/>
                  </a:cubicBezTo>
                  <a:cubicBezTo>
                    <a:pt x="4148" y="4468"/>
                    <a:pt x="3726" y="4845"/>
                    <a:pt x="3349" y="5288"/>
                  </a:cubicBezTo>
                  <a:cubicBezTo>
                    <a:pt x="3239" y="5399"/>
                    <a:pt x="3128" y="5466"/>
                    <a:pt x="2972" y="5510"/>
                  </a:cubicBezTo>
                  <a:cubicBezTo>
                    <a:pt x="2174" y="5776"/>
                    <a:pt x="1420" y="6131"/>
                    <a:pt x="666" y="6442"/>
                  </a:cubicBezTo>
                  <a:cubicBezTo>
                    <a:pt x="488" y="6508"/>
                    <a:pt x="333" y="6597"/>
                    <a:pt x="178" y="6730"/>
                  </a:cubicBezTo>
                  <a:cubicBezTo>
                    <a:pt x="0" y="6908"/>
                    <a:pt x="23" y="7063"/>
                    <a:pt x="266" y="7174"/>
                  </a:cubicBezTo>
                  <a:cubicBezTo>
                    <a:pt x="400" y="7240"/>
                    <a:pt x="533" y="7262"/>
                    <a:pt x="666" y="7285"/>
                  </a:cubicBezTo>
                  <a:cubicBezTo>
                    <a:pt x="1055" y="7317"/>
                    <a:pt x="1445" y="7338"/>
                    <a:pt x="1826" y="7338"/>
                  </a:cubicBezTo>
                  <a:cubicBezTo>
                    <a:pt x="1965" y="7338"/>
                    <a:pt x="2104" y="7335"/>
                    <a:pt x="2240" y="7329"/>
                  </a:cubicBezTo>
                  <a:cubicBezTo>
                    <a:pt x="2617" y="7329"/>
                    <a:pt x="2595" y="7329"/>
                    <a:pt x="2551" y="7617"/>
                  </a:cubicBezTo>
                  <a:cubicBezTo>
                    <a:pt x="2507" y="7839"/>
                    <a:pt x="2462" y="8083"/>
                    <a:pt x="2462" y="8305"/>
                  </a:cubicBezTo>
                  <a:cubicBezTo>
                    <a:pt x="2462" y="8460"/>
                    <a:pt x="2551" y="8593"/>
                    <a:pt x="2684" y="8637"/>
                  </a:cubicBezTo>
                  <a:cubicBezTo>
                    <a:pt x="2741" y="8659"/>
                    <a:pt x="2798" y="8669"/>
                    <a:pt x="2854" y="8669"/>
                  </a:cubicBezTo>
                  <a:cubicBezTo>
                    <a:pt x="2973" y="8669"/>
                    <a:pt x="3089" y="8624"/>
                    <a:pt x="3194" y="8549"/>
                  </a:cubicBezTo>
                  <a:cubicBezTo>
                    <a:pt x="3372" y="8394"/>
                    <a:pt x="3527" y="8216"/>
                    <a:pt x="3638" y="8016"/>
                  </a:cubicBezTo>
                  <a:cubicBezTo>
                    <a:pt x="3904" y="7595"/>
                    <a:pt x="4103" y="7151"/>
                    <a:pt x="4237" y="6686"/>
                  </a:cubicBezTo>
                  <a:cubicBezTo>
                    <a:pt x="4347" y="6331"/>
                    <a:pt x="4347" y="6331"/>
                    <a:pt x="4769" y="6331"/>
                  </a:cubicBezTo>
                  <a:cubicBezTo>
                    <a:pt x="5922" y="6309"/>
                    <a:pt x="7053" y="6220"/>
                    <a:pt x="8207" y="6065"/>
                  </a:cubicBezTo>
                  <a:cubicBezTo>
                    <a:pt x="10003" y="5843"/>
                    <a:pt x="11711" y="5178"/>
                    <a:pt x="13175" y="4113"/>
                  </a:cubicBezTo>
                  <a:cubicBezTo>
                    <a:pt x="13219" y="4024"/>
                    <a:pt x="13308" y="3958"/>
                    <a:pt x="13419" y="3958"/>
                  </a:cubicBezTo>
                  <a:cubicBezTo>
                    <a:pt x="13441" y="4113"/>
                    <a:pt x="13530" y="4268"/>
                    <a:pt x="13663" y="4357"/>
                  </a:cubicBezTo>
                  <a:cubicBezTo>
                    <a:pt x="13716" y="4392"/>
                    <a:pt x="13773" y="4410"/>
                    <a:pt x="13825" y="4410"/>
                  </a:cubicBezTo>
                  <a:cubicBezTo>
                    <a:pt x="13902" y="4410"/>
                    <a:pt x="13969" y="4370"/>
                    <a:pt x="13995" y="4290"/>
                  </a:cubicBezTo>
                  <a:cubicBezTo>
                    <a:pt x="14062" y="4091"/>
                    <a:pt x="14084" y="3891"/>
                    <a:pt x="14040" y="3669"/>
                  </a:cubicBezTo>
                  <a:cubicBezTo>
                    <a:pt x="14018" y="3448"/>
                    <a:pt x="14106" y="3226"/>
                    <a:pt x="14262" y="3093"/>
                  </a:cubicBezTo>
                  <a:cubicBezTo>
                    <a:pt x="14794" y="2538"/>
                    <a:pt x="15237" y="1917"/>
                    <a:pt x="15615" y="1252"/>
                  </a:cubicBezTo>
                  <a:cubicBezTo>
                    <a:pt x="15770" y="1008"/>
                    <a:pt x="15836" y="697"/>
                    <a:pt x="15792" y="387"/>
                  </a:cubicBezTo>
                  <a:cubicBezTo>
                    <a:pt x="15703" y="76"/>
                    <a:pt x="15615" y="10"/>
                    <a:pt x="15237" y="10"/>
                  </a:cubicBezTo>
                  <a:cubicBezTo>
                    <a:pt x="15070" y="3"/>
                    <a:pt x="14902" y="0"/>
                    <a:pt x="14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 rot="2571871">
              <a:off x="-340756" y="1891787"/>
              <a:ext cx="255662" cy="278013"/>
            </a:xfrm>
            <a:custGeom>
              <a:avLst/>
              <a:gdLst/>
              <a:ahLst/>
              <a:cxnLst/>
              <a:rect l="l" t="t" r="r" b="b"/>
              <a:pathLst>
                <a:path w="10226" h="11120" extrusionOk="0">
                  <a:moveTo>
                    <a:pt x="9416" y="0"/>
                  </a:moveTo>
                  <a:cubicBezTo>
                    <a:pt x="8771" y="0"/>
                    <a:pt x="8133" y="139"/>
                    <a:pt x="7542" y="416"/>
                  </a:cubicBezTo>
                  <a:cubicBezTo>
                    <a:pt x="6766" y="771"/>
                    <a:pt x="6078" y="1281"/>
                    <a:pt x="5524" y="1902"/>
                  </a:cubicBezTo>
                  <a:cubicBezTo>
                    <a:pt x="4548" y="2922"/>
                    <a:pt x="3683" y="4031"/>
                    <a:pt x="2951" y="5207"/>
                  </a:cubicBezTo>
                  <a:cubicBezTo>
                    <a:pt x="2640" y="5695"/>
                    <a:pt x="2374" y="6205"/>
                    <a:pt x="2152" y="6737"/>
                  </a:cubicBezTo>
                  <a:cubicBezTo>
                    <a:pt x="2108" y="6848"/>
                    <a:pt x="2041" y="6937"/>
                    <a:pt x="1930" y="7003"/>
                  </a:cubicBezTo>
                  <a:cubicBezTo>
                    <a:pt x="1420" y="7358"/>
                    <a:pt x="932" y="7780"/>
                    <a:pt x="444" y="8179"/>
                  </a:cubicBezTo>
                  <a:cubicBezTo>
                    <a:pt x="311" y="8290"/>
                    <a:pt x="200" y="8423"/>
                    <a:pt x="134" y="8556"/>
                  </a:cubicBezTo>
                  <a:cubicBezTo>
                    <a:pt x="1" y="8755"/>
                    <a:pt x="45" y="8999"/>
                    <a:pt x="200" y="9155"/>
                  </a:cubicBezTo>
                  <a:cubicBezTo>
                    <a:pt x="267" y="9221"/>
                    <a:pt x="378" y="9288"/>
                    <a:pt x="467" y="9288"/>
                  </a:cubicBezTo>
                  <a:cubicBezTo>
                    <a:pt x="759" y="9343"/>
                    <a:pt x="1051" y="9382"/>
                    <a:pt x="1330" y="9382"/>
                  </a:cubicBezTo>
                  <a:cubicBezTo>
                    <a:pt x="1391" y="9382"/>
                    <a:pt x="1450" y="9380"/>
                    <a:pt x="1509" y="9377"/>
                  </a:cubicBezTo>
                  <a:cubicBezTo>
                    <a:pt x="1753" y="9377"/>
                    <a:pt x="1753" y="9377"/>
                    <a:pt x="1731" y="9731"/>
                  </a:cubicBezTo>
                  <a:cubicBezTo>
                    <a:pt x="1686" y="10042"/>
                    <a:pt x="1686" y="10352"/>
                    <a:pt x="1686" y="10663"/>
                  </a:cubicBezTo>
                  <a:cubicBezTo>
                    <a:pt x="1686" y="10840"/>
                    <a:pt x="1731" y="10996"/>
                    <a:pt x="1842" y="11084"/>
                  </a:cubicBezTo>
                  <a:cubicBezTo>
                    <a:pt x="1880" y="11107"/>
                    <a:pt x="1921" y="11120"/>
                    <a:pt x="1962" y="11120"/>
                  </a:cubicBezTo>
                  <a:cubicBezTo>
                    <a:pt x="2039" y="11120"/>
                    <a:pt x="2116" y="11075"/>
                    <a:pt x="2174" y="10973"/>
                  </a:cubicBezTo>
                  <a:cubicBezTo>
                    <a:pt x="2308" y="10752"/>
                    <a:pt x="2396" y="10530"/>
                    <a:pt x="2441" y="10286"/>
                  </a:cubicBezTo>
                  <a:cubicBezTo>
                    <a:pt x="2618" y="9709"/>
                    <a:pt x="2729" y="9133"/>
                    <a:pt x="2795" y="8556"/>
                  </a:cubicBezTo>
                  <a:cubicBezTo>
                    <a:pt x="2862" y="8090"/>
                    <a:pt x="2862" y="8112"/>
                    <a:pt x="3128" y="8090"/>
                  </a:cubicBezTo>
                  <a:cubicBezTo>
                    <a:pt x="3882" y="8090"/>
                    <a:pt x="4636" y="8001"/>
                    <a:pt x="5368" y="7824"/>
                  </a:cubicBezTo>
                  <a:cubicBezTo>
                    <a:pt x="6610" y="7513"/>
                    <a:pt x="7675" y="6693"/>
                    <a:pt x="8584" y="5318"/>
                  </a:cubicBezTo>
                  <a:cubicBezTo>
                    <a:pt x="8629" y="5273"/>
                    <a:pt x="8651" y="5162"/>
                    <a:pt x="8739" y="5162"/>
                  </a:cubicBezTo>
                  <a:cubicBezTo>
                    <a:pt x="8762" y="5362"/>
                    <a:pt x="8806" y="5539"/>
                    <a:pt x="8917" y="5717"/>
                  </a:cubicBezTo>
                  <a:cubicBezTo>
                    <a:pt x="8949" y="5758"/>
                    <a:pt x="8982" y="5777"/>
                    <a:pt x="9012" y="5777"/>
                  </a:cubicBezTo>
                  <a:cubicBezTo>
                    <a:pt x="9065" y="5777"/>
                    <a:pt x="9111" y="5718"/>
                    <a:pt x="9139" y="5606"/>
                  </a:cubicBezTo>
                  <a:cubicBezTo>
                    <a:pt x="9183" y="5340"/>
                    <a:pt x="9183" y="5074"/>
                    <a:pt x="9139" y="4808"/>
                  </a:cubicBezTo>
                  <a:cubicBezTo>
                    <a:pt x="9094" y="4564"/>
                    <a:pt x="9139" y="4275"/>
                    <a:pt x="9272" y="4053"/>
                  </a:cubicBezTo>
                  <a:cubicBezTo>
                    <a:pt x="9604" y="3277"/>
                    <a:pt x="9893" y="2479"/>
                    <a:pt x="10092" y="1680"/>
                  </a:cubicBezTo>
                  <a:cubicBezTo>
                    <a:pt x="10203" y="1303"/>
                    <a:pt x="10226" y="904"/>
                    <a:pt x="10181" y="527"/>
                  </a:cubicBezTo>
                  <a:cubicBezTo>
                    <a:pt x="10115" y="128"/>
                    <a:pt x="10070" y="39"/>
                    <a:pt x="9804" y="17"/>
                  </a:cubicBezTo>
                  <a:cubicBezTo>
                    <a:pt x="9675" y="6"/>
                    <a:pt x="9545" y="0"/>
                    <a:pt x="94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 rot="2571871">
              <a:off x="32745" y="2084182"/>
              <a:ext cx="285589" cy="158158"/>
            </a:xfrm>
            <a:custGeom>
              <a:avLst/>
              <a:gdLst/>
              <a:ahLst/>
              <a:cxnLst/>
              <a:rect l="l" t="t" r="r" b="b"/>
              <a:pathLst>
                <a:path w="11423" h="6326" extrusionOk="0">
                  <a:moveTo>
                    <a:pt x="10723" y="1"/>
                  </a:moveTo>
                  <a:cubicBezTo>
                    <a:pt x="9947" y="1"/>
                    <a:pt x="9190" y="93"/>
                    <a:pt x="8451" y="292"/>
                  </a:cubicBezTo>
                  <a:cubicBezTo>
                    <a:pt x="7674" y="470"/>
                    <a:pt x="6920" y="758"/>
                    <a:pt x="6210" y="1157"/>
                  </a:cubicBezTo>
                  <a:cubicBezTo>
                    <a:pt x="5190" y="1690"/>
                    <a:pt x="4214" y="2311"/>
                    <a:pt x="3305" y="3043"/>
                  </a:cubicBezTo>
                  <a:cubicBezTo>
                    <a:pt x="2994" y="3287"/>
                    <a:pt x="2684" y="3575"/>
                    <a:pt x="2418" y="3885"/>
                  </a:cubicBezTo>
                  <a:cubicBezTo>
                    <a:pt x="2351" y="3974"/>
                    <a:pt x="2262" y="4041"/>
                    <a:pt x="2152" y="4063"/>
                  </a:cubicBezTo>
                  <a:cubicBezTo>
                    <a:pt x="1575" y="4262"/>
                    <a:pt x="1043" y="4506"/>
                    <a:pt x="488" y="4750"/>
                  </a:cubicBezTo>
                  <a:cubicBezTo>
                    <a:pt x="355" y="4795"/>
                    <a:pt x="244" y="4861"/>
                    <a:pt x="155" y="4950"/>
                  </a:cubicBezTo>
                  <a:cubicBezTo>
                    <a:pt x="0" y="5083"/>
                    <a:pt x="22" y="5194"/>
                    <a:pt x="200" y="5283"/>
                  </a:cubicBezTo>
                  <a:cubicBezTo>
                    <a:pt x="289" y="5327"/>
                    <a:pt x="399" y="5349"/>
                    <a:pt x="488" y="5349"/>
                  </a:cubicBezTo>
                  <a:cubicBezTo>
                    <a:pt x="722" y="5375"/>
                    <a:pt x="948" y="5386"/>
                    <a:pt x="1171" y="5386"/>
                  </a:cubicBezTo>
                  <a:cubicBezTo>
                    <a:pt x="1329" y="5386"/>
                    <a:pt x="1485" y="5381"/>
                    <a:pt x="1641" y="5371"/>
                  </a:cubicBezTo>
                  <a:cubicBezTo>
                    <a:pt x="1885" y="5371"/>
                    <a:pt x="1885" y="5371"/>
                    <a:pt x="1863" y="5571"/>
                  </a:cubicBezTo>
                  <a:cubicBezTo>
                    <a:pt x="1819" y="5726"/>
                    <a:pt x="1797" y="5904"/>
                    <a:pt x="1797" y="6081"/>
                  </a:cubicBezTo>
                  <a:cubicBezTo>
                    <a:pt x="1797" y="6170"/>
                    <a:pt x="1863" y="6281"/>
                    <a:pt x="1952" y="6303"/>
                  </a:cubicBezTo>
                  <a:cubicBezTo>
                    <a:pt x="1996" y="6318"/>
                    <a:pt x="2041" y="6325"/>
                    <a:pt x="2084" y="6325"/>
                  </a:cubicBezTo>
                  <a:cubicBezTo>
                    <a:pt x="2171" y="6325"/>
                    <a:pt x="2255" y="6296"/>
                    <a:pt x="2329" y="6236"/>
                  </a:cubicBezTo>
                  <a:cubicBezTo>
                    <a:pt x="2462" y="6126"/>
                    <a:pt x="2573" y="5992"/>
                    <a:pt x="2640" y="5859"/>
                  </a:cubicBezTo>
                  <a:cubicBezTo>
                    <a:pt x="2839" y="5549"/>
                    <a:pt x="2972" y="5216"/>
                    <a:pt x="3083" y="4884"/>
                  </a:cubicBezTo>
                  <a:cubicBezTo>
                    <a:pt x="3150" y="4640"/>
                    <a:pt x="3150" y="4640"/>
                    <a:pt x="3460" y="4640"/>
                  </a:cubicBezTo>
                  <a:cubicBezTo>
                    <a:pt x="4281" y="4595"/>
                    <a:pt x="5101" y="4529"/>
                    <a:pt x="5922" y="4418"/>
                  </a:cubicBezTo>
                  <a:cubicBezTo>
                    <a:pt x="7231" y="4240"/>
                    <a:pt x="8451" y="3752"/>
                    <a:pt x="9493" y="2976"/>
                  </a:cubicBezTo>
                  <a:cubicBezTo>
                    <a:pt x="9559" y="2932"/>
                    <a:pt x="9582" y="2887"/>
                    <a:pt x="9670" y="2887"/>
                  </a:cubicBezTo>
                  <a:cubicBezTo>
                    <a:pt x="9715" y="2998"/>
                    <a:pt x="9781" y="3109"/>
                    <a:pt x="9870" y="3176"/>
                  </a:cubicBezTo>
                  <a:cubicBezTo>
                    <a:pt x="9900" y="3190"/>
                    <a:pt x="9932" y="3198"/>
                    <a:pt x="9963" y="3198"/>
                  </a:cubicBezTo>
                  <a:cubicBezTo>
                    <a:pt x="10025" y="3198"/>
                    <a:pt x="10084" y="3168"/>
                    <a:pt x="10114" y="3109"/>
                  </a:cubicBezTo>
                  <a:cubicBezTo>
                    <a:pt x="10158" y="2976"/>
                    <a:pt x="10158" y="2821"/>
                    <a:pt x="10136" y="2666"/>
                  </a:cubicBezTo>
                  <a:cubicBezTo>
                    <a:pt x="10114" y="2510"/>
                    <a:pt x="10158" y="2355"/>
                    <a:pt x="10291" y="2244"/>
                  </a:cubicBezTo>
                  <a:cubicBezTo>
                    <a:pt x="10668" y="1845"/>
                    <a:pt x="11001" y="1401"/>
                    <a:pt x="11245" y="913"/>
                  </a:cubicBezTo>
                  <a:cubicBezTo>
                    <a:pt x="11378" y="736"/>
                    <a:pt x="11423" y="492"/>
                    <a:pt x="11378" y="292"/>
                  </a:cubicBezTo>
                  <a:cubicBezTo>
                    <a:pt x="11312" y="71"/>
                    <a:pt x="11245" y="4"/>
                    <a:pt x="10979" y="4"/>
                  </a:cubicBezTo>
                  <a:cubicBezTo>
                    <a:pt x="10893" y="2"/>
                    <a:pt x="10808" y="1"/>
                    <a:pt x="10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 rot="2571871">
              <a:off x="185017" y="2174512"/>
              <a:ext cx="255112" cy="278038"/>
            </a:xfrm>
            <a:custGeom>
              <a:avLst/>
              <a:gdLst/>
              <a:ahLst/>
              <a:cxnLst/>
              <a:rect l="l" t="t" r="r" b="b"/>
              <a:pathLst>
                <a:path w="10204" h="11121" extrusionOk="0">
                  <a:moveTo>
                    <a:pt x="9392" y="1"/>
                  </a:moveTo>
                  <a:cubicBezTo>
                    <a:pt x="8742" y="1"/>
                    <a:pt x="8089" y="139"/>
                    <a:pt x="7497" y="416"/>
                  </a:cubicBezTo>
                  <a:cubicBezTo>
                    <a:pt x="6743" y="771"/>
                    <a:pt x="6056" y="1259"/>
                    <a:pt x="5479" y="1902"/>
                  </a:cubicBezTo>
                  <a:cubicBezTo>
                    <a:pt x="4525" y="2923"/>
                    <a:pt x="3660" y="4032"/>
                    <a:pt x="2928" y="5207"/>
                  </a:cubicBezTo>
                  <a:cubicBezTo>
                    <a:pt x="2618" y="5695"/>
                    <a:pt x="2352" y="6205"/>
                    <a:pt x="2152" y="6738"/>
                  </a:cubicBezTo>
                  <a:cubicBezTo>
                    <a:pt x="2108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23"/>
                    <a:pt x="112" y="8556"/>
                  </a:cubicBezTo>
                  <a:cubicBezTo>
                    <a:pt x="1" y="8756"/>
                    <a:pt x="23" y="9000"/>
                    <a:pt x="178" y="9155"/>
                  </a:cubicBezTo>
                  <a:cubicBezTo>
                    <a:pt x="267" y="9222"/>
                    <a:pt x="356" y="9288"/>
                    <a:pt x="466" y="9288"/>
                  </a:cubicBezTo>
                  <a:cubicBezTo>
                    <a:pt x="740" y="9343"/>
                    <a:pt x="1029" y="9383"/>
                    <a:pt x="1320" y="9383"/>
                  </a:cubicBezTo>
                  <a:cubicBezTo>
                    <a:pt x="1383" y="9383"/>
                    <a:pt x="1446" y="9381"/>
                    <a:pt x="1509" y="9377"/>
                  </a:cubicBezTo>
                  <a:cubicBezTo>
                    <a:pt x="1731" y="9377"/>
                    <a:pt x="1731" y="9377"/>
                    <a:pt x="1708" y="9732"/>
                  </a:cubicBezTo>
                  <a:cubicBezTo>
                    <a:pt x="1686" y="10042"/>
                    <a:pt x="1664" y="10353"/>
                    <a:pt x="1686" y="10663"/>
                  </a:cubicBezTo>
                  <a:cubicBezTo>
                    <a:pt x="1686" y="10841"/>
                    <a:pt x="1708" y="10996"/>
                    <a:pt x="1819" y="11085"/>
                  </a:cubicBezTo>
                  <a:cubicBezTo>
                    <a:pt x="1858" y="11108"/>
                    <a:pt x="1899" y="11120"/>
                    <a:pt x="1939" y="11120"/>
                  </a:cubicBezTo>
                  <a:cubicBezTo>
                    <a:pt x="2017" y="11120"/>
                    <a:pt x="2094" y="11075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6" y="9710"/>
                    <a:pt x="2707" y="9133"/>
                    <a:pt x="2795" y="8556"/>
                  </a:cubicBezTo>
                  <a:cubicBezTo>
                    <a:pt x="2840" y="8091"/>
                    <a:pt x="2840" y="8113"/>
                    <a:pt x="3128" y="8091"/>
                  </a:cubicBezTo>
                  <a:cubicBezTo>
                    <a:pt x="3882" y="8091"/>
                    <a:pt x="4636" y="8002"/>
                    <a:pt x="5368" y="7824"/>
                  </a:cubicBezTo>
                  <a:cubicBezTo>
                    <a:pt x="6588" y="7492"/>
                    <a:pt x="7675" y="6693"/>
                    <a:pt x="8562" y="5318"/>
                  </a:cubicBezTo>
                  <a:cubicBezTo>
                    <a:pt x="8606" y="5274"/>
                    <a:pt x="8628" y="5163"/>
                    <a:pt x="8717" y="5163"/>
                  </a:cubicBezTo>
                  <a:cubicBezTo>
                    <a:pt x="8717" y="5362"/>
                    <a:pt x="8784" y="5540"/>
                    <a:pt x="8895" y="5695"/>
                  </a:cubicBezTo>
                  <a:cubicBezTo>
                    <a:pt x="8930" y="5748"/>
                    <a:pt x="8965" y="5773"/>
                    <a:pt x="8997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9" y="5340"/>
                    <a:pt x="9139" y="5074"/>
                    <a:pt x="9116" y="4808"/>
                  </a:cubicBezTo>
                  <a:cubicBezTo>
                    <a:pt x="9072" y="4542"/>
                    <a:pt x="9116" y="4276"/>
                    <a:pt x="9227" y="4054"/>
                  </a:cubicBezTo>
                  <a:cubicBezTo>
                    <a:pt x="9582" y="3278"/>
                    <a:pt x="9870" y="2479"/>
                    <a:pt x="10070" y="1681"/>
                  </a:cubicBezTo>
                  <a:cubicBezTo>
                    <a:pt x="10181" y="1304"/>
                    <a:pt x="10203" y="904"/>
                    <a:pt x="10159" y="527"/>
                  </a:cubicBezTo>
                  <a:cubicBezTo>
                    <a:pt x="10092" y="128"/>
                    <a:pt x="10026" y="39"/>
                    <a:pt x="9782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 rot="2571871">
              <a:off x="134360" y="1508030"/>
              <a:ext cx="252762" cy="325941"/>
            </a:xfrm>
            <a:custGeom>
              <a:avLst/>
              <a:gdLst/>
              <a:ahLst/>
              <a:cxnLst/>
              <a:rect l="l" t="t" r="r" b="b"/>
              <a:pathLst>
                <a:path w="10110" h="13037" extrusionOk="0">
                  <a:moveTo>
                    <a:pt x="9399" y="0"/>
                  </a:moveTo>
                  <a:cubicBezTo>
                    <a:pt x="9330" y="0"/>
                    <a:pt x="9248" y="23"/>
                    <a:pt x="9138" y="62"/>
                  </a:cubicBezTo>
                  <a:cubicBezTo>
                    <a:pt x="7208" y="838"/>
                    <a:pt x="5589" y="2191"/>
                    <a:pt x="4502" y="3943"/>
                  </a:cubicBezTo>
                  <a:cubicBezTo>
                    <a:pt x="3682" y="5185"/>
                    <a:pt x="2994" y="6516"/>
                    <a:pt x="2440" y="7913"/>
                  </a:cubicBezTo>
                  <a:cubicBezTo>
                    <a:pt x="2218" y="8424"/>
                    <a:pt x="2063" y="8978"/>
                    <a:pt x="1974" y="9510"/>
                  </a:cubicBezTo>
                  <a:cubicBezTo>
                    <a:pt x="1930" y="9643"/>
                    <a:pt x="1863" y="9776"/>
                    <a:pt x="1774" y="9865"/>
                  </a:cubicBezTo>
                  <a:cubicBezTo>
                    <a:pt x="1264" y="10420"/>
                    <a:pt x="798" y="11041"/>
                    <a:pt x="333" y="11617"/>
                  </a:cubicBezTo>
                  <a:cubicBezTo>
                    <a:pt x="222" y="11750"/>
                    <a:pt x="133" y="11906"/>
                    <a:pt x="89" y="12083"/>
                  </a:cubicBezTo>
                  <a:cubicBezTo>
                    <a:pt x="0" y="12327"/>
                    <a:pt x="89" y="12460"/>
                    <a:pt x="355" y="12505"/>
                  </a:cubicBezTo>
                  <a:cubicBezTo>
                    <a:pt x="466" y="12505"/>
                    <a:pt x="599" y="12482"/>
                    <a:pt x="732" y="12438"/>
                  </a:cubicBezTo>
                  <a:cubicBezTo>
                    <a:pt x="1176" y="12305"/>
                    <a:pt x="1597" y="12127"/>
                    <a:pt x="2018" y="11928"/>
                  </a:cubicBezTo>
                  <a:cubicBezTo>
                    <a:pt x="2126" y="11874"/>
                    <a:pt x="2190" y="11842"/>
                    <a:pt x="2236" y="11842"/>
                  </a:cubicBezTo>
                  <a:cubicBezTo>
                    <a:pt x="2303" y="11842"/>
                    <a:pt x="2329" y="11911"/>
                    <a:pt x="2395" y="12083"/>
                  </a:cubicBezTo>
                  <a:cubicBezTo>
                    <a:pt x="2440" y="12327"/>
                    <a:pt x="2528" y="12571"/>
                    <a:pt x="2639" y="12793"/>
                  </a:cubicBezTo>
                  <a:cubicBezTo>
                    <a:pt x="2706" y="12926"/>
                    <a:pt x="2795" y="13037"/>
                    <a:pt x="2950" y="13037"/>
                  </a:cubicBezTo>
                  <a:cubicBezTo>
                    <a:pt x="3127" y="13037"/>
                    <a:pt x="3260" y="12926"/>
                    <a:pt x="3327" y="12771"/>
                  </a:cubicBezTo>
                  <a:cubicBezTo>
                    <a:pt x="3393" y="12549"/>
                    <a:pt x="3438" y="12305"/>
                    <a:pt x="3438" y="12083"/>
                  </a:cubicBezTo>
                  <a:cubicBezTo>
                    <a:pt x="3460" y="11573"/>
                    <a:pt x="3416" y="11063"/>
                    <a:pt x="3327" y="10553"/>
                  </a:cubicBezTo>
                  <a:cubicBezTo>
                    <a:pt x="3260" y="10176"/>
                    <a:pt x="3260" y="10176"/>
                    <a:pt x="3593" y="10020"/>
                  </a:cubicBezTo>
                  <a:cubicBezTo>
                    <a:pt x="4502" y="9577"/>
                    <a:pt x="5367" y="9089"/>
                    <a:pt x="6232" y="8534"/>
                  </a:cubicBezTo>
                  <a:cubicBezTo>
                    <a:pt x="7608" y="7625"/>
                    <a:pt x="8672" y="6339"/>
                    <a:pt x="9315" y="4808"/>
                  </a:cubicBezTo>
                  <a:cubicBezTo>
                    <a:pt x="9360" y="4742"/>
                    <a:pt x="9360" y="4653"/>
                    <a:pt x="9471" y="4609"/>
                  </a:cubicBezTo>
                  <a:cubicBezTo>
                    <a:pt x="9559" y="4764"/>
                    <a:pt x="9692" y="4875"/>
                    <a:pt x="9848" y="4919"/>
                  </a:cubicBezTo>
                  <a:cubicBezTo>
                    <a:pt x="9875" y="4927"/>
                    <a:pt x="9900" y="4931"/>
                    <a:pt x="9924" y="4931"/>
                  </a:cubicBezTo>
                  <a:cubicBezTo>
                    <a:pt x="10037" y="4931"/>
                    <a:pt x="10110" y="4848"/>
                    <a:pt x="10092" y="4720"/>
                  </a:cubicBezTo>
                  <a:cubicBezTo>
                    <a:pt x="10047" y="4498"/>
                    <a:pt x="9959" y="4298"/>
                    <a:pt x="9848" y="4121"/>
                  </a:cubicBezTo>
                  <a:cubicBezTo>
                    <a:pt x="9715" y="3921"/>
                    <a:pt x="9692" y="3677"/>
                    <a:pt x="9759" y="3455"/>
                  </a:cubicBezTo>
                  <a:cubicBezTo>
                    <a:pt x="9936" y="2701"/>
                    <a:pt x="10003" y="1947"/>
                    <a:pt x="10003" y="1171"/>
                  </a:cubicBezTo>
                  <a:cubicBezTo>
                    <a:pt x="10025" y="838"/>
                    <a:pt x="9936" y="528"/>
                    <a:pt x="9737" y="262"/>
                  </a:cubicBezTo>
                  <a:cubicBezTo>
                    <a:pt x="9608" y="75"/>
                    <a:pt x="9525" y="0"/>
                    <a:pt x="9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 rot="2571871">
              <a:off x="43707" y="1847980"/>
              <a:ext cx="475248" cy="365143"/>
            </a:xfrm>
            <a:custGeom>
              <a:avLst/>
              <a:gdLst/>
              <a:ahLst/>
              <a:cxnLst/>
              <a:rect l="l" t="t" r="r" b="b"/>
              <a:pathLst>
                <a:path w="19009" h="14605" extrusionOk="0">
                  <a:moveTo>
                    <a:pt x="18317" y="0"/>
                  </a:moveTo>
                  <a:cubicBezTo>
                    <a:pt x="18237" y="0"/>
                    <a:pt x="18143" y="9"/>
                    <a:pt x="18032" y="23"/>
                  </a:cubicBezTo>
                  <a:cubicBezTo>
                    <a:pt x="16502" y="289"/>
                    <a:pt x="14994" y="755"/>
                    <a:pt x="13596" y="1420"/>
                  </a:cubicBezTo>
                  <a:cubicBezTo>
                    <a:pt x="12243" y="2019"/>
                    <a:pt x="10979" y="2818"/>
                    <a:pt x="9826" y="3771"/>
                  </a:cubicBezTo>
                  <a:cubicBezTo>
                    <a:pt x="8185" y="5102"/>
                    <a:pt x="6654" y="6588"/>
                    <a:pt x="5257" y="8207"/>
                  </a:cubicBezTo>
                  <a:cubicBezTo>
                    <a:pt x="4769" y="8784"/>
                    <a:pt x="4325" y="9405"/>
                    <a:pt x="3948" y="10070"/>
                  </a:cubicBezTo>
                  <a:cubicBezTo>
                    <a:pt x="3837" y="10226"/>
                    <a:pt x="3704" y="10359"/>
                    <a:pt x="3527" y="10447"/>
                  </a:cubicBezTo>
                  <a:cubicBezTo>
                    <a:pt x="2573" y="11002"/>
                    <a:pt x="1664" y="11667"/>
                    <a:pt x="755" y="12288"/>
                  </a:cubicBezTo>
                  <a:cubicBezTo>
                    <a:pt x="555" y="12421"/>
                    <a:pt x="355" y="12577"/>
                    <a:pt x="222" y="12776"/>
                  </a:cubicBezTo>
                  <a:cubicBezTo>
                    <a:pt x="0" y="13064"/>
                    <a:pt x="89" y="13264"/>
                    <a:pt x="422" y="13353"/>
                  </a:cubicBezTo>
                  <a:cubicBezTo>
                    <a:pt x="539" y="13379"/>
                    <a:pt x="648" y="13390"/>
                    <a:pt x="754" y="13390"/>
                  </a:cubicBezTo>
                  <a:cubicBezTo>
                    <a:pt x="829" y="13390"/>
                    <a:pt x="903" y="13384"/>
                    <a:pt x="976" y="13375"/>
                  </a:cubicBezTo>
                  <a:cubicBezTo>
                    <a:pt x="1686" y="13308"/>
                    <a:pt x="2374" y="13175"/>
                    <a:pt x="3061" y="13020"/>
                  </a:cubicBezTo>
                  <a:cubicBezTo>
                    <a:pt x="3222" y="12982"/>
                    <a:pt x="3325" y="12957"/>
                    <a:pt x="3391" y="12957"/>
                  </a:cubicBezTo>
                  <a:cubicBezTo>
                    <a:pt x="3517" y="12957"/>
                    <a:pt x="3512" y="13047"/>
                    <a:pt x="3527" y="13308"/>
                  </a:cubicBezTo>
                  <a:cubicBezTo>
                    <a:pt x="3505" y="13619"/>
                    <a:pt x="3527" y="13929"/>
                    <a:pt x="3593" y="14240"/>
                  </a:cubicBezTo>
                  <a:cubicBezTo>
                    <a:pt x="3638" y="14417"/>
                    <a:pt x="3727" y="14573"/>
                    <a:pt x="3948" y="14595"/>
                  </a:cubicBezTo>
                  <a:cubicBezTo>
                    <a:pt x="3985" y="14601"/>
                    <a:pt x="4021" y="14605"/>
                    <a:pt x="4057" y="14605"/>
                  </a:cubicBezTo>
                  <a:cubicBezTo>
                    <a:pt x="4263" y="14605"/>
                    <a:pt x="4459" y="14502"/>
                    <a:pt x="4592" y="14351"/>
                  </a:cubicBezTo>
                  <a:cubicBezTo>
                    <a:pt x="4791" y="14107"/>
                    <a:pt x="4946" y="13841"/>
                    <a:pt x="5035" y="13552"/>
                  </a:cubicBezTo>
                  <a:cubicBezTo>
                    <a:pt x="5257" y="12931"/>
                    <a:pt x="5412" y="12288"/>
                    <a:pt x="5479" y="11645"/>
                  </a:cubicBezTo>
                  <a:cubicBezTo>
                    <a:pt x="5523" y="11157"/>
                    <a:pt x="5523" y="11179"/>
                    <a:pt x="6078" y="11046"/>
                  </a:cubicBezTo>
                  <a:cubicBezTo>
                    <a:pt x="7541" y="10713"/>
                    <a:pt x="9005" y="10270"/>
                    <a:pt x="10447" y="9782"/>
                  </a:cubicBezTo>
                  <a:cubicBezTo>
                    <a:pt x="12731" y="9006"/>
                    <a:pt x="14772" y="7675"/>
                    <a:pt x="16391" y="5901"/>
                  </a:cubicBezTo>
                  <a:cubicBezTo>
                    <a:pt x="16457" y="5812"/>
                    <a:pt x="16524" y="5701"/>
                    <a:pt x="16701" y="5679"/>
                  </a:cubicBezTo>
                  <a:cubicBezTo>
                    <a:pt x="16768" y="5878"/>
                    <a:pt x="16923" y="6034"/>
                    <a:pt x="17123" y="6145"/>
                  </a:cubicBezTo>
                  <a:cubicBezTo>
                    <a:pt x="17173" y="6161"/>
                    <a:pt x="17221" y="6169"/>
                    <a:pt x="17267" y="6169"/>
                  </a:cubicBezTo>
                  <a:cubicBezTo>
                    <a:pt x="17403" y="6169"/>
                    <a:pt x="17511" y="6095"/>
                    <a:pt x="17544" y="5945"/>
                  </a:cubicBezTo>
                  <a:cubicBezTo>
                    <a:pt x="17589" y="5679"/>
                    <a:pt x="17544" y="5390"/>
                    <a:pt x="17433" y="5146"/>
                  </a:cubicBezTo>
                  <a:cubicBezTo>
                    <a:pt x="17345" y="4858"/>
                    <a:pt x="17389" y="4548"/>
                    <a:pt x="17566" y="4304"/>
                  </a:cubicBezTo>
                  <a:cubicBezTo>
                    <a:pt x="18121" y="3461"/>
                    <a:pt x="18542" y="2529"/>
                    <a:pt x="18853" y="1576"/>
                  </a:cubicBezTo>
                  <a:cubicBezTo>
                    <a:pt x="19008" y="1199"/>
                    <a:pt x="19008" y="777"/>
                    <a:pt x="18853" y="400"/>
                  </a:cubicBezTo>
                  <a:cubicBezTo>
                    <a:pt x="18714" y="105"/>
                    <a:pt x="18602" y="0"/>
                    <a:pt x="183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8"/>
            <p:cNvSpPr/>
            <p:nvPr/>
          </p:nvSpPr>
          <p:spPr>
            <a:xfrm rot="2571871">
              <a:off x="332347" y="1681000"/>
              <a:ext cx="404820" cy="286814"/>
            </a:xfrm>
            <a:custGeom>
              <a:avLst/>
              <a:gdLst/>
              <a:ahLst/>
              <a:cxnLst/>
              <a:rect l="l" t="t" r="r" b="b"/>
              <a:pathLst>
                <a:path w="16192" h="11472" extrusionOk="0">
                  <a:moveTo>
                    <a:pt x="15615" y="1"/>
                  </a:moveTo>
                  <a:cubicBezTo>
                    <a:pt x="15557" y="1"/>
                    <a:pt x="15491" y="5"/>
                    <a:pt x="15415" y="13"/>
                  </a:cubicBezTo>
                  <a:cubicBezTo>
                    <a:pt x="14129" y="169"/>
                    <a:pt x="12865" y="501"/>
                    <a:pt x="11689" y="989"/>
                  </a:cubicBezTo>
                  <a:cubicBezTo>
                    <a:pt x="10536" y="1433"/>
                    <a:pt x="9449" y="2032"/>
                    <a:pt x="8473" y="2764"/>
                  </a:cubicBezTo>
                  <a:cubicBezTo>
                    <a:pt x="7054" y="3806"/>
                    <a:pt x="5745" y="4982"/>
                    <a:pt x="4525" y="6246"/>
                  </a:cubicBezTo>
                  <a:cubicBezTo>
                    <a:pt x="4104" y="6712"/>
                    <a:pt x="3705" y="7199"/>
                    <a:pt x="3372" y="7732"/>
                  </a:cubicBezTo>
                  <a:cubicBezTo>
                    <a:pt x="3283" y="7865"/>
                    <a:pt x="3150" y="7976"/>
                    <a:pt x="3017" y="8042"/>
                  </a:cubicBezTo>
                  <a:cubicBezTo>
                    <a:pt x="2197" y="8464"/>
                    <a:pt x="1420" y="8952"/>
                    <a:pt x="644" y="9417"/>
                  </a:cubicBezTo>
                  <a:cubicBezTo>
                    <a:pt x="467" y="9528"/>
                    <a:pt x="311" y="9661"/>
                    <a:pt x="178" y="9817"/>
                  </a:cubicBezTo>
                  <a:cubicBezTo>
                    <a:pt x="1" y="10038"/>
                    <a:pt x="67" y="10194"/>
                    <a:pt x="334" y="10305"/>
                  </a:cubicBezTo>
                  <a:cubicBezTo>
                    <a:pt x="425" y="10331"/>
                    <a:pt x="515" y="10341"/>
                    <a:pt x="606" y="10341"/>
                  </a:cubicBezTo>
                  <a:cubicBezTo>
                    <a:pt x="671" y="10341"/>
                    <a:pt x="735" y="10336"/>
                    <a:pt x="799" y="10327"/>
                  </a:cubicBezTo>
                  <a:cubicBezTo>
                    <a:pt x="1376" y="10305"/>
                    <a:pt x="1953" y="10238"/>
                    <a:pt x="2529" y="10127"/>
                  </a:cubicBezTo>
                  <a:cubicBezTo>
                    <a:pt x="2649" y="10106"/>
                    <a:pt x="2730" y="10092"/>
                    <a:pt x="2786" y="10092"/>
                  </a:cubicBezTo>
                  <a:cubicBezTo>
                    <a:pt x="2906" y="10092"/>
                    <a:pt x="2906" y="10159"/>
                    <a:pt x="2906" y="10371"/>
                  </a:cubicBezTo>
                  <a:cubicBezTo>
                    <a:pt x="2884" y="10615"/>
                    <a:pt x="2884" y="10881"/>
                    <a:pt x="2929" y="11147"/>
                  </a:cubicBezTo>
                  <a:cubicBezTo>
                    <a:pt x="2951" y="11280"/>
                    <a:pt x="3017" y="11414"/>
                    <a:pt x="3195" y="11458"/>
                  </a:cubicBezTo>
                  <a:cubicBezTo>
                    <a:pt x="3240" y="11467"/>
                    <a:pt x="3284" y="11471"/>
                    <a:pt x="3327" y="11471"/>
                  </a:cubicBezTo>
                  <a:cubicBezTo>
                    <a:pt x="3495" y="11471"/>
                    <a:pt x="3643" y="11404"/>
                    <a:pt x="3749" y="11280"/>
                  </a:cubicBezTo>
                  <a:cubicBezTo>
                    <a:pt x="3927" y="11081"/>
                    <a:pt x="4060" y="10859"/>
                    <a:pt x="4148" y="10615"/>
                  </a:cubicBezTo>
                  <a:cubicBezTo>
                    <a:pt x="4370" y="10127"/>
                    <a:pt x="4503" y="9617"/>
                    <a:pt x="4592" y="9085"/>
                  </a:cubicBezTo>
                  <a:cubicBezTo>
                    <a:pt x="4659" y="8685"/>
                    <a:pt x="4659" y="8685"/>
                    <a:pt x="5102" y="8597"/>
                  </a:cubicBezTo>
                  <a:cubicBezTo>
                    <a:pt x="6344" y="8397"/>
                    <a:pt x="7564" y="8109"/>
                    <a:pt x="8784" y="7754"/>
                  </a:cubicBezTo>
                  <a:cubicBezTo>
                    <a:pt x="10691" y="7222"/>
                    <a:pt x="12443" y="6201"/>
                    <a:pt x="13841" y="4804"/>
                  </a:cubicBezTo>
                  <a:cubicBezTo>
                    <a:pt x="13907" y="4738"/>
                    <a:pt x="13952" y="4649"/>
                    <a:pt x="14085" y="4627"/>
                  </a:cubicBezTo>
                  <a:cubicBezTo>
                    <a:pt x="14151" y="4804"/>
                    <a:pt x="14262" y="4937"/>
                    <a:pt x="14440" y="5026"/>
                  </a:cubicBezTo>
                  <a:cubicBezTo>
                    <a:pt x="14485" y="5045"/>
                    <a:pt x="14530" y="5055"/>
                    <a:pt x="14573" y="5055"/>
                  </a:cubicBezTo>
                  <a:cubicBezTo>
                    <a:pt x="14676" y="5055"/>
                    <a:pt x="14763" y="4996"/>
                    <a:pt x="14794" y="4871"/>
                  </a:cubicBezTo>
                  <a:cubicBezTo>
                    <a:pt x="14817" y="4649"/>
                    <a:pt x="14817" y="4427"/>
                    <a:pt x="14728" y="4205"/>
                  </a:cubicBezTo>
                  <a:cubicBezTo>
                    <a:pt x="14661" y="3983"/>
                    <a:pt x="14706" y="3717"/>
                    <a:pt x="14883" y="3540"/>
                  </a:cubicBezTo>
                  <a:cubicBezTo>
                    <a:pt x="15349" y="2852"/>
                    <a:pt x="15748" y="2098"/>
                    <a:pt x="16036" y="1322"/>
                  </a:cubicBezTo>
                  <a:cubicBezTo>
                    <a:pt x="16170" y="1011"/>
                    <a:pt x="16192" y="657"/>
                    <a:pt x="16081" y="346"/>
                  </a:cubicBezTo>
                  <a:cubicBezTo>
                    <a:pt x="15972" y="92"/>
                    <a:pt x="15878" y="1"/>
                    <a:pt x="156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8"/>
            <p:cNvSpPr/>
            <p:nvPr/>
          </p:nvSpPr>
          <p:spPr>
            <a:xfrm rot="2571871">
              <a:off x="-314098" y="2224896"/>
              <a:ext cx="389844" cy="321066"/>
            </a:xfrm>
            <a:custGeom>
              <a:avLst/>
              <a:gdLst/>
              <a:ahLst/>
              <a:cxnLst/>
              <a:rect l="l" t="t" r="r" b="b"/>
              <a:pathLst>
                <a:path w="15593" h="12842" extrusionOk="0">
                  <a:moveTo>
                    <a:pt x="15026" y="0"/>
                  </a:moveTo>
                  <a:cubicBezTo>
                    <a:pt x="14946" y="0"/>
                    <a:pt x="14850" y="15"/>
                    <a:pt x="14727" y="41"/>
                  </a:cubicBezTo>
                  <a:cubicBezTo>
                    <a:pt x="13441" y="307"/>
                    <a:pt x="12199" y="750"/>
                    <a:pt x="11023" y="1371"/>
                  </a:cubicBezTo>
                  <a:cubicBezTo>
                    <a:pt x="9892" y="1926"/>
                    <a:pt x="8872" y="2635"/>
                    <a:pt x="7941" y="3500"/>
                  </a:cubicBezTo>
                  <a:cubicBezTo>
                    <a:pt x="6588" y="4676"/>
                    <a:pt x="5346" y="5985"/>
                    <a:pt x="4237" y="7404"/>
                  </a:cubicBezTo>
                  <a:cubicBezTo>
                    <a:pt x="3837" y="7914"/>
                    <a:pt x="3505" y="8446"/>
                    <a:pt x="3216" y="9023"/>
                  </a:cubicBezTo>
                  <a:cubicBezTo>
                    <a:pt x="3128" y="9178"/>
                    <a:pt x="3017" y="9289"/>
                    <a:pt x="2862" y="9378"/>
                  </a:cubicBezTo>
                  <a:cubicBezTo>
                    <a:pt x="2085" y="9888"/>
                    <a:pt x="1353" y="10465"/>
                    <a:pt x="599" y="11019"/>
                  </a:cubicBezTo>
                  <a:cubicBezTo>
                    <a:pt x="422" y="11130"/>
                    <a:pt x="267" y="11285"/>
                    <a:pt x="156" y="11463"/>
                  </a:cubicBezTo>
                  <a:cubicBezTo>
                    <a:pt x="0" y="11707"/>
                    <a:pt x="67" y="11862"/>
                    <a:pt x="355" y="11929"/>
                  </a:cubicBezTo>
                  <a:cubicBezTo>
                    <a:pt x="433" y="11940"/>
                    <a:pt x="516" y="11945"/>
                    <a:pt x="599" y="11945"/>
                  </a:cubicBezTo>
                  <a:cubicBezTo>
                    <a:pt x="682" y="11945"/>
                    <a:pt x="766" y="11940"/>
                    <a:pt x="843" y="11929"/>
                  </a:cubicBezTo>
                  <a:cubicBezTo>
                    <a:pt x="1420" y="11840"/>
                    <a:pt x="1997" y="11707"/>
                    <a:pt x="2573" y="11552"/>
                  </a:cubicBezTo>
                  <a:cubicBezTo>
                    <a:pt x="2704" y="11513"/>
                    <a:pt x="2789" y="11491"/>
                    <a:pt x="2846" y="11491"/>
                  </a:cubicBezTo>
                  <a:cubicBezTo>
                    <a:pt x="2953" y="11491"/>
                    <a:pt x="2958" y="11570"/>
                    <a:pt x="2972" y="11773"/>
                  </a:cubicBezTo>
                  <a:cubicBezTo>
                    <a:pt x="2972" y="12040"/>
                    <a:pt x="3017" y="12306"/>
                    <a:pt x="3083" y="12550"/>
                  </a:cubicBezTo>
                  <a:cubicBezTo>
                    <a:pt x="3128" y="12705"/>
                    <a:pt x="3194" y="12838"/>
                    <a:pt x="3394" y="12838"/>
                  </a:cubicBezTo>
                  <a:cubicBezTo>
                    <a:pt x="3414" y="12840"/>
                    <a:pt x="3434" y="12841"/>
                    <a:pt x="3454" y="12841"/>
                  </a:cubicBezTo>
                  <a:cubicBezTo>
                    <a:pt x="3633" y="12841"/>
                    <a:pt x="3806" y="12753"/>
                    <a:pt x="3926" y="12594"/>
                  </a:cubicBezTo>
                  <a:cubicBezTo>
                    <a:pt x="4081" y="12394"/>
                    <a:pt x="4192" y="12150"/>
                    <a:pt x="4281" y="11906"/>
                  </a:cubicBezTo>
                  <a:cubicBezTo>
                    <a:pt x="4436" y="11374"/>
                    <a:pt x="4525" y="10842"/>
                    <a:pt x="4569" y="10287"/>
                  </a:cubicBezTo>
                  <a:cubicBezTo>
                    <a:pt x="4591" y="9888"/>
                    <a:pt x="4591" y="9888"/>
                    <a:pt x="5035" y="9755"/>
                  </a:cubicBezTo>
                  <a:cubicBezTo>
                    <a:pt x="6277" y="9422"/>
                    <a:pt x="7497" y="9001"/>
                    <a:pt x="8717" y="8535"/>
                  </a:cubicBezTo>
                  <a:cubicBezTo>
                    <a:pt x="10602" y="7803"/>
                    <a:pt x="12288" y="6606"/>
                    <a:pt x="13574" y="5053"/>
                  </a:cubicBezTo>
                  <a:cubicBezTo>
                    <a:pt x="13641" y="4986"/>
                    <a:pt x="13685" y="4876"/>
                    <a:pt x="13818" y="4853"/>
                  </a:cubicBezTo>
                  <a:cubicBezTo>
                    <a:pt x="13885" y="5031"/>
                    <a:pt x="14018" y="5164"/>
                    <a:pt x="14195" y="5230"/>
                  </a:cubicBezTo>
                  <a:cubicBezTo>
                    <a:pt x="14237" y="5241"/>
                    <a:pt x="14278" y="5246"/>
                    <a:pt x="14316" y="5246"/>
                  </a:cubicBezTo>
                  <a:cubicBezTo>
                    <a:pt x="14438" y="5246"/>
                    <a:pt x="14533" y="5189"/>
                    <a:pt x="14550" y="5053"/>
                  </a:cubicBezTo>
                  <a:cubicBezTo>
                    <a:pt x="14572" y="4809"/>
                    <a:pt x="14528" y="4587"/>
                    <a:pt x="14417" y="4365"/>
                  </a:cubicBezTo>
                  <a:cubicBezTo>
                    <a:pt x="14328" y="4144"/>
                    <a:pt x="14373" y="3878"/>
                    <a:pt x="14506" y="3678"/>
                  </a:cubicBezTo>
                  <a:cubicBezTo>
                    <a:pt x="14927" y="2924"/>
                    <a:pt x="15260" y="2148"/>
                    <a:pt x="15482" y="1305"/>
                  </a:cubicBezTo>
                  <a:cubicBezTo>
                    <a:pt x="15592" y="994"/>
                    <a:pt x="15570" y="617"/>
                    <a:pt x="15437" y="307"/>
                  </a:cubicBezTo>
                  <a:cubicBezTo>
                    <a:pt x="15311" y="87"/>
                    <a:pt x="15219" y="0"/>
                    <a:pt x="15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8"/>
            <p:cNvSpPr/>
            <p:nvPr/>
          </p:nvSpPr>
          <p:spPr>
            <a:xfrm rot="739684">
              <a:off x="521303" y="2024709"/>
              <a:ext cx="410883" cy="198217"/>
            </a:xfrm>
            <a:custGeom>
              <a:avLst/>
              <a:gdLst/>
              <a:ahLst/>
              <a:cxnLst/>
              <a:rect l="l" t="t" r="r" b="b"/>
              <a:pathLst>
                <a:path w="16436" h="7929" extrusionOk="0">
                  <a:moveTo>
                    <a:pt x="13388" y="0"/>
                  </a:moveTo>
                  <a:cubicBezTo>
                    <a:pt x="12036" y="0"/>
                    <a:pt x="10684" y="258"/>
                    <a:pt x="9405" y="770"/>
                  </a:cubicBezTo>
                  <a:cubicBezTo>
                    <a:pt x="7874" y="1347"/>
                    <a:pt x="6410" y="2101"/>
                    <a:pt x="5013" y="2966"/>
                  </a:cubicBezTo>
                  <a:cubicBezTo>
                    <a:pt x="4503" y="3298"/>
                    <a:pt x="4015" y="3675"/>
                    <a:pt x="3572" y="4097"/>
                  </a:cubicBezTo>
                  <a:cubicBezTo>
                    <a:pt x="3461" y="4186"/>
                    <a:pt x="3328" y="4252"/>
                    <a:pt x="3172" y="4274"/>
                  </a:cubicBezTo>
                  <a:cubicBezTo>
                    <a:pt x="2352" y="4430"/>
                    <a:pt x="1575" y="4674"/>
                    <a:pt x="777" y="4895"/>
                  </a:cubicBezTo>
                  <a:cubicBezTo>
                    <a:pt x="577" y="4940"/>
                    <a:pt x="422" y="5028"/>
                    <a:pt x="267" y="5139"/>
                  </a:cubicBezTo>
                  <a:cubicBezTo>
                    <a:pt x="23" y="5250"/>
                    <a:pt x="1" y="5561"/>
                    <a:pt x="222" y="5694"/>
                  </a:cubicBezTo>
                  <a:cubicBezTo>
                    <a:pt x="333" y="5783"/>
                    <a:pt x="444" y="5849"/>
                    <a:pt x="577" y="5893"/>
                  </a:cubicBezTo>
                  <a:cubicBezTo>
                    <a:pt x="1065" y="6049"/>
                    <a:pt x="1575" y="6182"/>
                    <a:pt x="2063" y="6270"/>
                  </a:cubicBezTo>
                  <a:cubicBezTo>
                    <a:pt x="2396" y="6315"/>
                    <a:pt x="2396" y="6315"/>
                    <a:pt x="2285" y="6647"/>
                  </a:cubicBezTo>
                  <a:cubicBezTo>
                    <a:pt x="2196" y="6891"/>
                    <a:pt x="2108" y="7158"/>
                    <a:pt x="2063" y="7446"/>
                  </a:cubicBezTo>
                  <a:cubicBezTo>
                    <a:pt x="2041" y="7601"/>
                    <a:pt x="2041" y="7756"/>
                    <a:pt x="2174" y="7845"/>
                  </a:cubicBezTo>
                  <a:cubicBezTo>
                    <a:pt x="2252" y="7901"/>
                    <a:pt x="2341" y="7928"/>
                    <a:pt x="2429" y="7928"/>
                  </a:cubicBezTo>
                  <a:cubicBezTo>
                    <a:pt x="2518" y="7928"/>
                    <a:pt x="2607" y="7901"/>
                    <a:pt x="2684" y="7845"/>
                  </a:cubicBezTo>
                  <a:cubicBezTo>
                    <a:pt x="2906" y="7712"/>
                    <a:pt x="3084" y="7535"/>
                    <a:pt x="3239" y="7313"/>
                  </a:cubicBezTo>
                  <a:cubicBezTo>
                    <a:pt x="3572" y="6869"/>
                    <a:pt x="3860" y="6404"/>
                    <a:pt x="4104" y="5893"/>
                  </a:cubicBezTo>
                  <a:cubicBezTo>
                    <a:pt x="4229" y="5628"/>
                    <a:pt x="4266" y="5549"/>
                    <a:pt x="4416" y="5549"/>
                  </a:cubicBezTo>
                  <a:cubicBezTo>
                    <a:pt x="4479" y="5549"/>
                    <a:pt x="4562" y="5563"/>
                    <a:pt x="4680" y="5583"/>
                  </a:cubicBezTo>
                  <a:cubicBezTo>
                    <a:pt x="5767" y="5783"/>
                    <a:pt x="6876" y="5916"/>
                    <a:pt x="7985" y="5960"/>
                  </a:cubicBezTo>
                  <a:cubicBezTo>
                    <a:pt x="8135" y="5967"/>
                    <a:pt x="8286" y="5971"/>
                    <a:pt x="8436" y="5971"/>
                  </a:cubicBezTo>
                  <a:cubicBezTo>
                    <a:pt x="10080" y="5971"/>
                    <a:pt x="11708" y="5527"/>
                    <a:pt x="13131" y="4674"/>
                  </a:cubicBezTo>
                  <a:cubicBezTo>
                    <a:pt x="13185" y="4619"/>
                    <a:pt x="13224" y="4551"/>
                    <a:pt x="13309" y="4551"/>
                  </a:cubicBezTo>
                  <a:cubicBezTo>
                    <a:pt x="13328" y="4551"/>
                    <a:pt x="13350" y="4554"/>
                    <a:pt x="13375" y="4563"/>
                  </a:cubicBezTo>
                  <a:cubicBezTo>
                    <a:pt x="13353" y="4740"/>
                    <a:pt x="13397" y="4918"/>
                    <a:pt x="13508" y="5073"/>
                  </a:cubicBezTo>
                  <a:cubicBezTo>
                    <a:pt x="13550" y="5137"/>
                    <a:pt x="13619" y="5170"/>
                    <a:pt x="13683" y="5170"/>
                  </a:cubicBezTo>
                  <a:cubicBezTo>
                    <a:pt x="13753" y="5170"/>
                    <a:pt x="13817" y="5131"/>
                    <a:pt x="13841" y="5051"/>
                  </a:cubicBezTo>
                  <a:cubicBezTo>
                    <a:pt x="13951" y="4829"/>
                    <a:pt x="14018" y="4607"/>
                    <a:pt x="14018" y="4363"/>
                  </a:cubicBezTo>
                  <a:cubicBezTo>
                    <a:pt x="14040" y="4097"/>
                    <a:pt x="14173" y="3875"/>
                    <a:pt x="14373" y="3720"/>
                  </a:cubicBezTo>
                  <a:cubicBezTo>
                    <a:pt x="15016" y="3165"/>
                    <a:pt x="15571" y="2544"/>
                    <a:pt x="16058" y="1857"/>
                  </a:cubicBezTo>
                  <a:cubicBezTo>
                    <a:pt x="16280" y="1568"/>
                    <a:pt x="16413" y="1236"/>
                    <a:pt x="16435" y="881"/>
                  </a:cubicBezTo>
                  <a:cubicBezTo>
                    <a:pt x="16435" y="504"/>
                    <a:pt x="16369" y="415"/>
                    <a:pt x="15992" y="326"/>
                  </a:cubicBezTo>
                  <a:cubicBezTo>
                    <a:pt x="15138" y="108"/>
                    <a:pt x="14263" y="0"/>
                    <a:pt x="13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8"/>
            <p:cNvSpPr/>
            <p:nvPr/>
          </p:nvSpPr>
          <p:spPr>
            <a:xfrm rot="2571871">
              <a:off x="-587101" y="2071667"/>
              <a:ext cx="285589" cy="158158"/>
            </a:xfrm>
            <a:custGeom>
              <a:avLst/>
              <a:gdLst/>
              <a:ahLst/>
              <a:cxnLst/>
              <a:rect l="l" t="t" r="r" b="b"/>
              <a:pathLst>
                <a:path w="11423" h="6326" extrusionOk="0">
                  <a:moveTo>
                    <a:pt x="10723" y="1"/>
                  </a:moveTo>
                  <a:cubicBezTo>
                    <a:pt x="9947" y="1"/>
                    <a:pt x="9190" y="93"/>
                    <a:pt x="8451" y="292"/>
                  </a:cubicBezTo>
                  <a:cubicBezTo>
                    <a:pt x="7674" y="470"/>
                    <a:pt x="6920" y="758"/>
                    <a:pt x="6210" y="1157"/>
                  </a:cubicBezTo>
                  <a:cubicBezTo>
                    <a:pt x="5190" y="1690"/>
                    <a:pt x="4214" y="2311"/>
                    <a:pt x="3305" y="3043"/>
                  </a:cubicBezTo>
                  <a:cubicBezTo>
                    <a:pt x="2994" y="3287"/>
                    <a:pt x="2684" y="3575"/>
                    <a:pt x="2418" y="3885"/>
                  </a:cubicBezTo>
                  <a:cubicBezTo>
                    <a:pt x="2351" y="3974"/>
                    <a:pt x="2262" y="4041"/>
                    <a:pt x="2152" y="4063"/>
                  </a:cubicBezTo>
                  <a:cubicBezTo>
                    <a:pt x="1575" y="4262"/>
                    <a:pt x="1043" y="4506"/>
                    <a:pt x="488" y="4750"/>
                  </a:cubicBezTo>
                  <a:cubicBezTo>
                    <a:pt x="355" y="4795"/>
                    <a:pt x="244" y="4861"/>
                    <a:pt x="155" y="4950"/>
                  </a:cubicBezTo>
                  <a:cubicBezTo>
                    <a:pt x="0" y="5083"/>
                    <a:pt x="22" y="5194"/>
                    <a:pt x="200" y="5283"/>
                  </a:cubicBezTo>
                  <a:cubicBezTo>
                    <a:pt x="289" y="5327"/>
                    <a:pt x="399" y="5349"/>
                    <a:pt x="488" y="5349"/>
                  </a:cubicBezTo>
                  <a:cubicBezTo>
                    <a:pt x="722" y="5375"/>
                    <a:pt x="948" y="5386"/>
                    <a:pt x="1171" y="5386"/>
                  </a:cubicBezTo>
                  <a:cubicBezTo>
                    <a:pt x="1329" y="5386"/>
                    <a:pt x="1485" y="5381"/>
                    <a:pt x="1641" y="5371"/>
                  </a:cubicBezTo>
                  <a:cubicBezTo>
                    <a:pt x="1885" y="5371"/>
                    <a:pt x="1885" y="5371"/>
                    <a:pt x="1863" y="5571"/>
                  </a:cubicBezTo>
                  <a:cubicBezTo>
                    <a:pt x="1819" y="5726"/>
                    <a:pt x="1797" y="5904"/>
                    <a:pt x="1797" y="6081"/>
                  </a:cubicBezTo>
                  <a:cubicBezTo>
                    <a:pt x="1797" y="6170"/>
                    <a:pt x="1863" y="6281"/>
                    <a:pt x="1952" y="6303"/>
                  </a:cubicBezTo>
                  <a:cubicBezTo>
                    <a:pt x="1996" y="6318"/>
                    <a:pt x="2041" y="6325"/>
                    <a:pt x="2084" y="6325"/>
                  </a:cubicBezTo>
                  <a:cubicBezTo>
                    <a:pt x="2171" y="6325"/>
                    <a:pt x="2255" y="6296"/>
                    <a:pt x="2329" y="6236"/>
                  </a:cubicBezTo>
                  <a:cubicBezTo>
                    <a:pt x="2462" y="6126"/>
                    <a:pt x="2573" y="5992"/>
                    <a:pt x="2640" y="5859"/>
                  </a:cubicBezTo>
                  <a:cubicBezTo>
                    <a:pt x="2839" y="5549"/>
                    <a:pt x="2972" y="5216"/>
                    <a:pt x="3083" y="4884"/>
                  </a:cubicBezTo>
                  <a:cubicBezTo>
                    <a:pt x="3150" y="4640"/>
                    <a:pt x="3150" y="4640"/>
                    <a:pt x="3460" y="4640"/>
                  </a:cubicBezTo>
                  <a:cubicBezTo>
                    <a:pt x="4281" y="4595"/>
                    <a:pt x="5101" y="4529"/>
                    <a:pt x="5922" y="4418"/>
                  </a:cubicBezTo>
                  <a:cubicBezTo>
                    <a:pt x="7231" y="4240"/>
                    <a:pt x="8451" y="3752"/>
                    <a:pt x="9493" y="2976"/>
                  </a:cubicBezTo>
                  <a:cubicBezTo>
                    <a:pt x="9559" y="2932"/>
                    <a:pt x="9582" y="2887"/>
                    <a:pt x="9670" y="2887"/>
                  </a:cubicBezTo>
                  <a:cubicBezTo>
                    <a:pt x="9715" y="2998"/>
                    <a:pt x="9781" y="3109"/>
                    <a:pt x="9870" y="3176"/>
                  </a:cubicBezTo>
                  <a:cubicBezTo>
                    <a:pt x="9900" y="3190"/>
                    <a:pt x="9932" y="3198"/>
                    <a:pt x="9963" y="3198"/>
                  </a:cubicBezTo>
                  <a:cubicBezTo>
                    <a:pt x="10025" y="3198"/>
                    <a:pt x="10084" y="3168"/>
                    <a:pt x="10114" y="3109"/>
                  </a:cubicBezTo>
                  <a:cubicBezTo>
                    <a:pt x="10158" y="2976"/>
                    <a:pt x="10158" y="2821"/>
                    <a:pt x="10136" y="2666"/>
                  </a:cubicBezTo>
                  <a:cubicBezTo>
                    <a:pt x="10114" y="2510"/>
                    <a:pt x="10158" y="2355"/>
                    <a:pt x="10291" y="2244"/>
                  </a:cubicBezTo>
                  <a:cubicBezTo>
                    <a:pt x="10668" y="1845"/>
                    <a:pt x="11001" y="1401"/>
                    <a:pt x="11245" y="913"/>
                  </a:cubicBezTo>
                  <a:cubicBezTo>
                    <a:pt x="11378" y="736"/>
                    <a:pt x="11423" y="492"/>
                    <a:pt x="11378" y="292"/>
                  </a:cubicBezTo>
                  <a:cubicBezTo>
                    <a:pt x="11312" y="71"/>
                    <a:pt x="11245" y="4"/>
                    <a:pt x="10979" y="4"/>
                  </a:cubicBezTo>
                  <a:cubicBezTo>
                    <a:pt x="10893" y="2"/>
                    <a:pt x="10808" y="1"/>
                    <a:pt x="10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8"/>
            <p:cNvSpPr/>
            <p:nvPr/>
          </p:nvSpPr>
          <p:spPr>
            <a:xfrm rot="2571871">
              <a:off x="-796806" y="1814395"/>
              <a:ext cx="255112" cy="278038"/>
            </a:xfrm>
            <a:custGeom>
              <a:avLst/>
              <a:gdLst/>
              <a:ahLst/>
              <a:cxnLst/>
              <a:rect l="l" t="t" r="r" b="b"/>
              <a:pathLst>
                <a:path w="10204" h="11121" extrusionOk="0">
                  <a:moveTo>
                    <a:pt x="9392" y="1"/>
                  </a:moveTo>
                  <a:cubicBezTo>
                    <a:pt x="8742" y="1"/>
                    <a:pt x="8089" y="139"/>
                    <a:pt x="7497" y="416"/>
                  </a:cubicBezTo>
                  <a:cubicBezTo>
                    <a:pt x="6743" y="771"/>
                    <a:pt x="6056" y="1259"/>
                    <a:pt x="5479" y="1902"/>
                  </a:cubicBezTo>
                  <a:cubicBezTo>
                    <a:pt x="4525" y="2923"/>
                    <a:pt x="3660" y="4032"/>
                    <a:pt x="2928" y="5207"/>
                  </a:cubicBezTo>
                  <a:cubicBezTo>
                    <a:pt x="2618" y="5695"/>
                    <a:pt x="2352" y="6205"/>
                    <a:pt x="2152" y="6738"/>
                  </a:cubicBezTo>
                  <a:cubicBezTo>
                    <a:pt x="2108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23"/>
                    <a:pt x="112" y="8556"/>
                  </a:cubicBezTo>
                  <a:cubicBezTo>
                    <a:pt x="1" y="8756"/>
                    <a:pt x="23" y="9000"/>
                    <a:pt x="178" y="9155"/>
                  </a:cubicBezTo>
                  <a:cubicBezTo>
                    <a:pt x="267" y="9222"/>
                    <a:pt x="356" y="9288"/>
                    <a:pt x="466" y="9288"/>
                  </a:cubicBezTo>
                  <a:cubicBezTo>
                    <a:pt x="740" y="9343"/>
                    <a:pt x="1029" y="9383"/>
                    <a:pt x="1320" y="9383"/>
                  </a:cubicBezTo>
                  <a:cubicBezTo>
                    <a:pt x="1383" y="9383"/>
                    <a:pt x="1446" y="9381"/>
                    <a:pt x="1509" y="9377"/>
                  </a:cubicBezTo>
                  <a:cubicBezTo>
                    <a:pt x="1731" y="9377"/>
                    <a:pt x="1731" y="9377"/>
                    <a:pt x="1708" y="9732"/>
                  </a:cubicBezTo>
                  <a:cubicBezTo>
                    <a:pt x="1686" y="10042"/>
                    <a:pt x="1664" y="10353"/>
                    <a:pt x="1686" y="10663"/>
                  </a:cubicBezTo>
                  <a:cubicBezTo>
                    <a:pt x="1686" y="10841"/>
                    <a:pt x="1708" y="10996"/>
                    <a:pt x="1819" y="11085"/>
                  </a:cubicBezTo>
                  <a:cubicBezTo>
                    <a:pt x="1858" y="11108"/>
                    <a:pt x="1899" y="11120"/>
                    <a:pt x="1939" y="11120"/>
                  </a:cubicBezTo>
                  <a:cubicBezTo>
                    <a:pt x="2017" y="11120"/>
                    <a:pt x="2094" y="11075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6" y="9710"/>
                    <a:pt x="2707" y="9133"/>
                    <a:pt x="2795" y="8556"/>
                  </a:cubicBezTo>
                  <a:cubicBezTo>
                    <a:pt x="2840" y="8091"/>
                    <a:pt x="2840" y="8113"/>
                    <a:pt x="3128" y="8091"/>
                  </a:cubicBezTo>
                  <a:cubicBezTo>
                    <a:pt x="3882" y="8091"/>
                    <a:pt x="4636" y="8002"/>
                    <a:pt x="5368" y="7824"/>
                  </a:cubicBezTo>
                  <a:cubicBezTo>
                    <a:pt x="6588" y="7492"/>
                    <a:pt x="7675" y="6693"/>
                    <a:pt x="8562" y="5318"/>
                  </a:cubicBezTo>
                  <a:cubicBezTo>
                    <a:pt x="8606" y="5274"/>
                    <a:pt x="8628" y="5163"/>
                    <a:pt x="8717" y="5163"/>
                  </a:cubicBezTo>
                  <a:cubicBezTo>
                    <a:pt x="8717" y="5362"/>
                    <a:pt x="8784" y="5540"/>
                    <a:pt x="8895" y="5695"/>
                  </a:cubicBezTo>
                  <a:cubicBezTo>
                    <a:pt x="8930" y="5748"/>
                    <a:pt x="8965" y="5773"/>
                    <a:pt x="8997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9" y="5340"/>
                    <a:pt x="9139" y="5074"/>
                    <a:pt x="9116" y="4808"/>
                  </a:cubicBezTo>
                  <a:cubicBezTo>
                    <a:pt x="9072" y="4542"/>
                    <a:pt x="9116" y="4276"/>
                    <a:pt x="9227" y="4054"/>
                  </a:cubicBezTo>
                  <a:cubicBezTo>
                    <a:pt x="9582" y="3278"/>
                    <a:pt x="9870" y="2479"/>
                    <a:pt x="10070" y="1681"/>
                  </a:cubicBezTo>
                  <a:cubicBezTo>
                    <a:pt x="10181" y="1304"/>
                    <a:pt x="10203" y="904"/>
                    <a:pt x="10159" y="527"/>
                  </a:cubicBezTo>
                  <a:cubicBezTo>
                    <a:pt x="10092" y="128"/>
                    <a:pt x="10026" y="39"/>
                    <a:pt x="9782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rgbClr val="77D8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8"/>
            <p:cNvSpPr/>
            <p:nvPr/>
          </p:nvSpPr>
          <p:spPr>
            <a:xfrm rot="2571871">
              <a:off x="-907317" y="2184704"/>
              <a:ext cx="395944" cy="216736"/>
            </a:xfrm>
            <a:custGeom>
              <a:avLst/>
              <a:gdLst/>
              <a:ahLst/>
              <a:cxnLst/>
              <a:rect l="l" t="t" r="r" b="b"/>
              <a:pathLst>
                <a:path w="15837" h="8669" extrusionOk="0">
                  <a:moveTo>
                    <a:pt x="14734" y="0"/>
                  </a:moveTo>
                  <a:cubicBezTo>
                    <a:pt x="13727" y="0"/>
                    <a:pt x="12725" y="114"/>
                    <a:pt x="11755" y="342"/>
                  </a:cubicBezTo>
                  <a:cubicBezTo>
                    <a:pt x="10646" y="609"/>
                    <a:pt x="9604" y="1008"/>
                    <a:pt x="8628" y="1540"/>
                  </a:cubicBezTo>
                  <a:cubicBezTo>
                    <a:pt x="7209" y="2272"/>
                    <a:pt x="5856" y="3137"/>
                    <a:pt x="4591" y="4113"/>
                  </a:cubicBezTo>
                  <a:cubicBezTo>
                    <a:pt x="4148" y="4468"/>
                    <a:pt x="3726" y="4845"/>
                    <a:pt x="3349" y="5288"/>
                  </a:cubicBezTo>
                  <a:cubicBezTo>
                    <a:pt x="3239" y="5399"/>
                    <a:pt x="3128" y="5466"/>
                    <a:pt x="2972" y="5510"/>
                  </a:cubicBezTo>
                  <a:cubicBezTo>
                    <a:pt x="2174" y="5776"/>
                    <a:pt x="1420" y="6131"/>
                    <a:pt x="666" y="6442"/>
                  </a:cubicBezTo>
                  <a:cubicBezTo>
                    <a:pt x="488" y="6508"/>
                    <a:pt x="333" y="6597"/>
                    <a:pt x="178" y="6730"/>
                  </a:cubicBezTo>
                  <a:cubicBezTo>
                    <a:pt x="0" y="6908"/>
                    <a:pt x="23" y="7063"/>
                    <a:pt x="266" y="7174"/>
                  </a:cubicBezTo>
                  <a:cubicBezTo>
                    <a:pt x="400" y="7240"/>
                    <a:pt x="533" y="7262"/>
                    <a:pt x="666" y="7285"/>
                  </a:cubicBezTo>
                  <a:cubicBezTo>
                    <a:pt x="1055" y="7317"/>
                    <a:pt x="1445" y="7338"/>
                    <a:pt x="1826" y="7338"/>
                  </a:cubicBezTo>
                  <a:cubicBezTo>
                    <a:pt x="1965" y="7338"/>
                    <a:pt x="2104" y="7335"/>
                    <a:pt x="2240" y="7329"/>
                  </a:cubicBezTo>
                  <a:cubicBezTo>
                    <a:pt x="2617" y="7329"/>
                    <a:pt x="2595" y="7329"/>
                    <a:pt x="2551" y="7617"/>
                  </a:cubicBezTo>
                  <a:cubicBezTo>
                    <a:pt x="2507" y="7839"/>
                    <a:pt x="2462" y="8083"/>
                    <a:pt x="2462" y="8305"/>
                  </a:cubicBezTo>
                  <a:cubicBezTo>
                    <a:pt x="2462" y="8460"/>
                    <a:pt x="2551" y="8593"/>
                    <a:pt x="2684" y="8637"/>
                  </a:cubicBezTo>
                  <a:cubicBezTo>
                    <a:pt x="2741" y="8659"/>
                    <a:pt x="2798" y="8669"/>
                    <a:pt x="2854" y="8669"/>
                  </a:cubicBezTo>
                  <a:cubicBezTo>
                    <a:pt x="2973" y="8669"/>
                    <a:pt x="3089" y="8624"/>
                    <a:pt x="3194" y="8549"/>
                  </a:cubicBezTo>
                  <a:cubicBezTo>
                    <a:pt x="3372" y="8394"/>
                    <a:pt x="3527" y="8216"/>
                    <a:pt x="3638" y="8016"/>
                  </a:cubicBezTo>
                  <a:cubicBezTo>
                    <a:pt x="3904" y="7595"/>
                    <a:pt x="4103" y="7151"/>
                    <a:pt x="4237" y="6686"/>
                  </a:cubicBezTo>
                  <a:cubicBezTo>
                    <a:pt x="4347" y="6331"/>
                    <a:pt x="4347" y="6331"/>
                    <a:pt x="4769" y="6331"/>
                  </a:cubicBezTo>
                  <a:cubicBezTo>
                    <a:pt x="5922" y="6309"/>
                    <a:pt x="7053" y="6220"/>
                    <a:pt x="8207" y="6065"/>
                  </a:cubicBezTo>
                  <a:cubicBezTo>
                    <a:pt x="10003" y="5843"/>
                    <a:pt x="11711" y="5178"/>
                    <a:pt x="13175" y="4113"/>
                  </a:cubicBezTo>
                  <a:cubicBezTo>
                    <a:pt x="13219" y="4024"/>
                    <a:pt x="13308" y="3958"/>
                    <a:pt x="13419" y="3958"/>
                  </a:cubicBezTo>
                  <a:cubicBezTo>
                    <a:pt x="13441" y="4113"/>
                    <a:pt x="13530" y="4268"/>
                    <a:pt x="13663" y="4357"/>
                  </a:cubicBezTo>
                  <a:cubicBezTo>
                    <a:pt x="13716" y="4392"/>
                    <a:pt x="13773" y="4410"/>
                    <a:pt x="13825" y="4410"/>
                  </a:cubicBezTo>
                  <a:cubicBezTo>
                    <a:pt x="13902" y="4410"/>
                    <a:pt x="13969" y="4370"/>
                    <a:pt x="13995" y="4290"/>
                  </a:cubicBezTo>
                  <a:cubicBezTo>
                    <a:pt x="14062" y="4091"/>
                    <a:pt x="14084" y="3891"/>
                    <a:pt x="14040" y="3669"/>
                  </a:cubicBezTo>
                  <a:cubicBezTo>
                    <a:pt x="14018" y="3448"/>
                    <a:pt x="14106" y="3226"/>
                    <a:pt x="14262" y="3093"/>
                  </a:cubicBezTo>
                  <a:cubicBezTo>
                    <a:pt x="14794" y="2538"/>
                    <a:pt x="15237" y="1917"/>
                    <a:pt x="15615" y="1252"/>
                  </a:cubicBezTo>
                  <a:cubicBezTo>
                    <a:pt x="15770" y="1008"/>
                    <a:pt x="15836" y="697"/>
                    <a:pt x="15792" y="387"/>
                  </a:cubicBezTo>
                  <a:cubicBezTo>
                    <a:pt x="15703" y="76"/>
                    <a:pt x="15615" y="10"/>
                    <a:pt x="15237" y="10"/>
                  </a:cubicBezTo>
                  <a:cubicBezTo>
                    <a:pt x="15070" y="3"/>
                    <a:pt x="14902" y="0"/>
                    <a:pt x="14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 rot="2571871">
              <a:off x="-1142000" y="1919530"/>
              <a:ext cx="394844" cy="219111"/>
            </a:xfrm>
            <a:custGeom>
              <a:avLst/>
              <a:gdLst/>
              <a:ahLst/>
              <a:cxnLst/>
              <a:rect l="l" t="t" r="r" b="b"/>
              <a:pathLst>
                <a:path w="15793" h="8764" extrusionOk="0">
                  <a:moveTo>
                    <a:pt x="14918" y="1"/>
                  </a:moveTo>
                  <a:cubicBezTo>
                    <a:pt x="13830" y="1"/>
                    <a:pt x="12761" y="133"/>
                    <a:pt x="11711" y="380"/>
                  </a:cubicBezTo>
                  <a:cubicBezTo>
                    <a:pt x="10602" y="646"/>
                    <a:pt x="9560" y="1045"/>
                    <a:pt x="8584" y="1578"/>
                  </a:cubicBezTo>
                  <a:cubicBezTo>
                    <a:pt x="7165" y="2332"/>
                    <a:pt x="5834" y="3219"/>
                    <a:pt x="4570" y="4217"/>
                  </a:cubicBezTo>
                  <a:cubicBezTo>
                    <a:pt x="4126" y="4550"/>
                    <a:pt x="3705" y="4949"/>
                    <a:pt x="3328" y="5393"/>
                  </a:cubicBezTo>
                  <a:cubicBezTo>
                    <a:pt x="3239" y="5504"/>
                    <a:pt x="3106" y="5570"/>
                    <a:pt x="2973" y="5614"/>
                  </a:cubicBezTo>
                  <a:cubicBezTo>
                    <a:pt x="2174" y="5903"/>
                    <a:pt x="1420" y="6235"/>
                    <a:pt x="666" y="6568"/>
                  </a:cubicBezTo>
                  <a:cubicBezTo>
                    <a:pt x="489" y="6635"/>
                    <a:pt x="333" y="6746"/>
                    <a:pt x="178" y="6856"/>
                  </a:cubicBezTo>
                  <a:cubicBezTo>
                    <a:pt x="1" y="7034"/>
                    <a:pt x="23" y="7189"/>
                    <a:pt x="267" y="7322"/>
                  </a:cubicBezTo>
                  <a:cubicBezTo>
                    <a:pt x="400" y="7367"/>
                    <a:pt x="533" y="7411"/>
                    <a:pt x="688" y="7411"/>
                  </a:cubicBezTo>
                  <a:cubicBezTo>
                    <a:pt x="1062" y="7443"/>
                    <a:pt x="1447" y="7464"/>
                    <a:pt x="1836" y="7464"/>
                  </a:cubicBezTo>
                  <a:cubicBezTo>
                    <a:pt x="1978" y="7464"/>
                    <a:pt x="2120" y="7461"/>
                    <a:pt x="2263" y="7455"/>
                  </a:cubicBezTo>
                  <a:cubicBezTo>
                    <a:pt x="2326" y="7451"/>
                    <a:pt x="2378" y="7449"/>
                    <a:pt x="2421" y="7449"/>
                  </a:cubicBezTo>
                  <a:cubicBezTo>
                    <a:pt x="2616" y="7449"/>
                    <a:pt x="2610" y="7503"/>
                    <a:pt x="2573" y="7721"/>
                  </a:cubicBezTo>
                  <a:cubicBezTo>
                    <a:pt x="2507" y="7943"/>
                    <a:pt x="2485" y="8187"/>
                    <a:pt x="2485" y="8409"/>
                  </a:cubicBezTo>
                  <a:cubicBezTo>
                    <a:pt x="2485" y="8564"/>
                    <a:pt x="2573" y="8697"/>
                    <a:pt x="2707" y="8742"/>
                  </a:cubicBezTo>
                  <a:cubicBezTo>
                    <a:pt x="2763" y="8756"/>
                    <a:pt x="2819" y="8763"/>
                    <a:pt x="2874" y="8763"/>
                  </a:cubicBezTo>
                  <a:cubicBezTo>
                    <a:pt x="2994" y="8763"/>
                    <a:pt x="3111" y="8729"/>
                    <a:pt x="3217" y="8653"/>
                  </a:cubicBezTo>
                  <a:cubicBezTo>
                    <a:pt x="3394" y="8498"/>
                    <a:pt x="3549" y="8320"/>
                    <a:pt x="3660" y="8098"/>
                  </a:cubicBezTo>
                  <a:cubicBezTo>
                    <a:pt x="3904" y="7699"/>
                    <a:pt x="4104" y="7234"/>
                    <a:pt x="4259" y="6768"/>
                  </a:cubicBezTo>
                  <a:cubicBezTo>
                    <a:pt x="4348" y="6413"/>
                    <a:pt x="4348" y="6435"/>
                    <a:pt x="4769" y="6413"/>
                  </a:cubicBezTo>
                  <a:cubicBezTo>
                    <a:pt x="5923" y="6391"/>
                    <a:pt x="7054" y="6280"/>
                    <a:pt x="8207" y="6125"/>
                  </a:cubicBezTo>
                  <a:cubicBezTo>
                    <a:pt x="9981" y="5881"/>
                    <a:pt x="11689" y="5193"/>
                    <a:pt x="13153" y="4106"/>
                  </a:cubicBezTo>
                  <a:cubicBezTo>
                    <a:pt x="13220" y="4062"/>
                    <a:pt x="13264" y="3973"/>
                    <a:pt x="13397" y="3973"/>
                  </a:cubicBezTo>
                  <a:cubicBezTo>
                    <a:pt x="13419" y="4151"/>
                    <a:pt x="13508" y="4284"/>
                    <a:pt x="13641" y="4395"/>
                  </a:cubicBezTo>
                  <a:cubicBezTo>
                    <a:pt x="13680" y="4426"/>
                    <a:pt x="13728" y="4441"/>
                    <a:pt x="13775" y="4441"/>
                  </a:cubicBezTo>
                  <a:cubicBezTo>
                    <a:pt x="13861" y="4441"/>
                    <a:pt x="13945" y="4392"/>
                    <a:pt x="13974" y="4306"/>
                  </a:cubicBezTo>
                  <a:cubicBezTo>
                    <a:pt x="14040" y="4106"/>
                    <a:pt x="14062" y="3884"/>
                    <a:pt x="14018" y="3685"/>
                  </a:cubicBezTo>
                  <a:cubicBezTo>
                    <a:pt x="13974" y="3463"/>
                    <a:pt x="14062" y="3241"/>
                    <a:pt x="14240" y="3108"/>
                  </a:cubicBezTo>
                  <a:cubicBezTo>
                    <a:pt x="14750" y="2554"/>
                    <a:pt x="15193" y="1933"/>
                    <a:pt x="15571" y="1267"/>
                  </a:cubicBezTo>
                  <a:cubicBezTo>
                    <a:pt x="15726" y="1001"/>
                    <a:pt x="15792" y="691"/>
                    <a:pt x="15726" y="380"/>
                  </a:cubicBezTo>
                  <a:cubicBezTo>
                    <a:pt x="15637" y="92"/>
                    <a:pt x="15571" y="25"/>
                    <a:pt x="15171" y="3"/>
                  </a:cubicBezTo>
                  <a:cubicBezTo>
                    <a:pt x="15087" y="1"/>
                    <a:pt x="15003" y="1"/>
                    <a:pt x="14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 rot="-1269655">
              <a:off x="6006545" y="342420"/>
              <a:ext cx="570618" cy="160480"/>
            </a:xfrm>
            <a:custGeom>
              <a:avLst/>
              <a:gdLst/>
              <a:ahLst/>
              <a:cxnLst/>
              <a:rect l="l" t="t" r="r" b="b"/>
              <a:pathLst>
                <a:path w="22824" h="6419" extrusionOk="0">
                  <a:moveTo>
                    <a:pt x="14592" y="0"/>
                  </a:moveTo>
                  <a:cubicBezTo>
                    <a:pt x="14216" y="0"/>
                    <a:pt x="13840" y="14"/>
                    <a:pt x="13463" y="42"/>
                  </a:cubicBezTo>
                  <a:cubicBezTo>
                    <a:pt x="11334" y="131"/>
                    <a:pt x="9227" y="419"/>
                    <a:pt x="7164" y="907"/>
                  </a:cubicBezTo>
                  <a:cubicBezTo>
                    <a:pt x="6433" y="1085"/>
                    <a:pt x="5701" y="1329"/>
                    <a:pt x="5013" y="1639"/>
                  </a:cubicBezTo>
                  <a:cubicBezTo>
                    <a:pt x="4880" y="1689"/>
                    <a:pt x="4734" y="1714"/>
                    <a:pt x="4586" y="1714"/>
                  </a:cubicBezTo>
                  <a:cubicBezTo>
                    <a:pt x="4536" y="1714"/>
                    <a:pt x="4486" y="1711"/>
                    <a:pt x="4436" y="1706"/>
                  </a:cubicBezTo>
                  <a:cubicBezTo>
                    <a:pt x="3327" y="1595"/>
                    <a:pt x="2219" y="1595"/>
                    <a:pt x="1110" y="1551"/>
                  </a:cubicBezTo>
                  <a:cubicBezTo>
                    <a:pt x="1066" y="1547"/>
                    <a:pt x="1023" y="1545"/>
                    <a:pt x="980" y="1545"/>
                  </a:cubicBezTo>
                  <a:cubicBezTo>
                    <a:pt x="779" y="1545"/>
                    <a:pt x="578" y="1585"/>
                    <a:pt x="378" y="1639"/>
                  </a:cubicBezTo>
                  <a:cubicBezTo>
                    <a:pt x="45" y="1728"/>
                    <a:pt x="1" y="1950"/>
                    <a:pt x="222" y="2216"/>
                  </a:cubicBezTo>
                  <a:cubicBezTo>
                    <a:pt x="333" y="2371"/>
                    <a:pt x="489" y="2482"/>
                    <a:pt x="666" y="2571"/>
                  </a:cubicBezTo>
                  <a:cubicBezTo>
                    <a:pt x="1265" y="2926"/>
                    <a:pt x="1886" y="3236"/>
                    <a:pt x="2529" y="3502"/>
                  </a:cubicBezTo>
                  <a:cubicBezTo>
                    <a:pt x="2973" y="3680"/>
                    <a:pt x="2973" y="3680"/>
                    <a:pt x="2751" y="3990"/>
                  </a:cubicBezTo>
                  <a:cubicBezTo>
                    <a:pt x="2573" y="4234"/>
                    <a:pt x="2396" y="4523"/>
                    <a:pt x="2263" y="4789"/>
                  </a:cubicBezTo>
                  <a:cubicBezTo>
                    <a:pt x="2174" y="4966"/>
                    <a:pt x="2196" y="5166"/>
                    <a:pt x="2352" y="5299"/>
                  </a:cubicBezTo>
                  <a:cubicBezTo>
                    <a:pt x="2467" y="5431"/>
                    <a:pt x="2644" y="5502"/>
                    <a:pt x="2828" y="5502"/>
                  </a:cubicBezTo>
                  <a:cubicBezTo>
                    <a:pt x="2891" y="5502"/>
                    <a:pt x="2955" y="5493"/>
                    <a:pt x="3017" y="5476"/>
                  </a:cubicBezTo>
                  <a:cubicBezTo>
                    <a:pt x="3305" y="5410"/>
                    <a:pt x="3594" y="5277"/>
                    <a:pt x="3838" y="5099"/>
                  </a:cubicBezTo>
                  <a:cubicBezTo>
                    <a:pt x="4370" y="4722"/>
                    <a:pt x="4880" y="4301"/>
                    <a:pt x="5301" y="3813"/>
                  </a:cubicBezTo>
                  <a:cubicBezTo>
                    <a:pt x="5487" y="3615"/>
                    <a:pt x="5569" y="3527"/>
                    <a:pt x="5694" y="3527"/>
                  </a:cubicBezTo>
                  <a:cubicBezTo>
                    <a:pt x="5793" y="3527"/>
                    <a:pt x="5919" y="3582"/>
                    <a:pt x="6144" y="3680"/>
                  </a:cubicBezTo>
                  <a:cubicBezTo>
                    <a:pt x="7542" y="4279"/>
                    <a:pt x="8961" y="4811"/>
                    <a:pt x="10425" y="5255"/>
                  </a:cubicBezTo>
                  <a:cubicBezTo>
                    <a:pt x="11805" y="5697"/>
                    <a:pt x="13243" y="5920"/>
                    <a:pt x="14688" y="5920"/>
                  </a:cubicBezTo>
                  <a:cubicBezTo>
                    <a:pt x="15634" y="5920"/>
                    <a:pt x="16583" y="5825"/>
                    <a:pt x="17522" y="5632"/>
                  </a:cubicBezTo>
                  <a:cubicBezTo>
                    <a:pt x="17578" y="5598"/>
                    <a:pt x="17639" y="5582"/>
                    <a:pt x="17702" y="5582"/>
                  </a:cubicBezTo>
                  <a:cubicBezTo>
                    <a:pt x="17766" y="5582"/>
                    <a:pt x="17833" y="5598"/>
                    <a:pt x="17899" y="5632"/>
                  </a:cubicBezTo>
                  <a:cubicBezTo>
                    <a:pt x="17855" y="5831"/>
                    <a:pt x="17877" y="6053"/>
                    <a:pt x="17988" y="6253"/>
                  </a:cubicBezTo>
                  <a:cubicBezTo>
                    <a:pt x="18028" y="6360"/>
                    <a:pt x="18134" y="6419"/>
                    <a:pt x="18240" y="6419"/>
                  </a:cubicBezTo>
                  <a:cubicBezTo>
                    <a:pt x="18309" y="6419"/>
                    <a:pt x="18379" y="6394"/>
                    <a:pt x="18432" y="6341"/>
                  </a:cubicBezTo>
                  <a:cubicBezTo>
                    <a:pt x="18631" y="6142"/>
                    <a:pt x="18764" y="5898"/>
                    <a:pt x="18831" y="5632"/>
                  </a:cubicBezTo>
                  <a:cubicBezTo>
                    <a:pt x="18897" y="5343"/>
                    <a:pt x="19119" y="5121"/>
                    <a:pt x="19407" y="5033"/>
                  </a:cubicBezTo>
                  <a:cubicBezTo>
                    <a:pt x="20361" y="4678"/>
                    <a:pt x="21248" y="4190"/>
                    <a:pt x="22047" y="3591"/>
                  </a:cubicBezTo>
                  <a:cubicBezTo>
                    <a:pt x="22402" y="3369"/>
                    <a:pt x="22646" y="3014"/>
                    <a:pt x="22757" y="2615"/>
                  </a:cubicBezTo>
                  <a:cubicBezTo>
                    <a:pt x="22823" y="2216"/>
                    <a:pt x="22757" y="2083"/>
                    <a:pt x="22291" y="1861"/>
                  </a:cubicBezTo>
                  <a:cubicBezTo>
                    <a:pt x="20916" y="1151"/>
                    <a:pt x="19430" y="663"/>
                    <a:pt x="17899" y="353"/>
                  </a:cubicBezTo>
                  <a:cubicBezTo>
                    <a:pt x="16806" y="121"/>
                    <a:pt x="15701" y="0"/>
                    <a:pt x="14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 rot="-1269655">
              <a:off x="6151854" y="-29813"/>
              <a:ext cx="426989" cy="247058"/>
            </a:xfrm>
            <a:custGeom>
              <a:avLst/>
              <a:gdLst/>
              <a:ahLst/>
              <a:cxnLst/>
              <a:rect l="l" t="t" r="r" b="b"/>
              <a:pathLst>
                <a:path w="17079" h="9882" extrusionOk="0">
                  <a:moveTo>
                    <a:pt x="13654" y="1"/>
                  </a:moveTo>
                  <a:cubicBezTo>
                    <a:pt x="12572" y="1"/>
                    <a:pt x="11513" y="243"/>
                    <a:pt x="10535" y="668"/>
                  </a:cubicBezTo>
                  <a:cubicBezTo>
                    <a:pt x="8805" y="1355"/>
                    <a:pt x="7164" y="2220"/>
                    <a:pt x="5612" y="3240"/>
                  </a:cubicBezTo>
                  <a:cubicBezTo>
                    <a:pt x="4968" y="3662"/>
                    <a:pt x="4392" y="4128"/>
                    <a:pt x="3837" y="4660"/>
                  </a:cubicBezTo>
                  <a:cubicBezTo>
                    <a:pt x="3704" y="4771"/>
                    <a:pt x="3549" y="4859"/>
                    <a:pt x="3394" y="4882"/>
                  </a:cubicBezTo>
                  <a:cubicBezTo>
                    <a:pt x="2573" y="5015"/>
                    <a:pt x="1752" y="5259"/>
                    <a:pt x="932" y="5480"/>
                  </a:cubicBezTo>
                  <a:cubicBezTo>
                    <a:pt x="732" y="5525"/>
                    <a:pt x="533" y="5614"/>
                    <a:pt x="355" y="5747"/>
                  </a:cubicBezTo>
                  <a:cubicBezTo>
                    <a:pt x="111" y="5902"/>
                    <a:pt x="0" y="6212"/>
                    <a:pt x="111" y="6501"/>
                  </a:cubicBezTo>
                  <a:cubicBezTo>
                    <a:pt x="156" y="6634"/>
                    <a:pt x="244" y="6745"/>
                    <a:pt x="355" y="6811"/>
                  </a:cubicBezTo>
                  <a:cubicBezTo>
                    <a:pt x="732" y="7100"/>
                    <a:pt x="1131" y="7321"/>
                    <a:pt x="1575" y="7499"/>
                  </a:cubicBezTo>
                  <a:cubicBezTo>
                    <a:pt x="1841" y="7632"/>
                    <a:pt x="1841" y="7632"/>
                    <a:pt x="1619" y="8053"/>
                  </a:cubicBezTo>
                  <a:cubicBezTo>
                    <a:pt x="1420" y="8408"/>
                    <a:pt x="1242" y="8763"/>
                    <a:pt x="1065" y="9140"/>
                  </a:cubicBezTo>
                  <a:cubicBezTo>
                    <a:pt x="976" y="9318"/>
                    <a:pt x="954" y="9539"/>
                    <a:pt x="1021" y="9739"/>
                  </a:cubicBezTo>
                  <a:cubicBezTo>
                    <a:pt x="1082" y="9838"/>
                    <a:pt x="1158" y="9882"/>
                    <a:pt x="1248" y="9882"/>
                  </a:cubicBezTo>
                  <a:cubicBezTo>
                    <a:pt x="1319" y="9882"/>
                    <a:pt x="1398" y="9854"/>
                    <a:pt x="1486" y="9805"/>
                  </a:cubicBezTo>
                  <a:cubicBezTo>
                    <a:pt x="1752" y="9606"/>
                    <a:pt x="1996" y="9384"/>
                    <a:pt x="2196" y="9118"/>
                  </a:cubicBezTo>
                  <a:cubicBezTo>
                    <a:pt x="2706" y="8519"/>
                    <a:pt x="3172" y="7876"/>
                    <a:pt x="3593" y="7210"/>
                  </a:cubicBezTo>
                  <a:cubicBezTo>
                    <a:pt x="3793" y="6883"/>
                    <a:pt x="3864" y="6775"/>
                    <a:pt x="3978" y="6775"/>
                  </a:cubicBezTo>
                  <a:cubicBezTo>
                    <a:pt x="4041" y="6775"/>
                    <a:pt x="4118" y="6808"/>
                    <a:pt x="4237" y="6856"/>
                  </a:cubicBezTo>
                  <a:cubicBezTo>
                    <a:pt x="5146" y="7255"/>
                    <a:pt x="6122" y="7565"/>
                    <a:pt x="7098" y="7743"/>
                  </a:cubicBezTo>
                  <a:cubicBezTo>
                    <a:pt x="7467" y="7812"/>
                    <a:pt x="7840" y="7847"/>
                    <a:pt x="8218" y="7847"/>
                  </a:cubicBezTo>
                  <a:cubicBezTo>
                    <a:pt x="9543" y="7847"/>
                    <a:pt x="10922" y="7415"/>
                    <a:pt x="12354" y="6501"/>
                  </a:cubicBezTo>
                  <a:cubicBezTo>
                    <a:pt x="12426" y="6465"/>
                    <a:pt x="12498" y="6400"/>
                    <a:pt x="12569" y="6400"/>
                  </a:cubicBezTo>
                  <a:cubicBezTo>
                    <a:pt x="12586" y="6400"/>
                    <a:pt x="12603" y="6404"/>
                    <a:pt x="12620" y="6412"/>
                  </a:cubicBezTo>
                  <a:cubicBezTo>
                    <a:pt x="12532" y="6656"/>
                    <a:pt x="12509" y="6900"/>
                    <a:pt x="12554" y="7166"/>
                  </a:cubicBezTo>
                  <a:cubicBezTo>
                    <a:pt x="12576" y="7266"/>
                    <a:pt x="12620" y="7316"/>
                    <a:pt x="12676" y="7316"/>
                  </a:cubicBezTo>
                  <a:cubicBezTo>
                    <a:pt x="12731" y="7316"/>
                    <a:pt x="12798" y="7266"/>
                    <a:pt x="12864" y="7166"/>
                  </a:cubicBezTo>
                  <a:cubicBezTo>
                    <a:pt x="13064" y="6856"/>
                    <a:pt x="13197" y="6545"/>
                    <a:pt x="13308" y="6212"/>
                  </a:cubicBezTo>
                  <a:cubicBezTo>
                    <a:pt x="13419" y="5858"/>
                    <a:pt x="13618" y="5569"/>
                    <a:pt x="13884" y="5347"/>
                  </a:cubicBezTo>
                  <a:cubicBezTo>
                    <a:pt x="14727" y="4615"/>
                    <a:pt x="15504" y="3817"/>
                    <a:pt x="16191" y="2930"/>
                  </a:cubicBezTo>
                  <a:cubicBezTo>
                    <a:pt x="16524" y="2553"/>
                    <a:pt x="16790" y="2087"/>
                    <a:pt x="16923" y="1599"/>
                  </a:cubicBezTo>
                  <a:cubicBezTo>
                    <a:pt x="17078" y="1089"/>
                    <a:pt x="17056" y="934"/>
                    <a:pt x="16768" y="778"/>
                  </a:cubicBezTo>
                  <a:cubicBezTo>
                    <a:pt x="15893" y="267"/>
                    <a:pt x="14917" y="1"/>
                    <a:pt x="13916" y="1"/>
                  </a:cubicBezTo>
                  <a:cubicBezTo>
                    <a:pt x="13876" y="1"/>
                    <a:pt x="13836" y="1"/>
                    <a:pt x="13796" y="2"/>
                  </a:cubicBezTo>
                  <a:cubicBezTo>
                    <a:pt x="13748" y="1"/>
                    <a:pt x="13701" y="1"/>
                    <a:pt x="13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 rot="-1269655">
              <a:off x="6291433" y="548345"/>
              <a:ext cx="517366" cy="169430"/>
            </a:xfrm>
            <a:custGeom>
              <a:avLst/>
              <a:gdLst/>
              <a:ahLst/>
              <a:cxnLst/>
              <a:rect l="l" t="t" r="r" b="b"/>
              <a:pathLst>
                <a:path w="20694" h="6777" extrusionOk="0">
                  <a:moveTo>
                    <a:pt x="14387" y="1"/>
                  </a:moveTo>
                  <a:cubicBezTo>
                    <a:pt x="13709" y="1"/>
                    <a:pt x="13029" y="53"/>
                    <a:pt x="12354" y="160"/>
                  </a:cubicBezTo>
                  <a:cubicBezTo>
                    <a:pt x="10380" y="448"/>
                    <a:pt x="8451" y="936"/>
                    <a:pt x="6565" y="1601"/>
                  </a:cubicBezTo>
                  <a:cubicBezTo>
                    <a:pt x="5878" y="1845"/>
                    <a:pt x="5212" y="2156"/>
                    <a:pt x="4569" y="2533"/>
                  </a:cubicBezTo>
                  <a:cubicBezTo>
                    <a:pt x="4414" y="2644"/>
                    <a:pt x="4236" y="2666"/>
                    <a:pt x="4037" y="2666"/>
                  </a:cubicBezTo>
                  <a:cubicBezTo>
                    <a:pt x="3900" y="2663"/>
                    <a:pt x="3764" y="2661"/>
                    <a:pt x="3628" y="2661"/>
                  </a:cubicBezTo>
                  <a:cubicBezTo>
                    <a:pt x="2766" y="2661"/>
                    <a:pt x="1904" y="2716"/>
                    <a:pt x="1043" y="2755"/>
                  </a:cubicBezTo>
                  <a:cubicBezTo>
                    <a:pt x="821" y="2777"/>
                    <a:pt x="599" y="2821"/>
                    <a:pt x="377" y="2910"/>
                  </a:cubicBezTo>
                  <a:cubicBezTo>
                    <a:pt x="89" y="2976"/>
                    <a:pt x="0" y="3331"/>
                    <a:pt x="200" y="3531"/>
                  </a:cubicBezTo>
                  <a:cubicBezTo>
                    <a:pt x="289" y="3686"/>
                    <a:pt x="422" y="3797"/>
                    <a:pt x="577" y="3863"/>
                  </a:cubicBezTo>
                  <a:cubicBezTo>
                    <a:pt x="1109" y="4196"/>
                    <a:pt x="1641" y="4462"/>
                    <a:pt x="2218" y="4706"/>
                  </a:cubicBezTo>
                  <a:cubicBezTo>
                    <a:pt x="2617" y="4862"/>
                    <a:pt x="2595" y="4862"/>
                    <a:pt x="2396" y="5194"/>
                  </a:cubicBezTo>
                  <a:cubicBezTo>
                    <a:pt x="2196" y="5483"/>
                    <a:pt x="2041" y="5771"/>
                    <a:pt x="1908" y="6081"/>
                  </a:cubicBezTo>
                  <a:cubicBezTo>
                    <a:pt x="1797" y="6237"/>
                    <a:pt x="1819" y="6458"/>
                    <a:pt x="1930" y="6592"/>
                  </a:cubicBezTo>
                  <a:cubicBezTo>
                    <a:pt x="2040" y="6717"/>
                    <a:pt x="2194" y="6776"/>
                    <a:pt x="2346" y="6776"/>
                  </a:cubicBezTo>
                  <a:cubicBezTo>
                    <a:pt x="2409" y="6776"/>
                    <a:pt x="2470" y="6766"/>
                    <a:pt x="2529" y="6747"/>
                  </a:cubicBezTo>
                  <a:cubicBezTo>
                    <a:pt x="2817" y="6636"/>
                    <a:pt x="3083" y="6458"/>
                    <a:pt x="3305" y="6259"/>
                  </a:cubicBezTo>
                  <a:cubicBezTo>
                    <a:pt x="3837" y="5815"/>
                    <a:pt x="4303" y="5327"/>
                    <a:pt x="4724" y="4795"/>
                  </a:cubicBezTo>
                  <a:cubicBezTo>
                    <a:pt x="4906" y="4561"/>
                    <a:pt x="4982" y="4464"/>
                    <a:pt x="5102" y="4464"/>
                  </a:cubicBezTo>
                  <a:cubicBezTo>
                    <a:pt x="5187" y="4464"/>
                    <a:pt x="5295" y="4513"/>
                    <a:pt x="5478" y="4595"/>
                  </a:cubicBezTo>
                  <a:cubicBezTo>
                    <a:pt x="6721" y="5106"/>
                    <a:pt x="7985" y="5549"/>
                    <a:pt x="9271" y="5904"/>
                  </a:cubicBezTo>
                  <a:cubicBezTo>
                    <a:pt x="10234" y="6167"/>
                    <a:pt x="11224" y="6301"/>
                    <a:pt x="12213" y="6301"/>
                  </a:cubicBezTo>
                  <a:cubicBezTo>
                    <a:pt x="13388" y="6301"/>
                    <a:pt x="14561" y="6112"/>
                    <a:pt x="15681" y="5727"/>
                  </a:cubicBezTo>
                  <a:cubicBezTo>
                    <a:pt x="15742" y="5711"/>
                    <a:pt x="15802" y="5676"/>
                    <a:pt x="15877" y="5676"/>
                  </a:cubicBezTo>
                  <a:cubicBezTo>
                    <a:pt x="15912" y="5676"/>
                    <a:pt x="15949" y="5683"/>
                    <a:pt x="15991" y="5704"/>
                  </a:cubicBezTo>
                  <a:cubicBezTo>
                    <a:pt x="15925" y="5904"/>
                    <a:pt x="15947" y="6148"/>
                    <a:pt x="16036" y="6348"/>
                  </a:cubicBezTo>
                  <a:cubicBezTo>
                    <a:pt x="16062" y="6451"/>
                    <a:pt x="16155" y="6509"/>
                    <a:pt x="16251" y="6509"/>
                  </a:cubicBezTo>
                  <a:cubicBezTo>
                    <a:pt x="16319" y="6509"/>
                    <a:pt x="16389" y="6479"/>
                    <a:pt x="16435" y="6414"/>
                  </a:cubicBezTo>
                  <a:cubicBezTo>
                    <a:pt x="16612" y="6170"/>
                    <a:pt x="16746" y="5904"/>
                    <a:pt x="16812" y="5638"/>
                  </a:cubicBezTo>
                  <a:cubicBezTo>
                    <a:pt x="16901" y="5327"/>
                    <a:pt x="17123" y="5083"/>
                    <a:pt x="17411" y="4972"/>
                  </a:cubicBezTo>
                  <a:cubicBezTo>
                    <a:pt x="18320" y="4485"/>
                    <a:pt x="19141" y="3908"/>
                    <a:pt x="19917" y="3220"/>
                  </a:cubicBezTo>
                  <a:cubicBezTo>
                    <a:pt x="20250" y="2932"/>
                    <a:pt x="20494" y="2577"/>
                    <a:pt x="20605" y="2156"/>
                  </a:cubicBezTo>
                  <a:cubicBezTo>
                    <a:pt x="20693" y="1712"/>
                    <a:pt x="20649" y="1601"/>
                    <a:pt x="20250" y="1379"/>
                  </a:cubicBezTo>
                  <a:cubicBezTo>
                    <a:pt x="18408" y="467"/>
                    <a:pt x="16404" y="1"/>
                    <a:pt x="14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 rot="-1269655">
              <a:off x="6454513" y="742360"/>
              <a:ext cx="638670" cy="329235"/>
            </a:xfrm>
            <a:custGeom>
              <a:avLst/>
              <a:gdLst/>
              <a:ahLst/>
              <a:cxnLst/>
              <a:rect l="l" t="t" r="r" b="b"/>
              <a:pathLst>
                <a:path w="25546" h="13169" extrusionOk="0">
                  <a:moveTo>
                    <a:pt x="489" y="0"/>
                  </a:moveTo>
                  <a:cubicBezTo>
                    <a:pt x="116" y="0"/>
                    <a:pt x="1" y="200"/>
                    <a:pt x="106" y="601"/>
                  </a:cubicBezTo>
                  <a:cubicBezTo>
                    <a:pt x="173" y="822"/>
                    <a:pt x="306" y="1000"/>
                    <a:pt x="461" y="1177"/>
                  </a:cubicBezTo>
                  <a:cubicBezTo>
                    <a:pt x="971" y="1843"/>
                    <a:pt x="1548" y="2464"/>
                    <a:pt x="2169" y="3062"/>
                  </a:cubicBezTo>
                  <a:cubicBezTo>
                    <a:pt x="2568" y="3440"/>
                    <a:pt x="2568" y="3440"/>
                    <a:pt x="2191" y="3706"/>
                  </a:cubicBezTo>
                  <a:cubicBezTo>
                    <a:pt x="1858" y="3905"/>
                    <a:pt x="1570" y="4127"/>
                    <a:pt x="1282" y="4393"/>
                  </a:cubicBezTo>
                  <a:cubicBezTo>
                    <a:pt x="1104" y="4526"/>
                    <a:pt x="1060" y="4770"/>
                    <a:pt x="1171" y="4992"/>
                  </a:cubicBezTo>
                  <a:cubicBezTo>
                    <a:pt x="1282" y="5258"/>
                    <a:pt x="1526" y="5436"/>
                    <a:pt x="1836" y="5480"/>
                  </a:cubicBezTo>
                  <a:cubicBezTo>
                    <a:pt x="1955" y="5495"/>
                    <a:pt x="2075" y="5502"/>
                    <a:pt x="2198" y="5502"/>
                  </a:cubicBezTo>
                  <a:cubicBezTo>
                    <a:pt x="2443" y="5502"/>
                    <a:pt x="2694" y="5473"/>
                    <a:pt x="2945" y="5414"/>
                  </a:cubicBezTo>
                  <a:cubicBezTo>
                    <a:pt x="3699" y="5236"/>
                    <a:pt x="4453" y="4970"/>
                    <a:pt x="5163" y="4615"/>
                  </a:cubicBezTo>
                  <a:cubicBezTo>
                    <a:pt x="5380" y="4492"/>
                    <a:pt x="5505" y="4426"/>
                    <a:pt x="5614" y="4426"/>
                  </a:cubicBezTo>
                  <a:cubicBezTo>
                    <a:pt x="5762" y="4426"/>
                    <a:pt x="5881" y="4547"/>
                    <a:pt x="6161" y="4815"/>
                  </a:cubicBezTo>
                  <a:cubicBezTo>
                    <a:pt x="7470" y="6101"/>
                    <a:pt x="8845" y="7321"/>
                    <a:pt x="10287" y="8452"/>
                  </a:cubicBezTo>
                  <a:cubicBezTo>
                    <a:pt x="12704" y="10315"/>
                    <a:pt x="15299" y="11535"/>
                    <a:pt x="18116" y="11956"/>
                  </a:cubicBezTo>
                  <a:cubicBezTo>
                    <a:pt x="18249" y="11956"/>
                    <a:pt x="18404" y="12001"/>
                    <a:pt x="18515" y="12089"/>
                  </a:cubicBezTo>
                  <a:cubicBezTo>
                    <a:pt x="18360" y="12311"/>
                    <a:pt x="18293" y="12577"/>
                    <a:pt x="18338" y="12844"/>
                  </a:cubicBezTo>
                  <a:cubicBezTo>
                    <a:pt x="18372" y="13033"/>
                    <a:pt x="18500" y="13168"/>
                    <a:pt x="18658" y="13168"/>
                  </a:cubicBezTo>
                  <a:cubicBezTo>
                    <a:pt x="18705" y="13168"/>
                    <a:pt x="18753" y="13157"/>
                    <a:pt x="18803" y="13132"/>
                  </a:cubicBezTo>
                  <a:cubicBezTo>
                    <a:pt x="19092" y="12999"/>
                    <a:pt x="19358" y="12777"/>
                    <a:pt x="19558" y="12511"/>
                  </a:cubicBezTo>
                  <a:cubicBezTo>
                    <a:pt x="19735" y="12255"/>
                    <a:pt x="20034" y="12104"/>
                    <a:pt x="20347" y="12104"/>
                  </a:cubicBezTo>
                  <a:cubicBezTo>
                    <a:pt x="20386" y="12104"/>
                    <a:pt x="20427" y="12107"/>
                    <a:pt x="20467" y="12112"/>
                  </a:cubicBezTo>
                  <a:cubicBezTo>
                    <a:pt x="21687" y="12089"/>
                    <a:pt x="22907" y="11934"/>
                    <a:pt x="24082" y="11602"/>
                  </a:cubicBezTo>
                  <a:cubicBezTo>
                    <a:pt x="24570" y="11513"/>
                    <a:pt x="24991" y="11224"/>
                    <a:pt x="25280" y="10825"/>
                  </a:cubicBezTo>
                  <a:cubicBezTo>
                    <a:pt x="25546" y="10404"/>
                    <a:pt x="25524" y="10226"/>
                    <a:pt x="25102" y="9761"/>
                  </a:cubicBezTo>
                  <a:cubicBezTo>
                    <a:pt x="23838" y="8386"/>
                    <a:pt x="22396" y="7166"/>
                    <a:pt x="20800" y="6168"/>
                  </a:cubicBezTo>
                  <a:cubicBezTo>
                    <a:pt x="19314" y="5192"/>
                    <a:pt x="17672" y="4415"/>
                    <a:pt x="15964" y="3883"/>
                  </a:cubicBezTo>
                  <a:cubicBezTo>
                    <a:pt x="13525" y="3085"/>
                    <a:pt x="11019" y="2486"/>
                    <a:pt x="8490" y="2131"/>
                  </a:cubicBezTo>
                  <a:cubicBezTo>
                    <a:pt x="7856" y="2038"/>
                    <a:pt x="7211" y="1999"/>
                    <a:pt x="6571" y="1999"/>
                  </a:cubicBezTo>
                  <a:cubicBezTo>
                    <a:pt x="6293" y="1999"/>
                    <a:pt x="6015" y="2007"/>
                    <a:pt x="5740" y="2020"/>
                  </a:cubicBezTo>
                  <a:cubicBezTo>
                    <a:pt x="5496" y="2020"/>
                    <a:pt x="5274" y="1954"/>
                    <a:pt x="5074" y="1843"/>
                  </a:cubicBezTo>
                  <a:cubicBezTo>
                    <a:pt x="3855" y="1244"/>
                    <a:pt x="2635" y="756"/>
                    <a:pt x="1415" y="224"/>
                  </a:cubicBezTo>
                  <a:cubicBezTo>
                    <a:pt x="1127" y="113"/>
                    <a:pt x="838" y="24"/>
                    <a:pt x="550" y="2"/>
                  </a:cubicBezTo>
                  <a:cubicBezTo>
                    <a:pt x="529" y="1"/>
                    <a:pt x="508" y="0"/>
                    <a:pt x="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 rot="-3037459">
              <a:off x="6952099" y="448961"/>
              <a:ext cx="413548" cy="261124"/>
            </a:xfrm>
            <a:custGeom>
              <a:avLst/>
              <a:gdLst/>
              <a:ahLst/>
              <a:cxnLst/>
              <a:rect l="l" t="t" r="r" b="b"/>
              <a:pathLst>
                <a:path w="16542" h="10445" extrusionOk="0">
                  <a:moveTo>
                    <a:pt x="300" y="0"/>
                  </a:moveTo>
                  <a:cubicBezTo>
                    <a:pt x="98" y="0"/>
                    <a:pt x="1" y="134"/>
                    <a:pt x="40" y="386"/>
                  </a:cubicBezTo>
                  <a:cubicBezTo>
                    <a:pt x="84" y="541"/>
                    <a:pt x="151" y="674"/>
                    <a:pt x="239" y="807"/>
                  </a:cubicBezTo>
                  <a:cubicBezTo>
                    <a:pt x="550" y="1295"/>
                    <a:pt x="882" y="1761"/>
                    <a:pt x="1237" y="2227"/>
                  </a:cubicBezTo>
                  <a:cubicBezTo>
                    <a:pt x="1503" y="2515"/>
                    <a:pt x="1481" y="2515"/>
                    <a:pt x="1215" y="2670"/>
                  </a:cubicBezTo>
                  <a:cubicBezTo>
                    <a:pt x="971" y="2759"/>
                    <a:pt x="749" y="2892"/>
                    <a:pt x="550" y="3070"/>
                  </a:cubicBezTo>
                  <a:cubicBezTo>
                    <a:pt x="417" y="3136"/>
                    <a:pt x="350" y="3314"/>
                    <a:pt x="417" y="3447"/>
                  </a:cubicBezTo>
                  <a:cubicBezTo>
                    <a:pt x="483" y="3646"/>
                    <a:pt x="639" y="3801"/>
                    <a:pt x="816" y="3846"/>
                  </a:cubicBezTo>
                  <a:cubicBezTo>
                    <a:pt x="985" y="3888"/>
                    <a:pt x="1144" y="3903"/>
                    <a:pt x="1307" y="3903"/>
                  </a:cubicBezTo>
                  <a:cubicBezTo>
                    <a:pt x="1400" y="3903"/>
                    <a:pt x="1495" y="3898"/>
                    <a:pt x="1592" y="3890"/>
                  </a:cubicBezTo>
                  <a:cubicBezTo>
                    <a:pt x="2125" y="3824"/>
                    <a:pt x="2657" y="3713"/>
                    <a:pt x="3145" y="3513"/>
                  </a:cubicBezTo>
                  <a:cubicBezTo>
                    <a:pt x="3288" y="3463"/>
                    <a:pt x="3377" y="3431"/>
                    <a:pt x="3448" y="3431"/>
                  </a:cubicBezTo>
                  <a:cubicBezTo>
                    <a:pt x="3563" y="3431"/>
                    <a:pt x="3631" y="3515"/>
                    <a:pt x="3810" y="3735"/>
                  </a:cubicBezTo>
                  <a:cubicBezTo>
                    <a:pt x="4609" y="4733"/>
                    <a:pt x="5429" y="5665"/>
                    <a:pt x="6339" y="6552"/>
                  </a:cubicBezTo>
                  <a:cubicBezTo>
                    <a:pt x="7714" y="7971"/>
                    <a:pt x="9444" y="9014"/>
                    <a:pt x="11351" y="9568"/>
                  </a:cubicBezTo>
                  <a:cubicBezTo>
                    <a:pt x="11440" y="9612"/>
                    <a:pt x="11551" y="9590"/>
                    <a:pt x="11617" y="9701"/>
                  </a:cubicBezTo>
                  <a:cubicBezTo>
                    <a:pt x="11506" y="9834"/>
                    <a:pt x="11440" y="10012"/>
                    <a:pt x="11440" y="10189"/>
                  </a:cubicBezTo>
                  <a:cubicBezTo>
                    <a:pt x="11440" y="10355"/>
                    <a:pt x="11532" y="10444"/>
                    <a:pt x="11652" y="10444"/>
                  </a:cubicBezTo>
                  <a:cubicBezTo>
                    <a:pt x="11676" y="10444"/>
                    <a:pt x="11702" y="10441"/>
                    <a:pt x="11728" y="10433"/>
                  </a:cubicBezTo>
                  <a:cubicBezTo>
                    <a:pt x="11950" y="10367"/>
                    <a:pt x="12150" y="10233"/>
                    <a:pt x="12283" y="10078"/>
                  </a:cubicBezTo>
                  <a:cubicBezTo>
                    <a:pt x="12425" y="9936"/>
                    <a:pt x="12609" y="9865"/>
                    <a:pt x="12802" y="9865"/>
                  </a:cubicBezTo>
                  <a:cubicBezTo>
                    <a:pt x="12850" y="9865"/>
                    <a:pt x="12899" y="9870"/>
                    <a:pt x="12948" y="9879"/>
                  </a:cubicBezTo>
                  <a:cubicBezTo>
                    <a:pt x="13300" y="9916"/>
                    <a:pt x="13648" y="9933"/>
                    <a:pt x="13995" y="9933"/>
                  </a:cubicBezTo>
                  <a:cubicBezTo>
                    <a:pt x="14480" y="9933"/>
                    <a:pt x="14963" y="9899"/>
                    <a:pt x="15454" y="9834"/>
                  </a:cubicBezTo>
                  <a:cubicBezTo>
                    <a:pt x="15787" y="9812"/>
                    <a:pt x="16097" y="9657"/>
                    <a:pt x="16319" y="9391"/>
                  </a:cubicBezTo>
                  <a:cubicBezTo>
                    <a:pt x="16541" y="9125"/>
                    <a:pt x="16541" y="9014"/>
                    <a:pt x="16297" y="8659"/>
                  </a:cubicBezTo>
                  <a:cubicBezTo>
                    <a:pt x="15543" y="7616"/>
                    <a:pt x="14678" y="6663"/>
                    <a:pt x="13680" y="5864"/>
                  </a:cubicBezTo>
                  <a:cubicBezTo>
                    <a:pt x="12726" y="5066"/>
                    <a:pt x="11684" y="4423"/>
                    <a:pt x="10553" y="3912"/>
                  </a:cubicBezTo>
                  <a:cubicBezTo>
                    <a:pt x="8978" y="3158"/>
                    <a:pt x="7314" y="2559"/>
                    <a:pt x="5629" y="2116"/>
                  </a:cubicBezTo>
                  <a:cubicBezTo>
                    <a:pt x="5008" y="1961"/>
                    <a:pt x="4387" y="1850"/>
                    <a:pt x="3766" y="1805"/>
                  </a:cubicBezTo>
                  <a:cubicBezTo>
                    <a:pt x="3611" y="1783"/>
                    <a:pt x="3455" y="1739"/>
                    <a:pt x="3322" y="1628"/>
                  </a:cubicBezTo>
                  <a:cubicBezTo>
                    <a:pt x="2546" y="1140"/>
                    <a:pt x="1747" y="696"/>
                    <a:pt x="971" y="231"/>
                  </a:cubicBezTo>
                  <a:cubicBezTo>
                    <a:pt x="794" y="120"/>
                    <a:pt x="594" y="53"/>
                    <a:pt x="395" y="9"/>
                  </a:cubicBezTo>
                  <a:cubicBezTo>
                    <a:pt x="361" y="3"/>
                    <a:pt x="330" y="0"/>
                    <a:pt x="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 rot="-1269655">
              <a:off x="6632945" y="-44118"/>
              <a:ext cx="570618" cy="160480"/>
            </a:xfrm>
            <a:custGeom>
              <a:avLst/>
              <a:gdLst/>
              <a:ahLst/>
              <a:cxnLst/>
              <a:rect l="l" t="t" r="r" b="b"/>
              <a:pathLst>
                <a:path w="22824" h="6419" extrusionOk="0">
                  <a:moveTo>
                    <a:pt x="14592" y="0"/>
                  </a:moveTo>
                  <a:cubicBezTo>
                    <a:pt x="14216" y="0"/>
                    <a:pt x="13840" y="14"/>
                    <a:pt x="13463" y="42"/>
                  </a:cubicBezTo>
                  <a:cubicBezTo>
                    <a:pt x="11334" y="131"/>
                    <a:pt x="9227" y="419"/>
                    <a:pt x="7164" y="907"/>
                  </a:cubicBezTo>
                  <a:cubicBezTo>
                    <a:pt x="6433" y="1085"/>
                    <a:pt x="5701" y="1329"/>
                    <a:pt x="5013" y="1639"/>
                  </a:cubicBezTo>
                  <a:cubicBezTo>
                    <a:pt x="4880" y="1689"/>
                    <a:pt x="4734" y="1714"/>
                    <a:pt x="4586" y="1714"/>
                  </a:cubicBezTo>
                  <a:cubicBezTo>
                    <a:pt x="4536" y="1714"/>
                    <a:pt x="4486" y="1711"/>
                    <a:pt x="4436" y="1706"/>
                  </a:cubicBezTo>
                  <a:cubicBezTo>
                    <a:pt x="3327" y="1595"/>
                    <a:pt x="2219" y="1595"/>
                    <a:pt x="1110" y="1551"/>
                  </a:cubicBezTo>
                  <a:cubicBezTo>
                    <a:pt x="1066" y="1547"/>
                    <a:pt x="1023" y="1545"/>
                    <a:pt x="980" y="1545"/>
                  </a:cubicBezTo>
                  <a:cubicBezTo>
                    <a:pt x="779" y="1545"/>
                    <a:pt x="578" y="1585"/>
                    <a:pt x="378" y="1639"/>
                  </a:cubicBezTo>
                  <a:cubicBezTo>
                    <a:pt x="45" y="1728"/>
                    <a:pt x="1" y="1950"/>
                    <a:pt x="222" y="2216"/>
                  </a:cubicBezTo>
                  <a:cubicBezTo>
                    <a:pt x="333" y="2371"/>
                    <a:pt x="489" y="2482"/>
                    <a:pt x="666" y="2571"/>
                  </a:cubicBezTo>
                  <a:cubicBezTo>
                    <a:pt x="1265" y="2926"/>
                    <a:pt x="1886" y="3236"/>
                    <a:pt x="2529" y="3502"/>
                  </a:cubicBezTo>
                  <a:cubicBezTo>
                    <a:pt x="2973" y="3680"/>
                    <a:pt x="2973" y="3680"/>
                    <a:pt x="2751" y="3990"/>
                  </a:cubicBezTo>
                  <a:cubicBezTo>
                    <a:pt x="2573" y="4234"/>
                    <a:pt x="2396" y="4523"/>
                    <a:pt x="2263" y="4789"/>
                  </a:cubicBezTo>
                  <a:cubicBezTo>
                    <a:pt x="2174" y="4966"/>
                    <a:pt x="2196" y="5166"/>
                    <a:pt x="2352" y="5299"/>
                  </a:cubicBezTo>
                  <a:cubicBezTo>
                    <a:pt x="2467" y="5431"/>
                    <a:pt x="2644" y="5502"/>
                    <a:pt x="2828" y="5502"/>
                  </a:cubicBezTo>
                  <a:cubicBezTo>
                    <a:pt x="2891" y="5502"/>
                    <a:pt x="2955" y="5493"/>
                    <a:pt x="3017" y="5476"/>
                  </a:cubicBezTo>
                  <a:cubicBezTo>
                    <a:pt x="3305" y="5410"/>
                    <a:pt x="3594" y="5277"/>
                    <a:pt x="3838" y="5099"/>
                  </a:cubicBezTo>
                  <a:cubicBezTo>
                    <a:pt x="4370" y="4722"/>
                    <a:pt x="4880" y="4301"/>
                    <a:pt x="5301" y="3813"/>
                  </a:cubicBezTo>
                  <a:cubicBezTo>
                    <a:pt x="5487" y="3615"/>
                    <a:pt x="5569" y="3527"/>
                    <a:pt x="5694" y="3527"/>
                  </a:cubicBezTo>
                  <a:cubicBezTo>
                    <a:pt x="5793" y="3527"/>
                    <a:pt x="5919" y="3582"/>
                    <a:pt x="6144" y="3680"/>
                  </a:cubicBezTo>
                  <a:cubicBezTo>
                    <a:pt x="7542" y="4279"/>
                    <a:pt x="8961" y="4811"/>
                    <a:pt x="10425" y="5255"/>
                  </a:cubicBezTo>
                  <a:cubicBezTo>
                    <a:pt x="11805" y="5697"/>
                    <a:pt x="13243" y="5920"/>
                    <a:pt x="14688" y="5920"/>
                  </a:cubicBezTo>
                  <a:cubicBezTo>
                    <a:pt x="15634" y="5920"/>
                    <a:pt x="16583" y="5825"/>
                    <a:pt x="17522" y="5632"/>
                  </a:cubicBezTo>
                  <a:cubicBezTo>
                    <a:pt x="17578" y="5598"/>
                    <a:pt x="17639" y="5582"/>
                    <a:pt x="17702" y="5582"/>
                  </a:cubicBezTo>
                  <a:cubicBezTo>
                    <a:pt x="17766" y="5582"/>
                    <a:pt x="17833" y="5598"/>
                    <a:pt x="17899" y="5632"/>
                  </a:cubicBezTo>
                  <a:cubicBezTo>
                    <a:pt x="17855" y="5831"/>
                    <a:pt x="17877" y="6053"/>
                    <a:pt x="17988" y="6253"/>
                  </a:cubicBezTo>
                  <a:cubicBezTo>
                    <a:pt x="18028" y="6360"/>
                    <a:pt x="18134" y="6419"/>
                    <a:pt x="18240" y="6419"/>
                  </a:cubicBezTo>
                  <a:cubicBezTo>
                    <a:pt x="18309" y="6419"/>
                    <a:pt x="18379" y="6394"/>
                    <a:pt x="18432" y="6341"/>
                  </a:cubicBezTo>
                  <a:cubicBezTo>
                    <a:pt x="18631" y="6142"/>
                    <a:pt x="18764" y="5898"/>
                    <a:pt x="18831" y="5632"/>
                  </a:cubicBezTo>
                  <a:cubicBezTo>
                    <a:pt x="18897" y="5343"/>
                    <a:pt x="19119" y="5121"/>
                    <a:pt x="19407" y="5033"/>
                  </a:cubicBezTo>
                  <a:cubicBezTo>
                    <a:pt x="20361" y="4678"/>
                    <a:pt x="21248" y="4190"/>
                    <a:pt x="22047" y="3591"/>
                  </a:cubicBezTo>
                  <a:cubicBezTo>
                    <a:pt x="22402" y="3369"/>
                    <a:pt x="22646" y="3014"/>
                    <a:pt x="22757" y="2615"/>
                  </a:cubicBezTo>
                  <a:cubicBezTo>
                    <a:pt x="22823" y="2216"/>
                    <a:pt x="22757" y="2083"/>
                    <a:pt x="22291" y="1861"/>
                  </a:cubicBezTo>
                  <a:cubicBezTo>
                    <a:pt x="20916" y="1151"/>
                    <a:pt x="19430" y="663"/>
                    <a:pt x="17899" y="353"/>
                  </a:cubicBezTo>
                  <a:cubicBezTo>
                    <a:pt x="16806" y="121"/>
                    <a:pt x="15701" y="0"/>
                    <a:pt x="14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 rot="-1269655">
              <a:off x="7098196" y="119670"/>
              <a:ext cx="517366" cy="169430"/>
            </a:xfrm>
            <a:custGeom>
              <a:avLst/>
              <a:gdLst/>
              <a:ahLst/>
              <a:cxnLst/>
              <a:rect l="l" t="t" r="r" b="b"/>
              <a:pathLst>
                <a:path w="20694" h="6777" extrusionOk="0">
                  <a:moveTo>
                    <a:pt x="14387" y="1"/>
                  </a:moveTo>
                  <a:cubicBezTo>
                    <a:pt x="13709" y="1"/>
                    <a:pt x="13029" y="53"/>
                    <a:pt x="12354" y="160"/>
                  </a:cubicBezTo>
                  <a:cubicBezTo>
                    <a:pt x="10380" y="448"/>
                    <a:pt x="8451" y="936"/>
                    <a:pt x="6565" y="1601"/>
                  </a:cubicBezTo>
                  <a:cubicBezTo>
                    <a:pt x="5878" y="1845"/>
                    <a:pt x="5212" y="2156"/>
                    <a:pt x="4569" y="2533"/>
                  </a:cubicBezTo>
                  <a:cubicBezTo>
                    <a:pt x="4414" y="2644"/>
                    <a:pt x="4236" y="2666"/>
                    <a:pt x="4037" y="2666"/>
                  </a:cubicBezTo>
                  <a:cubicBezTo>
                    <a:pt x="3900" y="2663"/>
                    <a:pt x="3764" y="2661"/>
                    <a:pt x="3628" y="2661"/>
                  </a:cubicBezTo>
                  <a:cubicBezTo>
                    <a:pt x="2766" y="2661"/>
                    <a:pt x="1904" y="2716"/>
                    <a:pt x="1043" y="2755"/>
                  </a:cubicBezTo>
                  <a:cubicBezTo>
                    <a:pt x="821" y="2777"/>
                    <a:pt x="599" y="2821"/>
                    <a:pt x="377" y="2910"/>
                  </a:cubicBezTo>
                  <a:cubicBezTo>
                    <a:pt x="89" y="2976"/>
                    <a:pt x="0" y="3331"/>
                    <a:pt x="200" y="3531"/>
                  </a:cubicBezTo>
                  <a:cubicBezTo>
                    <a:pt x="289" y="3686"/>
                    <a:pt x="422" y="3797"/>
                    <a:pt x="577" y="3863"/>
                  </a:cubicBezTo>
                  <a:cubicBezTo>
                    <a:pt x="1109" y="4196"/>
                    <a:pt x="1641" y="4462"/>
                    <a:pt x="2218" y="4706"/>
                  </a:cubicBezTo>
                  <a:cubicBezTo>
                    <a:pt x="2617" y="4862"/>
                    <a:pt x="2595" y="4862"/>
                    <a:pt x="2396" y="5194"/>
                  </a:cubicBezTo>
                  <a:cubicBezTo>
                    <a:pt x="2196" y="5483"/>
                    <a:pt x="2041" y="5771"/>
                    <a:pt x="1908" y="6081"/>
                  </a:cubicBezTo>
                  <a:cubicBezTo>
                    <a:pt x="1797" y="6237"/>
                    <a:pt x="1819" y="6458"/>
                    <a:pt x="1930" y="6592"/>
                  </a:cubicBezTo>
                  <a:cubicBezTo>
                    <a:pt x="2040" y="6717"/>
                    <a:pt x="2194" y="6776"/>
                    <a:pt x="2346" y="6776"/>
                  </a:cubicBezTo>
                  <a:cubicBezTo>
                    <a:pt x="2409" y="6776"/>
                    <a:pt x="2470" y="6766"/>
                    <a:pt x="2529" y="6747"/>
                  </a:cubicBezTo>
                  <a:cubicBezTo>
                    <a:pt x="2817" y="6636"/>
                    <a:pt x="3083" y="6458"/>
                    <a:pt x="3305" y="6259"/>
                  </a:cubicBezTo>
                  <a:cubicBezTo>
                    <a:pt x="3837" y="5815"/>
                    <a:pt x="4303" y="5327"/>
                    <a:pt x="4724" y="4795"/>
                  </a:cubicBezTo>
                  <a:cubicBezTo>
                    <a:pt x="4906" y="4561"/>
                    <a:pt x="4982" y="4464"/>
                    <a:pt x="5102" y="4464"/>
                  </a:cubicBezTo>
                  <a:cubicBezTo>
                    <a:pt x="5187" y="4464"/>
                    <a:pt x="5295" y="4513"/>
                    <a:pt x="5478" y="4595"/>
                  </a:cubicBezTo>
                  <a:cubicBezTo>
                    <a:pt x="6721" y="5106"/>
                    <a:pt x="7985" y="5549"/>
                    <a:pt x="9271" y="5904"/>
                  </a:cubicBezTo>
                  <a:cubicBezTo>
                    <a:pt x="10234" y="6167"/>
                    <a:pt x="11224" y="6301"/>
                    <a:pt x="12213" y="6301"/>
                  </a:cubicBezTo>
                  <a:cubicBezTo>
                    <a:pt x="13388" y="6301"/>
                    <a:pt x="14561" y="6112"/>
                    <a:pt x="15681" y="5727"/>
                  </a:cubicBezTo>
                  <a:cubicBezTo>
                    <a:pt x="15742" y="5711"/>
                    <a:pt x="15802" y="5676"/>
                    <a:pt x="15877" y="5676"/>
                  </a:cubicBezTo>
                  <a:cubicBezTo>
                    <a:pt x="15912" y="5676"/>
                    <a:pt x="15949" y="5683"/>
                    <a:pt x="15991" y="5704"/>
                  </a:cubicBezTo>
                  <a:cubicBezTo>
                    <a:pt x="15925" y="5904"/>
                    <a:pt x="15947" y="6148"/>
                    <a:pt x="16036" y="6348"/>
                  </a:cubicBezTo>
                  <a:cubicBezTo>
                    <a:pt x="16062" y="6451"/>
                    <a:pt x="16155" y="6509"/>
                    <a:pt x="16251" y="6509"/>
                  </a:cubicBezTo>
                  <a:cubicBezTo>
                    <a:pt x="16319" y="6509"/>
                    <a:pt x="16389" y="6479"/>
                    <a:pt x="16435" y="6414"/>
                  </a:cubicBezTo>
                  <a:cubicBezTo>
                    <a:pt x="16612" y="6170"/>
                    <a:pt x="16746" y="5904"/>
                    <a:pt x="16812" y="5638"/>
                  </a:cubicBezTo>
                  <a:cubicBezTo>
                    <a:pt x="16901" y="5327"/>
                    <a:pt x="17123" y="5083"/>
                    <a:pt x="17411" y="4972"/>
                  </a:cubicBezTo>
                  <a:cubicBezTo>
                    <a:pt x="18320" y="4485"/>
                    <a:pt x="19141" y="3908"/>
                    <a:pt x="19917" y="3220"/>
                  </a:cubicBezTo>
                  <a:cubicBezTo>
                    <a:pt x="20250" y="2932"/>
                    <a:pt x="20494" y="2577"/>
                    <a:pt x="20605" y="2156"/>
                  </a:cubicBezTo>
                  <a:cubicBezTo>
                    <a:pt x="20693" y="1712"/>
                    <a:pt x="20649" y="1601"/>
                    <a:pt x="20250" y="1379"/>
                  </a:cubicBezTo>
                  <a:cubicBezTo>
                    <a:pt x="18408" y="467"/>
                    <a:pt x="16404" y="1"/>
                    <a:pt x="14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 rot="-3922495">
              <a:off x="7493882" y="129806"/>
              <a:ext cx="413571" cy="261138"/>
            </a:xfrm>
            <a:custGeom>
              <a:avLst/>
              <a:gdLst/>
              <a:ahLst/>
              <a:cxnLst/>
              <a:rect l="l" t="t" r="r" b="b"/>
              <a:pathLst>
                <a:path w="16542" h="10445" extrusionOk="0">
                  <a:moveTo>
                    <a:pt x="300" y="0"/>
                  </a:moveTo>
                  <a:cubicBezTo>
                    <a:pt x="98" y="0"/>
                    <a:pt x="1" y="134"/>
                    <a:pt x="40" y="386"/>
                  </a:cubicBezTo>
                  <a:cubicBezTo>
                    <a:pt x="84" y="541"/>
                    <a:pt x="151" y="674"/>
                    <a:pt x="239" y="807"/>
                  </a:cubicBezTo>
                  <a:cubicBezTo>
                    <a:pt x="550" y="1295"/>
                    <a:pt x="882" y="1761"/>
                    <a:pt x="1237" y="2227"/>
                  </a:cubicBezTo>
                  <a:cubicBezTo>
                    <a:pt x="1503" y="2515"/>
                    <a:pt x="1481" y="2515"/>
                    <a:pt x="1215" y="2670"/>
                  </a:cubicBezTo>
                  <a:cubicBezTo>
                    <a:pt x="971" y="2759"/>
                    <a:pt x="749" y="2892"/>
                    <a:pt x="550" y="3070"/>
                  </a:cubicBezTo>
                  <a:cubicBezTo>
                    <a:pt x="417" y="3136"/>
                    <a:pt x="350" y="3314"/>
                    <a:pt x="417" y="3447"/>
                  </a:cubicBezTo>
                  <a:cubicBezTo>
                    <a:pt x="483" y="3646"/>
                    <a:pt x="639" y="3801"/>
                    <a:pt x="816" y="3846"/>
                  </a:cubicBezTo>
                  <a:cubicBezTo>
                    <a:pt x="985" y="3888"/>
                    <a:pt x="1144" y="3903"/>
                    <a:pt x="1307" y="3903"/>
                  </a:cubicBezTo>
                  <a:cubicBezTo>
                    <a:pt x="1400" y="3903"/>
                    <a:pt x="1495" y="3898"/>
                    <a:pt x="1592" y="3890"/>
                  </a:cubicBezTo>
                  <a:cubicBezTo>
                    <a:pt x="2125" y="3824"/>
                    <a:pt x="2657" y="3713"/>
                    <a:pt x="3145" y="3513"/>
                  </a:cubicBezTo>
                  <a:cubicBezTo>
                    <a:pt x="3288" y="3463"/>
                    <a:pt x="3377" y="3431"/>
                    <a:pt x="3448" y="3431"/>
                  </a:cubicBezTo>
                  <a:cubicBezTo>
                    <a:pt x="3563" y="3431"/>
                    <a:pt x="3631" y="3515"/>
                    <a:pt x="3810" y="3735"/>
                  </a:cubicBezTo>
                  <a:cubicBezTo>
                    <a:pt x="4609" y="4733"/>
                    <a:pt x="5429" y="5665"/>
                    <a:pt x="6339" y="6552"/>
                  </a:cubicBezTo>
                  <a:cubicBezTo>
                    <a:pt x="7714" y="7971"/>
                    <a:pt x="9444" y="9014"/>
                    <a:pt x="11351" y="9568"/>
                  </a:cubicBezTo>
                  <a:cubicBezTo>
                    <a:pt x="11440" y="9612"/>
                    <a:pt x="11551" y="9590"/>
                    <a:pt x="11617" y="9701"/>
                  </a:cubicBezTo>
                  <a:cubicBezTo>
                    <a:pt x="11506" y="9834"/>
                    <a:pt x="11440" y="10012"/>
                    <a:pt x="11440" y="10189"/>
                  </a:cubicBezTo>
                  <a:cubicBezTo>
                    <a:pt x="11440" y="10355"/>
                    <a:pt x="11532" y="10444"/>
                    <a:pt x="11652" y="10444"/>
                  </a:cubicBezTo>
                  <a:cubicBezTo>
                    <a:pt x="11676" y="10444"/>
                    <a:pt x="11702" y="10441"/>
                    <a:pt x="11728" y="10433"/>
                  </a:cubicBezTo>
                  <a:cubicBezTo>
                    <a:pt x="11950" y="10367"/>
                    <a:pt x="12150" y="10233"/>
                    <a:pt x="12283" y="10078"/>
                  </a:cubicBezTo>
                  <a:cubicBezTo>
                    <a:pt x="12425" y="9936"/>
                    <a:pt x="12609" y="9865"/>
                    <a:pt x="12802" y="9865"/>
                  </a:cubicBezTo>
                  <a:cubicBezTo>
                    <a:pt x="12850" y="9865"/>
                    <a:pt x="12899" y="9870"/>
                    <a:pt x="12948" y="9879"/>
                  </a:cubicBezTo>
                  <a:cubicBezTo>
                    <a:pt x="13300" y="9916"/>
                    <a:pt x="13648" y="9933"/>
                    <a:pt x="13995" y="9933"/>
                  </a:cubicBezTo>
                  <a:cubicBezTo>
                    <a:pt x="14480" y="9933"/>
                    <a:pt x="14963" y="9899"/>
                    <a:pt x="15454" y="9834"/>
                  </a:cubicBezTo>
                  <a:cubicBezTo>
                    <a:pt x="15787" y="9812"/>
                    <a:pt x="16097" y="9657"/>
                    <a:pt x="16319" y="9391"/>
                  </a:cubicBezTo>
                  <a:cubicBezTo>
                    <a:pt x="16541" y="9125"/>
                    <a:pt x="16541" y="9014"/>
                    <a:pt x="16297" y="8659"/>
                  </a:cubicBezTo>
                  <a:cubicBezTo>
                    <a:pt x="15543" y="7616"/>
                    <a:pt x="14678" y="6663"/>
                    <a:pt x="13680" y="5864"/>
                  </a:cubicBezTo>
                  <a:cubicBezTo>
                    <a:pt x="12726" y="5066"/>
                    <a:pt x="11684" y="4423"/>
                    <a:pt x="10553" y="3912"/>
                  </a:cubicBezTo>
                  <a:cubicBezTo>
                    <a:pt x="8978" y="3158"/>
                    <a:pt x="7314" y="2559"/>
                    <a:pt x="5629" y="2116"/>
                  </a:cubicBezTo>
                  <a:cubicBezTo>
                    <a:pt x="5008" y="1961"/>
                    <a:pt x="4387" y="1850"/>
                    <a:pt x="3766" y="1805"/>
                  </a:cubicBezTo>
                  <a:cubicBezTo>
                    <a:pt x="3611" y="1783"/>
                    <a:pt x="3455" y="1739"/>
                    <a:pt x="3322" y="1628"/>
                  </a:cubicBezTo>
                  <a:cubicBezTo>
                    <a:pt x="2546" y="1140"/>
                    <a:pt x="1747" y="696"/>
                    <a:pt x="971" y="231"/>
                  </a:cubicBezTo>
                  <a:cubicBezTo>
                    <a:pt x="794" y="120"/>
                    <a:pt x="594" y="53"/>
                    <a:pt x="395" y="9"/>
                  </a:cubicBezTo>
                  <a:cubicBezTo>
                    <a:pt x="361" y="3"/>
                    <a:pt x="33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 rot="-1837485">
              <a:off x="6681586" y="215919"/>
              <a:ext cx="392515" cy="219944"/>
            </a:xfrm>
            <a:custGeom>
              <a:avLst/>
              <a:gdLst/>
              <a:ahLst/>
              <a:cxnLst/>
              <a:rect l="l" t="t" r="r" b="b"/>
              <a:pathLst>
                <a:path w="15701" h="8798" extrusionOk="0">
                  <a:moveTo>
                    <a:pt x="359" y="1"/>
                  </a:moveTo>
                  <a:cubicBezTo>
                    <a:pt x="113" y="1"/>
                    <a:pt x="1" y="133"/>
                    <a:pt x="42" y="380"/>
                  </a:cubicBezTo>
                  <a:cubicBezTo>
                    <a:pt x="64" y="535"/>
                    <a:pt x="109" y="646"/>
                    <a:pt x="175" y="779"/>
                  </a:cubicBezTo>
                  <a:cubicBezTo>
                    <a:pt x="441" y="1201"/>
                    <a:pt x="730" y="1622"/>
                    <a:pt x="1062" y="2021"/>
                  </a:cubicBezTo>
                  <a:cubicBezTo>
                    <a:pt x="1284" y="2288"/>
                    <a:pt x="1284" y="2288"/>
                    <a:pt x="996" y="2443"/>
                  </a:cubicBezTo>
                  <a:cubicBezTo>
                    <a:pt x="752" y="2576"/>
                    <a:pt x="508" y="2731"/>
                    <a:pt x="286" y="2909"/>
                  </a:cubicBezTo>
                  <a:cubicBezTo>
                    <a:pt x="175" y="3020"/>
                    <a:pt x="64" y="3130"/>
                    <a:pt x="109" y="3286"/>
                  </a:cubicBezTo>
                  <a:cubicBezTo>
                    <a:pt x="153" y="3485"/>
                    <a:pt x="308" y="3618"/>
                    <a:pt x="486" y="3618"/>
                  </a:cubicBezTo>
                  <a:cubicBezTo>
                    <a:pt x="580" y="3634"/>
                    <a:pt x="671" y="3641"/>
                    <a:pt x="762" y="3641"/>
                  </a:cubicBezTo>
                  <a:cubicBezTo>
                    <a:pt x="927" y="3641"/>
                    <a:pt x="1090" y="3617"/>
                    <a:pt x="1262" y="3574"/>
                  </a:cubicBezTo>
                  <a:cubicBezTo>
                    <a:pt x="1794" y="3463"/>
                    <a:pt x="2326" y="3286"/>
                    <a:pt x="2837" y="3064"/>
                  </a:cubicBezTo>
                  <a:cubicBezTo>
                    <a:pt x="3008" y="2988"/>
                    <a:pt x="3106" y="2944"/>
                    <a:pt x="3182" y="2944"/>
                  </a:cubicBezTo>
                  <a:cubicBezTo>
                    <a:pt x="3281" y="2944"/>
                    <a:pt x="3341" y="3020"/>
                    <a:pt x="3480" y="3197"/>
                  </a:cubicBezTo>
                  <a:cubicBezTo>
                    <a:pt x="4190" y="4062"/>
                    <a:pt x="4944" y="4883"/>
                    <a:pt x="5742" y="5637"/>
                  </a:cubicBezTo>
                  <a:cubicBezTo>
                    <a:pt x="7051" y="6879"/>
                    <a:pt x="8714" y="7699"/>
                    <a:pt x="10488" y="7988"/>
                  </a:cubicBezTo>
                  <a:cubicBezTo>
                    <a:pt x="10555" y="8010"/>
                    <a:pt x="10666" y="8010"/>
                    <a:pt x="10732" y="8099"/>
                  </a:cubicBezTo>
                  <a:cubicBezTo>
                    <a:pt x="10599" y="8232"/>
                    <a:pt x="10511" y="8387"/>
                    <a:pt x="10488" y="8587"/>
                  </a:cubicBezTo>
                  <a:cubicBezTo>
                    <a:pt x="10488" y="8715"/>
                    <a:pt x="10564" y="8798"/>
                    <a:pt x="10690" y="8798"/>
                  </a:cubicBezTo>
                  <a:cubicBezTo>
                    <a:pt x="10717" y="8798"/>
                    <a:pt x="10746" y="8794"/>
                    <a:pt x="10777" y="8786"/>
                  </a:cubicBezTo>
                  <a:cubicBezTo>
                    <a:pt x="10999" y="8697"/>
                    <a:pt x="11198" y="8542"/>
                    <a:pt x="11376" y="8365"/>
                  </a:cubicBezTo>
                  <a:cubicBezTo>
                    <a:pt x="11553" y="8187"/>
                    <a:pt x="11797" y="8099"/>
                    <a:pt x="12041" y="8099"/>
                  </a:cubicBezTo>
                  <a:cubicBezTo>
                    <a:pt x="12884" y="8099"/>
                    <a:pt x="13727" y="7988"/>
                    <a:pt x="14547" y="7788"/>
                  </a:cubicBezTo>
                  <a:cubicBezTo>
                    <a:pt x="14902" y="7722"/>
                    <a:pt x="15213" y="7544"/>
                    <a:pt x="15457" y="7278"/>
                  </a:cubicBezTo>
                  <a:cubicBezTo>
                    <a:pt x="15701" y="7012"/>
                    <a:pt x="15701" y="6879"/>
                    <a:pt x="15501" y="6590"/>
                  </a:cubicBezTo>
                  <a:cubicBezTo>
                    <a:pt x="14192" y="4750"/>
                    <a:pt x="12329" y="3352"/>
                    <a:pt x="10200" y="2642"/>
                  </a:cubicBezTo>
                  <a:cubicBezTo>
                    <a:pt x="8648" y="2088"/>
                    <a:pt x="7051" y="1689"/>
                    <a:pt x="5432" y="1445"/>
                  </a:cubicBezTo>
                  <a:cubicBezTo>
                    <a:pt x="4993" y="1380"/>
                    <a:pt x="4543" y="1339"/>
                    <a:pt x="4098" y="1339"/>
                  </a:cubicBezTo>
                  <a:cubicBezTo>
                    <a:pt x="3935" y="1339"/>
                    <a:pt x="3773" y="1344"/>
                    <a:pt x="3613" y="1356"/>
                  </a:cubicBezTo>
                  <a:cubicBezTo>
                    <a:pt x="3458" y="1356"/>
                    <a:pt x="3302" y="1312"/>
                    <a:pt x="3191" y="1245"/>
                  </a:cubicBezTo>
                  <a:cubicBezTo>
                    <a:pt x="2460" y="824"/>
                    <a:pt x="1705" y="491"/>
                    <a:pt x="974" y="136"/>
                  </a:cubicBezTo>
                  <a:cubicBezTo>
                    <a:pt x="796" y="70"/>
                    <a:pt x="597" y="3"/>
                    <a:pt x="419" y="3"/>
                  </a:cubicBezTo>
                  <a:cubicBezTo>
                    <a:pt x="398" y="2"/>
                    <a:pt x="378" y="1"/>
                    <a:pt x="3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 rot="-1269655">
              <a:off x="5740765" y="-160329"/>
              <a:ext cx="517917" cy="169455"/>
            </a:xfrm>
            <a:custGeom>
              <a:avLst/>
              <a:gdLst/>
              <a:ahLst/>
              <a:cxnLst/>
              <a:rect l="l" t="t" r="r" b="b"/>
              <a:pathLst>
                <a:path w="20716" h="6778" extrusionOk="0">
                  <a:moveTo>
                    <a:pt x="14450" y="1"/>
                  </a:moveTo>
                  <a:cubicBezTo>
                    <a:pt x="13750" y="1"/>
                    <a:pt x="13049" y="58"/>
                    <a:pt x="12354" y="172"/>
                  </a:cubicBezTo>
                  <a:cubicBezTo>
                    <a:pt x="10380" y="461"/>
                    <a:pt x="8450" y="949"/>
                    <a:pt x="6587" y="1614"/>
                  </a:cubicBezTo>
                  <a:cubicBezTo>
                    <a:pt x="5878" y="1858"/>
                    <a:pt x="5212" y="2169"/>
                    <a:pt x="4591" y="2546"/>
                  </a:cubicBezTo>
                  <a:cubicBezTo>
                    <a:pt x="4444" y="2619"/>
                    <a:pt x="4297" y="2662"/>
                    <a:pt x="4150" y="2662"/>
                  </a:cubicBezTo>
                  <a:cubicBezTo>
                    <a:pt x="4120" y="2662"/>
                    <a:pt x="4089" y="2660"/>
                    <a:pt x="4059" y="2657"/>
                  </a:cubicBezTo>
                  <a:cubicBezTo>
                    <a:pt x="3951" y="2654"/>
                    <a:pt x="3843" y="2653"/>
                    <a:pt x="3735" y="2653"/>
                  </a:cubicBezTo>
                  <a:cubicBezTo>
                    <a:pt x="2845" y="2653"/>
                    <a:pt x="1955" y="2728"/>
                    <a:pt x="1065" y="2767"/>
                  </a:cubicBezTo>
                  <a:cubicBezTo>
                    <a:pt x="821" y="2767"/>
                    <a:pt x="599" y="2812"/>
                    <a:pt x="399" y="2923"/>
                  </a:cubicBezTo>
                  <a:cubicBezTo>
                    <a:pt x="111" y="2989"/>
                    <a:pt x="0" y="3344"/>
                    <a:pt x="200" y="3544"/>
                  </a:cubicBezTo>
                  <a:cubicBezTo>
                    <a:pt x="311" y="3677"/>
                    <a:pt x="444" y="3788"/>
                    <a:pt x="599" y="3876"/>
                  </a:cubicBezTo>
                  <a:cubicBezTo>
                    <a:pt x="1109" y="4187"/>
                    <a:pt x="1663" y="4475"/>
                    <a:pt x="2240" y="4697"/>
                  </a:cubicBezTo>
                  <a:cubicBezTo>
                    <a:pt x="2617" y="4852"/>
                    <a:pt x="2617" y="4874"/>
                    <a:pt x="2418" y="5207"/>
                  </a:cubicBezTo>
                  <a:cubicBezTo>
                    <a:pt x="2218" y="5473"/>
                    <a:pt x="2041" y="5784"/>
                    <a:pt x="1907" y="6094"/>
                  </a:cubicBezTo>
                  <a:cubicBezTo>
                    <a:pt x="1819" y="6250"/>
                    <a:pt x="1819" y="6449"/>
                    <a:pt x="1952" y="6604"/>
                  </a:cubicBezTo>
                  <a:cubicBezTo>
                    <a:pt x="2044" y="6712"/>
                    <a:pt x="2190" y="6777"/>
                    <a:pt x="2345" y="6777"/>
                  </a:cubicBezTo>
                  <a:cubicBezTo>
                    <a:pt x="2413" y="6777"/>
                    <a:pt x="2483" y="6765"/>
                    <a:pt x="2551" y="6738"/>
                  </a:cubicBezTo>
                  <a:cubicBezTo>
                    <a:pt x="2817" y="6627"/>
                    <a:pt x="3083" y="6471"/>
                    <a:pt x="3327" y="6272"/>
                  </a:cubicBezTo>
                  <a:cubicBezTo>
                    <a:pt x="3837" y="5828"/>
                    <a:pt x="4325" y="5340"/>
                    <a:pt x="4724" y="4808"/>
                  </a:cubicBezTo>
                  <a:cubicBezTo>
                    <a:pt x="4924" y="4568"/>
                    <a:pt x="5004" y="4473"/>
                    <a:pt x="5131" y="4473"/>
                  </a:cubicBezTo>
                  <a:cubicBezTo>
                    <a:pt x="5217" y="4473"/>
                    <a:pt x="5323" y="4515"/>
                    <a:pt x="5500" y="4586"/>
                  </a:cubicBezTo>
                  <a:cubicBezTo>
                    <a:pt x="6720" y="5118"/>
                    <a:pt x="7985" y="5562"/>
                    <a:pt x="9293" y="5917"/>
                  </a:cubicBezTo>
                  <a:cubicBezTo>
                    <a:pt x="10245" y="6177"/>
                    <a:pt x="11220" y="6307"/>
                    <a:pt x="12194" y="6307"/>
                  </a:cubicBezTo>
                  <a:cubicBezTo>
                    <a:pt x="13377" y="6307"/>
                    <a:pt x="14560" y="6116"/>
                    <a:pt x="15703" y="5739"/>
                  </a:cubicBezTo>
                  <a:cubicBezTo>
                    <a:pt x="15765" y="5709"/>
                    <a:pt x="15826" y="5667"/>
                    <a:pt x="15903" y="5667"/>
                  </a:cubicBezTo>
                  <a:cubicBezTo>
                    <a:pt x="15937" y="5667"/>
                    <a:pt x="15973" y="5675"/>
                    <a:pt x="16013" y="5695"/>
                  </a:cubicBezTo>
                  <a:cubicBezTo>
                    <a:pt x="15947" y="5917"/>
                    <a:pt x="15969" y="6139"/>
                    <a:pt x="16058" y="6338"/>
                  </a:cubicBezTo>
                  <a:cubicBezTo>
                    <a:pt x="16083" y="6451"/>
                    <a:pt x="16171" y="6507"/>
                    <a:pt x="16263" y="6507"/>
                  </a:cubicBezTo>
                  <a:cubicBezTo>
                    <a:pt x="16335" y="6507"/>
                    <a:pt x="16409" y="6473"/>
                    <a:pt x="16457" y="6405"/>
                  </a:cubicBezTo>
                  <a:cubicBezTo>
                    <a:pt x="16634" y="6183"/>
                    <a:pt x="16768" y="5917"/>
                    <a:pt x="16834" y="5629"/>
                  </a:cubicBezTo>
                  <a:cubicBezTo>
                    <a:pt x="16923" y="5340"/>
                    <a:pt x="17145" y="5096"/>
                    <a:pt x="17433" y="4963"/>
                  </a:cubicBezTo>
                  <a:cubicBezTo>
                    <a:pt x="18320" y="4497"/>
                    <a:pt x="19163" y="3899"/>
                    <a:pt x="19917" y="3211"/>
                  </a:cubicBezTo>
                  <a:cubicBezTo>
                    <a:pt x="20250" y="2945"/>
                    <a:pt x="20494" y="2568"/>
                    <a:pt x="20605" y="2146"/>
                  </a:cubicBezTo>
                  <a:cubicBezTo>
                    <a:pt x="20715" y="1703"/>
                    <a:pt x="20649" y="1592"/>
                    <a:pt x="20250" y="1370"/>
                  </a:cubicBezTo>
                  <a:cubicBezTo>
                    <a:pt x="18442" y="466"/>
                    <a:pt x="16451" y="1"/>
                    <a:pt x="144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 rot="-1269655">
              <a:off x="5739204" y="-498425"/>
              <a:ext cx="502966" cy="223657"/>
            </a:xfrm>
            <a:custGeom>
              <a:avLst/>
              <a:gdLst/>
              <a:ahLst/>
              <a:cxnLst/>
              <a:rect l="l" t="t" r="r" b="b"/>
              <a:pathLst>
                <a:path w="20118" h="8946" extrusionOk="0">
                  <a:moveTo>
                    <a:pt x="15864" y="1"/>
                  </a:moveTo>
                  <a:cubicBezTo>
                    <a:pt x="14427" y="1"/>
                    <a:pt x="12993" y="240"/>
                    <a:pt x="11622" y="713"/>
                  </a:cubicBezTo>
                  <a:cubicBezTo>
                    <a:pt x="9737" y="1334"/>
                    <a:pt x="7919" y="2132"/>
                    <a:pt x="6189" y="3108"/>
                  </a:cubicBezTo>
                  <a:cubicBezTo>
                    <a:pt x="5523" y="3463"/>
                    <a:pt x="4924" y="3885"/>
                    <a:pt x="4370" y="4373"/>
                  </a:cubicBezTo>
                  <a:cubicBezTo>
                    <a:pt x="4215" y="4483"/>
                    <a:pt x="4059" y="4550"/>
                    <a:pt x="3882" y="4572"/>
                  </a:cubicBezTo>
                  <a:cubicBezTo>
                    <a:pt x="2884" y="4727"/>
                    <a:pt x="1908" y="4971"/>
                    <a:pt x="932" y="5193"/>
                  </a:cubicBezTo>
                  <a:cubicBezTo>
                    <a:pt x="710" y="5238"/>
                    <a:pt x="488" y="5326"/>
                    <a:pt x="311" y="5459"/>
                  </a:cubicBezTo>
                  <a:cubicBezTo>
                    <a:pt x="23" y="5570"/>
                    <a:pt x="1" y="5947"/>
                    <a:pt x="222" y="6103"/>
                  </a:cubicBezTo>
                  <a:cubicBezTo>
                    <a:pt x="355" y="6236"/>
                    <a:pt x="488" y="6324"/>
                    <a:pt x="666" y="6369"/>
                  </a:cubicBezTo>
                  <a:cubicBezTo>
                    <a:pt x="1243" y="6591"/>
                    <a:pt x="1819" y="6768"/>
                    <a:pt x="2418" y="6901"/>
                  </a:cubicBezTo>
                  <a:cubicBezTo>
                    <a:pt x="2839" y="6990"/>
                    <a:pt x="2817" y="7012"/>
                    <a:pt x="2684" y="7367"/>
                  </a:cubicBezTo>
                  <a:cubicBezTo>
                    <a:pt x="2529" y="7677"/>
                    <a:pt x="2418" y="7988"/>
                    <a:pt x="2329" y="8321"/>
                  </a:cubicBezTo>
                  <a:cubicBezTo>
                    <a:pt x="2263" y="8498"/>
                    <a:pt x="2329" y="8698"/>
                    <a:pt x="2462" y="8831"/>
                  </a:cubicBezTo>
                  <a:cubicBezTo>
                    <a:pt x="2563" y="8906"/>
                    <a:pt x="2685" y="8946"/>
                    <a:pt x="2809" y="8946"/>
                  </a:cubicBezTo>
                  <a:cubicBezTo>
                    <a:pt x="2903" y="8946"/>
                    <a:pt x="2997" y="8923"/>
                    <a:pt x="3083" y="8875"/>
                  </a:cubicBezTo>
                  <a:cubicBezTo>
                    <a:pt x="3327" y="8698"/>
                    <a:pt x="3571" y="8498"/>
                    <a:pt x="3771" y="8254"/>
                  </a:cubicBezTo>
                  <a:cubicBezTo>
                    <a:pt x="4192" y="7744"/>
                    <a:pt x="4592" y="7167"/>
                    <a:pt x="4902" y="6591"/>
                  </a:cubicBezTo>
                  <a:cubicBezTo>
                    <a:pt x="5066" y="6277"/>
                    <a:pt x="5120" y="6175"/>
                    <a:pt x="5279" y="6175"/>
                  </a:cubicBezTo>
                  <a:cubicBezTo>
                    <a:pt x="5357" y="6175"/>
                    <a:pt x="5459" y="6199"/>
                    <a:pt x="5612" y="6236"/>
                  </a:cubicBezTo>
                  <a:cubicBezTo>
                    <a:pt x="6920" y="6546"/>
                    <a:pt x="8251" y="6768"/>
                    <a:pt x="9582" y="6901"/>
                  </a:cubicBezTo>
                  <a:cubicBezTo>
                    <a:pt x="9921" y="6932"/>
                    <a:pt x="10261" y="6948"/>
                    <a:pt x="10600" y="6948"/>
                  </a:cubicBezTo>
                  <a:cubicBezTo>
                    <a:pt x="12434" y="6948"/>
                    <a:pt x="14249" y="6494"/>
                    <a:pt x="15859" y="5615"/>
                  </a:cubicBezTo>
                  <a:cubicBezTo>
                    <a:pt x="15930" y="5579"/>
                    <a:pt x="16002" y="5514"/>
                    <a:pt x="16098" y="5514"/>
                  </a:cubicBezTo>
                  <a:cubicBezTo>
                    <a:pt x="16120" y="5514"/>
                    <a:pt x="16144" y="5517"/>
                    <a:pt x="16169" y="5526"/>
                  </a:cubicBezTo>
                  <a:cubicBezTo>
                    <a:pt x="16147" y="5748"/>
                    <a:pt x="16191" y="5969"/>
                    <a:pt x="16324" y="6147"/>
                  </a:cubicBezTo>
                  <a:cubicBezTo>
                    <a:pt x="16358" y="6236"/>
                    <a:pt x="16441" y="6280"/>
                    <a:pt x="16524" y="6280"/>
                  </a:cubicBezTo>
                  <a:cubicBezTo>
                    <a:pt x="16607" y="6280"/>
                    <a:pt x="16690" y="6236"/>
                    <a:pt x="16724" y="6147"/>
                  </a:cubicBezTo>
                  <a:cubicBezTo>
                    <a:pt x="16879" y="5903"/>
                    <a:pt x="16968" y="5615"/>
                    <a:pt x="16990" y="5326"/>
                  </a:cubicBezTo>
                  <a:cubicBezTo>
                    <a:pt x="17012" y="5016"/>
                    <a:pt x="17189" y="4750"/>
                    <a:pt x="17433" y="4572"/>
                  </a:cubicBezTo>
                  <a:cubicBezTo>
                    <a:pt x="18232" y="3951"/>
                    <a:pt x="18964" y="3219"/>
                    <a:pt x="19585" y="2421"/>
                  </a:cubicBezTo>
                  <a:cubicBezTo>
                    <a:pt x="19873" y="2088"/>
                    <a:pt x="20051" y="1689"/>
                    <a:pt x="20095" y="1245"/>
                  </a:cubicBezTo>
                  <a:cubicBezTo>
                    <a:pt x="20117" y="802"/>
                    <a:pt x="20028" y="691"/>
                    <a:pt x="19607" y="558"/>
                  </a:cubicBezTo>
                  <a:cubicBezTo>
                    <a:pt x="18384" y="185"/>
                    <a:pt x="17123" y="1"/>
                    <a:pt x="15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 rot="-1269655">
              <a:off x="3034769" y="-35306"/>
              <a:ext cx="457490" cy="181731"/>
            </a:xfrm>
            <a:custGeom>
              <a:avLst/>
              <a:gdLst/>
              <a:ahLst/>
              <a:cxnLst/>
              <a:rect l="l" t="t" r="r" b="b"/>
              <a:pathLst>
                <a:path w="18299" h="7269" extrusionOk="0">
                  <a:moveTo>
                    <a:pt x="1639" y="0"/>
                  </a:moveTo>
                  <a:cubicBezTo>
                    <a:pt x="1531" y="0"/>
                    <a:pt x="1420" y="11"/>
                    <a:pt x="1309" y="33"/>
                  </a:cubicBezTo>
                  <a:cubicBezTo>
                    <a:pt x="1021" y="33"/>
                    <a:pt x="777" y="277"/>
                    <a:pt x="732" y="566"/>
                  </a:cubicBezTo>
                  <a:cubicBezTo>
                    <a:pt x="710" y="699"/>
                    <a:pt x="755" y="832"/>
                    <a:pt x="821" y="965"/>
                  </a:cubicBezTo>
                  <a:cubicBezTo>
                    <a:pt x="998" y="1386"/>
                    <a:pt x="1265" y="1785"/>
                    <a:pt x="1553" y="2140"/>
                  </a:cubicBezTo>
                  <a:cubicBezTo>
                    <a:pt x="1730" y="2384"/>
                    <a:pt x="1730" y="2384"/>
                    <a:pt x="1331" y="2650"/>
                  </a:cubicBezTo>
                  <a:cubicBezTo>
                    <a:pt x="998" y="2850"/>
                    <a:pt x="644" y="3094"/>
                    <a:pt x="333" y="3338"/>
                  </a:cubicBezTo>
                  <a:cubicBezTo>
                    <a:pt x="156" y="3493"/>
                    <a:pt x="0" y="3649"/>
                    <a:pt x="0" y="3848"/>
                  </a:cubicBezTo>
                  <a:cubicBezTo>
                    <a:pt x="21" y="4010"/>
                    <a:pt x="134" y="4117"/>
                    <a:pt x="323" y="4117"/>
                  </a:cubicBezTo>
                  <a:cubicBezTo>
                    <a:pt x="340" y="4117"/>
                    <a:pt x="359" y="4116"/>
                    <a:pt x="377" y="4114"/>
                  </a:cubicBezTo>
                  <a:cubicBezTo>
                    <a:pt x="710" y="4070"/>
                    <a:pt x="1021" y="3981"/>
                    <a:pt x="1331" y="3870"/>
                  </a:cubicBezTo>
                  <a:cubicBezTo>
                    <a:pt x="2063" y="3582"/>
                    <a:pt x="2773" y="3227"/>
                    <a:pt x="3460" y="2850"/>
                  </a:cubicBezTo>
                  <a:cubicBezTo>
                    <a:pt x="3722" y="2698"/>
                    <a:pt x="3849" y="2625"/>
                    <a:pt x="3940" y="2625"/>
                  </a:cubicBezTo>
                  <a:cubicBezTo>
                    <a:pt x="4035" y="2625"/>
                    <a:pt x="4090" y="2703"/>
                    <a:pt x="4214" y="2850"/>
                  </a:cubicBezTo>
                  <a:cubicBezTo>
                    <a:pt x="4813" y="3649"/>
                    <a:pt x="5523" y="4358"/>
                    <a:pt x="6299" y="5001"/>
                  </a:cubicBezTo>
                  <a:cubicBezTo>
                    <a:pt x="7453" y="5921"/>
                    <a:pt x="8935" y="6426"/>
                    <a:pt x="10760" y="6426"/>
                  </a:cubicBezTo>
                  <a:cubicBezTo>
                    <a:pt x="11004" y="6426"/>
                    <a:pt x="11255" y="6417"/>
                    <a:pt x="11511" y="6399"/>
                  </a:cubicBezTo>
                  <a:cubicBezTo>
                    <a:pt x="11556" y="6399"/>
                    <a:pt x="11611" y="6388"/>
                    <a:pt x="11664" y="6388"/>
                  </a:cubicBezTo>
                  <a:cubicBezTo>
                    <a:pt x="11717" y="6388"/>
                    <a:pt x="11767" y="6399"/>
                    <a:pt x="11800" y="6443"/>
                  </a:cubicBezTo>
                  <a:cubicBezTo>
                    <a:pt x="11600" y="6598"/>
                    <a:pt x="11445" y="6820"/>
                    <a:pt x="11356" y="7064"/>
                  </a:cubicBezTo>
                  <a:cubicBezTo>
                    <a:pt x="11325" y="7188"/>
                    <a:pt x="11370" y="7268"/>
                    <a:pt x="11475" y="7268"/>
                  </a:cubicBezTo>
                  <a:cubicBezTo>
                    <a:pt x="11520" y="7268"/>
                    <a:pt x="11577" y="7253"/>
                    <a:pt x="11645" y="7219"/>
                  </a:cubicBezTo>
                  <a:cubicBezTo>
                    <a:pt x="11955" y="7042"/>
                    <a:pt x="12243" y="6842"/>
                    <a:pt x="12510" y="6598"/>
                  </a:cubicBezTo>
                  <a:cubicBezTo>
                    <a:pt x="12753" y="6332"/>
                    <a:pt x="13064" y="6177"/>
                    <a:pt x="13419" y="6110"/>
                  </a:cubicBezTo>
                  <a:cubicBezTo>
                    <a:pt x="14506" y="5866"/>
                    <a:pt x="15570" y="5534"/>
                    <a:pt x="16591" y="5090"/>
                  </a:cubicBezTo>
                  <a:cubicBezTo>
                    <a:pt x="17078" y="4891"/>
                    <a:pt x="17500" y="4624"/>
                    <a:pt x="17877" y="4247"/>
                  </a:cubicBezTo>
                  <a:cubicBezTo>
                    <a:pt x="18254" y="3870"/>
                    <a:pt x="18298" y="3737"/>
                    <a:pt x="18121" y="3449"/>
                  </a:cubicBezTo>
                  <a:cubicBezTo>
                    <a:pt x="17566" y="2562"/>
                    <a:pt x="16790" y="1830"/>
                    <a:pt x="15881" y="1342"/>
                  </a:cubicBezTo>
                  <a:cubicBezTo>
                    <a:pt x="14905" y="810"/>
                    <a:pt x="13818" y="477"/>
                    <a:pt x="12687" y="388"/>
                  </a:cubicBezTo>
                  <a:cubicBezTo>
                    <a:pt x="11651" y="276"/>
                    <a:pt x="10609" y="220"/>
                    <a:pt x="9563" y="220"/>
                  </a:cubicBezTo>
                  <a:cubicBezTo>
                    <a:pt x="8750" y="220"/>
                    <a:pt x="7935" y="254"/>
                    <a:pt x="7120" y="322"/>
                  </a:cubicBezTo>
                  <a:cubicBezTo>
                    <a:pt x="6366" y="388"/>
                    <a:pt x="5634" y="521"/>
                    <a:pt x="4902" y="699"/>
                  </a:cubicBezTo>
                  <a:cubicBezTo>
                    <a:pt x="4822" y="719"/>
                    <a:pt x="4743" y="730"/>
                    <a:pt x="4665" y="730"/>
                  </a:cubicBezTo>
                  <a:cubicBezTo>
                    <a:pt x="4570" y="730"/>
                    <a:pt x="4477" y="713"/>
                    <a:pt x="4392" y="677"/>
                  </a:cubicBezTo>
                  <a:cubicBezTo>
                    <a:pt x="3616" y="410"/>
                    <a:pt x="2773" y="233"/>
                    <a:pt x="1952" y="33"/>
                  </a:cubicBezTo>
                  <a:cubicBezTo>
                    <a:pt x="1852" y="11"/>
                    <a:pt x="1747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 rot="-3809633">
              <a:off x="7249665" y="523092"/>
              <a:ext cx="392531" cy="219953"/>
            </a:xfrm>
            <a:custGeom>
              <a:avLst/>
              <a:gdLst/>
              <a:ahLst/>
              <a:cxnLst/>
              <a:rect l="l" t="t" r="r" b="b"/>
              <a:pathLst>
                <a:path w="15701" h="8798" extrusionOk="0">
                  <a:moveTo>
                    <a:pt x="359" y="1"/>
                  </a:moveTo>
                  <a:cubicBezTo>
                    <a:pt x="113" y="1"/>
                    <a:pt x="1" y="133"/>
                    <a:pt x="42" y="380"/>
                  </a:cubicBezTo>
                  <a:cubicBezTo>
                    <a:pt x="64" y="535"/>
                    <a:pt x="109" y="646"/>
                    <a:pt x="175" y="779"/>
                  </a:cubicBezTo>
                  <a:cubicBezTo>
                    <a:pt x="441" y="1201"/>
                    <a:pt x="730" y="1622"/>
                    <a:pt x="1062" y="2021"/>
                  </a:cubicBezTo>
                  <a:cubicBezTo>
                    <a:pt x="1284" y="2288"/>
                    <a:pt x="1284" y="2288"/>
                    <a:pt x="996" y="2443"/>
                  </a:cubicBezTo>
                  <a:cubicBezTo>
                    <a:pt x="752" y="2576"/>
                    <a:pt x="508" y="2731"/>
                    <a:pt x="286" y="2909"/>
                  </a:cubicBezTo>
                  <a:cubicBezTo>
                    <a:pt x="175" y="3020"/>
                    <a:pt x="64" y="3130"/>
                    <a:pt x="109" y="3286"/>
                  </a:cubicBezTo>
                  <a:cubicBezTo>
                    <a:pt x="153" y="3485"/>
                    <a:pt x="308" y="3618"/>
                    <a:pt x="486" y="3618"/>
                  </a:cubicBezTo>
                  <a:cubicBezTo>
                    <a:pt x="580" y="3634"/>
                    <a:pt x="671" y="3641"/>
                    <a:pt x="762" y="3641"/>
                  </a:cubicBezTo>
                  <a:cubicBezTo>
                    <a:pt x="927" y="3641"/>
                    <a:pt x="1090" y="3617"/>
                    <a:pt x="1262" y="3574"/>
                  </a:cubicBezTo>
                  <a:cubicBezTo>
                    <a:pt x="1794" y="3463"/>
                    <a:pt x="2326" y="3286"/>
                    <a:pt x="2837" y="3064"/>
                  </a:cubicBezTo>
                  <a:cubicBezTo>
                    <a:pt x="3008" y="2988"/>
                    <a:pt x="3106" y="2944"/>
                    <a:pt x="3182" y="2944"/>
                  </a:cubicBezTo>
                  <a:cubicBezTo>
                    <a:pt x="3281" y="2944"/>
                    <a:pt x="3341" y="3020"/>
                    <a:pt x="3480" y="3197"/>
                  </a:cubicBezTo>
                  <a:cubicBezTo>
                    <a:pt x="4190" y="4062"/>
                    <a:pt x="4944" y="4883"/>
                    <a:pt x="5742" y="5637"/>
                  </a:cubicBezTo>
                  <a:cubicBezTo>
                    <a:pt x="7051" y="6879"/>
                    <a:pt x="8714" y="7699"/>
                    <a:pt x="10488" y="7988"/>
                  </a:cubicBezTo>
                  <a:cubicBezTo>
                    <a:pt x="10555" y="8010"/>
                    <a:pt x="10666" y="8010"/>
                    <a:pt x="10732" y="8099"/>
                  </a:cubicBezTo>
                  <a:cubicBezTo>
                    <a:pt x="10599" y="8232"/>
                    <a:pt x="10511" y="8387"/>
                    <a:pt x="10488" y="8587"/>
                  </a:cubicBezTo>
                  <a:cubicBezTo>
                    <a:pt x="10488" y="8715"/>
                    <a:pt x="10564" y="8798"/>
                    <a:pt x="10690" y="8798"/>
                  </a:cubicBezTo>
                  <a:cubicBezTo>
                    <a:pt x="10717" y="8798"/>
                    <a:pt x="10746" y="8794"/>
                    <a:pt x="10777" y="8786"/>
                  </a:cubicBezTo>
                  <a:cubicBezTo>
                    <a:pt x="10999" y="8697"/>
                    <a:pt x="11198" y="8542"/>
                    <a:pt x="11376" y="8365"/>
                  </a:cubicBezTo>
                  <a:cubicBezTo>
                    <a:pt x="11553" y="8187"/>
                    <a:pt x="11797" y="8099"/>
                    <a:pt x="12041" y="8099"/>
                  </a:cubicBezTo>
                  <a:cubicBezTo>
                    <a:pt x="12884" y="8099"/>
                    <a:pt x="13727" y="7988"/>
                    <a:pt x="14547" y="7788"/>
                  </a:cubicBezTo>
                  <a:cubicBezTo>
                    <a:pt x="14902" y="7722"/>
                    <a:pt x="15213" y="7544"/>
                    <a:pt x="15457" y="7278"/>
                  </a:cubicBezTo>
                  <a:cubicBezTo>
                    <a:pt x="15701" y="7012"/>
                    <a:pt x="15701" y="6879"/>
                    <a:pt x="15501" y="6590"/>
                  </a:cubicBezTo>
                  <a:cubicBezTo>
                    <a:pt x="14192" y="4750"/>
                    <a:pt x="12329" y="3352"/>
                    <a:pt x="10200" y="2642"/>
                  </a:cubicBezTo>
                  <a:cubicBezTo>
                    <a:pt x="8648" y="2088"/>
                    <a:pt x="7051" y="1689"/>
                    <a:pt x="5432" y="1445"/>
                  </a:cubicBezTo>
                  <a:cubicBezTo>
                    <a:pt x="4993" y="1380"/>
                    <a:pt x="4543" y="1339"/>
                    <a:pt x="4098" y="1339"/>
                  </a:cubicBezTo>
                  <a:cubicBezTo>
                    <a:pt x="3935" y="1339"/>
                    <a:pt x="3773" y="1344"/>
                    <a:pt x="3613" y="1356"/>
                  </a:cubicBezTo>
                  <a:cubicBezTo>
                    <a:pt x="3458" y="1356"/>
                    <a:pt x="3302" y="1312"/>
                    <a:pt x="3191" y="1245"/>
                  </a:cubicBezTo>
                  <a:cubicBezTo>
                    <a:pt x="2460" y="824"/>
                    <a:pt x="1705" y="491"/>
                    <a:pt x="974" y="136"/>
                  </a:cubicBezTo>
                  <a:cubicBezTo>
                    <a:pt x="796" y="70"/>
                    <a:pt x="597" y="3"/>
                    <a:pt x="419" y="3"/>
                  </a:cubicBezTo>
                  <a:cubicBezTo>
                    <a:pt x="398" y="2"/>
                    <a:pt x="378" y="1"/>
                    <a:pt x="3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 rot="-2700000">
              <a:off x="7762297" y="180142"/>
              <a:ext cx="570595" cy="160473"/>
            </a:xfrm>
            <a:custGeom>
              <a:avLst/>
              <a:gdLst/>
              <a:ahLst/>
              <a:cxnLst/>
              <a:rect l="l" t="t" r="r" b="b"/>
              <a:pathLst>
                <a:path w="22824" h="6419" extrusionOk="0">
                  <a:moveTo>
                    <a:pt x="14592" y="0"/>
                  </a:moveTo>
                  <a:cubicBezTo>
                    <a:pt x="14216" y="0"/>
                    <a:pt x="13840" y="14"/>
                    <a:pt x="13463" y="42"/>
                  </a:cubicBezTo>
                  <a:cubicBezTo>
                    <a:pt x="11334" y="131"/>
                    <a:pt x="9227" y="419"/>
                    <a:pt x="7164" y="907"/>
                  </a:cubicBezTo>
                  <a:cubicBezTo>
                    <a:pt x="6433" y="1085"/>
                    <a:pt x="5701" y="1329"/>
                    <a:pt x="5013" y="1639"/>
                  </a:cubicBezTo>
                  <a:cubicBezTo>
                    <a:pt x="4880" y="1689"/>
                    <a:pt x="4734" y="1714"/>
                    <a:pt x="4586" y="1714"/>
                  </a:cubicBezTo>
                  <a:cubicBezTo>
                    <a:pt x="4536" y="1714"/>
                    <a:pt x="4486" y="1711"/>
                    <a:pt x="4436" y="1706"/>
                  </a:cubicBezTo>
                  <a:cubicBezTo>
                    <a:pt x="3327" y="1595"/>
                    <a:pt x="2219" y="1595"/>
                    <a:pt x="1110" y="1551"/>
                  </a:cubicBezTo>
                  <a:cubicBezTo>
                    <a:pt x="1066" y="1547"/>
                    <a:pt x="1023" y="1545"/>
                    <a:pt x="980" y="1545"/>
                  </a:cubicBezTo>
                  <a:cubicBezTo>
                    <a:pt x="779" y="1545"/>
                    <a:pt x="578" y="1585"/>
                    <a:pt x="378" y="1639"/>
                  </a:cubicBezTo>
                  <a:cubicBezTo>
                    <a:pt x="45" y="1728"/>
                    <a:pt x="1" y="1950"/>
                    <a:pt x="222" y="2216"/>
                  </a:cubicBezTo>
                  <a:cubicBezTo>
                    <a:pt x="333" y="2371"/>
                    <a:pt x="489" y="2482"/>
                    <a:pt x="666" y="2571"/>
                  </a:cubicBezTo>
                  <a:cubicBezTo>
                    <a:pt x="1265" y="2926"/>
                    <a:pt x="1886" y="3236"/>
                    <a:pt x="2529" y="3502"/>
                  </a:cubicBezTo>
                  <a:cubicBezTo>
                    <a:pt x="2973" y="3680"/>
                    <a:pt x="2973" y="3680"/>
                    <a:pt x="2751" y="3990"/>
                  </a:cubicBezTo>
                  <a:cubicBezTo>
                    <a:pt x="2573" y="4234"/>
                    <a:pt x="2396" y="4523"/>
                    <a:pt x="2263" y="4789"/>
                  </a:cubicBezTo>
                  <a:cubicBezTo>
                    <a:pt x="2174" y="4966"/>
                    <a:pt x="2196" y="5166"/>
                    <a:pt x="2352" y="5299"/>
                  </a:cubicBezTo>
                  <a:cubicBezTo>
                    <a:pt x="2467" y="5431"/>
                    <a:pt x="2644" y="5502"/>
                    <a:pt x="2828" y="5502"/>
                  </a:cubicBezTo>
                  <a:cubicBezTo>
                    <a:pt x="2891" y="5502"/>
                    <a:pt x="2955" y="5493"/>
                    <a:pt x="3017" y="5476"/>
                  </a:cubicBezTo>
                  <a:cubicBezTo>
                    <a:pt x="3305" y="5410"/>
                    <a:pt x="3594" y="5277"/>
                    <a:pt x="3838" y="5099"/>
                  </a:cubicBezTo>
                  <a:cubicBezTo>
                    <a:pt x="4370" y="4722"/>
                    <a:pt x="4880" y="4301"/>
                    <a:pt x="5301" y="3813"/>
                  </a:cubicBezTo>
                  <a:cubicBezTo>
                    <a:pt x="5487" y="3615"/>
                    <a:pt x="5569" y="3527"/>
                    <a:pt x="5694" y="3527"/>
                  </a:cubicBezTo>
                  <a:cubicBezTo>
                    <a:pt x="5793" y="3527"/>
                    <a:pt x="5919" y="3582"/>
                    <a:pt x="6144" y="3680"/>
                  </a:cubicBezTo>
                  <a:cubicBezTo>
                    <a:pt x="7542" y="4279"/>
                    <a:pt x="8961" y="4811"/>
                    <a:pt x="10425" y="5255"/>
                  </a:cubicBezTo>
                  <a:cubicBezTo>
                    <a:pt x="11805" y="5697"/>
                    <a:pt x="13243" y="5920"/>
                    <a:pt x="14688" y="5920"/>
                  </a:cubicBezTo>
                  <a:cubicBezTo>
                    <a:pt x="15634" y="5920"/>
                    <a:pt x="16583" y="5825"/>
                    <a:pt x="17522" y="5632"/>
                  </a:cubicBezTo>
                  <a:cubicBezTo>
                    <a:pt x="17578" y="5598"/>
                    <a:pt x="17639" y="5582"/>
                    <a:pt x="17702" y="5582"/>
                  </a:cubicBezTo>
                  <a:cubicBezTo>
                    <a:pt x="17766" y="5582"/>
                    <a:pt x="17833" y="5598"/>
                    <a:pt x="17899" y="5632"/>
                  </a:cubicBezTo>
                  <a:cubicBezTo>
                    <a:pt x="17855" y="5831"/>
                    <a:pt x="17877" y="6053"/>
                    <a:pt x="17988" y="6253"/>
                  </a:cubicBezTo>
                  <a:cubicBezTo>
                    <a:pt x="18028" y="6360"/>
                    <a:pt x="18134" y="6419"/>
                    <a:pt x="18240" y="6419"/>
                  </a:cubicBezTo>
                  <a:cubicBezTo>
                    <a:pt x="18309" y="6419"/>
                    <a:pt x="18379" y="6394"/>
                    <a:pt x="18432" y="6341"/>
                  </a:cubicBezTo>
                  <a:cubicBezTo>
                    <a:pt x="18631" y="6142"/>
                    <a:pt x="18764" y="5898"/>
                    <a:pt x="18831" y="5632"/>
                  </a:cubicBezTo>
                  <a:cubicBezTo>
                    <a:pt x="18897" y="5343"/>
                    <a:pt x="19119" y="5121"/>
                    <a:pt x="19407" y="5033"/>
                  </a:cubicBezTo>
                  <a:cubicBezTo>
                    <a:pt x="20361" y="4678"/>
                    <a:pt x="21248" y="4190"/>
                    <a:pt x="22047" y="3591"/>
                  </a:cubicBezTo>
                  <a:cubicBezTo>
                    <a:pt x="22402" y="3369"/>
                    <a:pt x="22646" y="3014"/>
                    <a:pt x="22757" y="2615"/>
                  </a:cubicBezTo>
                  <a:cubicBezTo>
                    <a:pt x="22823" y="2216"/>
                    <a:pt x="22757" y="2083"/>
                    <a:pt x="22291" y="1861"/>
                  </a:cubicBezTo>
                  <a:cubicBezTo>
                    <a:pt x="20916" y="1151"/>
                    <a:pt x="19430" y="663"/>
                    <a:pt x="17899" y="353"/>
                  </a:cubicBezTo>
                  <a:cubicBezTo>
                    <a:pt x="16806" y="121"/>
                    <a:pt x="15701" y="0"/>
                    <a:pt x="14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 rot="-1269655">
              <a:off x="7594929" y="-199126"/>
              <a:ext cx="426989" cy="247058"/>
            </a:xfrm>
            <a:custGeom>
              <a:avLst/>
              <a:gdLst/>
              <a:ahLst/>
              <a:cxnLst/>
              <a:rect l="l" t="t" r="r" b="b"/>
              <a:pathLst>
                <a:path w="17079" h="9882" extrusionOk="0">
                  <a:moveTo>
                    <a:pt x="13654" y="1"/>
                  </a:moveTo>
                  <a:cubicBezTo>
                    <a:pt x="12572" y="1"/>
                    <a:pt x="11513" y="243"/>
                    <a:pt x="10535" y="668"/>
                  </a:cubicBezTo>
                  <a:cubicBezTo>
                    <a:pt x="8805" y="1355"/>
                    <a:pt x="7164" y="2220"/>
                    <a:pt x="5612" y="3240"/>
                  </a:cubicBezTo>
                  <a:cubicBezTo>
                    <a:pt x="4968" y="3662"/>
                    <a:pt x="4392" y="4128"/>
                    <a:pt x="3837" y="4660"/>
                  </a:cubicBezTo>
                  <a:cubicBezTo>
                    <a:pt x="3704" y="4771"/>
                    <a:pt x="3549" y="4859"/>
                    <a:pt x="3394" y="4882"/>
                  </a:cubicBezTo>
                  <a:cubicBezTo>
                    <a:pt x="2573" y="5015"/>
                    <a:pt x="1752" y="5259"/>
                    <a:pt x="932" y="5480"/>
                  </a:cubicBezTo>
                  <a:cubicBezTo>
                    <a:pt x="732" y="5525"/>
                    <a:pt x="533" y="5614"/>
                    <a:pt x="355" y="5747"/>
                  </a:cubicBezTo>
                  <a:cubicBezTo>
                    <a:pt x="111" y="5902"/>
                    <a:pt x="0" y="6212"/>
                    <a:pt x="111" y="6501"/>
                  </a:cubicBezTo>
                  <a:cubicBezTo>
                    <a:pt x="156" y="6634"/>
                    <a:pt x="244" y="6745"/>
                    <a:pt x="355" y="6811"/>
                  </a:cubicBezTo>
                  <a:cubicBezTo>
                    <a:pt x="732" y="7100"/>
                    <a:pt x="1131" y="7321"/>
                    <a:pt x="1575" y="7499"/>
                  </a:cubicBezTo>
                  <a:cubicBezTo>
                    <a:pt x="1841" y="7632"/>
                    <a:pt x="1841" y="7632"/>
                    <a:pt x="1619" y="8053"/>
                  </a:cubicBezTo>
                  <a:cubicBezTo>
                    <a:pt x="1420" y="8408"/>
                    <a:pt x="1242" y="8763"/>
                    <a:pt x="1065" y="9140"/>
                  </a:cubicBezTo>
                  <a:cubicBezTo>
                    <a:pt x="976" y="9318"/>
                    <a:pt x="954" y="9539"/>
                    <a:pt x="1021" y="9739"/>
                  </a:cubicBezTo>
                  <a:cubicBezTo>
                    <a:pt x="1082" y="9838"/>
                    <a:pt x="1158" y="9882"/>
                    <a:pt x="1248" y="9882"/>
                  </a:cubicBezTo>
                  <a:cubicBezTo>
                    <a:pt x="1319" y="9882"/>
                    <a:pt x="1398" y="9854"/>
                    <a:pt x="1486" y="9805"/>
                  </a:cubicBezTo>
                  <a:cubicBezTo>
                    <a:pt x="1752" y="9606"/>
                    <a:pt x="1996" y="9384"/>
                    <a:pt x="2196" y="9118"/>
                  </a:cubicBezTo>
                  <a:cubicBezTo>
                    <a:pt x="2706" y="8519"/>
                    <a:pt x="3172" y="7876"/>
                    <a:pt x="3593" y="7210"/>
                  </a:cubicBezTo>
                  <a:cubicBezTo>
                    <a:pt x="3793" y="6883"/>
                    <a:pt x="3864" y="6775"/>
                    <a:pt x="3978" y="6775"/>
                  </a:cubicBezTo>
                  <a:cubicBezTo>
                    <a:pt x="4041" y="6775"/>
                    <a:pt x="4118" y="6808"/>
                    <a:pt x="4237" y="6856"/>
                  </a:cubicBezTo>
                  <a:cubicBezTo>
                    <a:pt x="5146" y="7255"/>
                    <a:pt x="6122" y="7565"/>
                    <a:pt x="7098" y="7743"/>
                  </a:cubicBezTo>
                  <a:cubicBezTo>
                    <a:pt x="7467" y="7812"/>
                    <a:pt x="7840" y="7847"/>
                    <a:pt x="8218" y="7847"/>
                  </a:cubicBezTo>
                  <a:cubicBezTo>
                    <a:pt x="9543" y="7847"/>
                    <a:pt x="10922" y="7415"/>
                    <a:pt x="12354" y="6501"/>
                  </a:cubicBezTo>
                  <a:cubicBezTo>
                    <a:pt x="12426" y="6465"/>
                    <a:pt x="12498" y="6400"/>
                    <a:pt x="12569" y="6400"/>
                  </a:cubicBezTo>
                  <a:cubicBezTo>
                    <a:pt x="12586" y="6400"/>
                    <a:pt x="12603" y="6404"/>
                    <a:pt x="12620" y="6412"/>
                  </a:cubicBezTo>
                  <a:cubicBezTo>
                    <a:pt x="12532" y="6656"/>
                    <a:pt x="12509" y="6900"/>
                    <a:pt x="12554" y="7166"/>
                  </a:cubicBezTo>
                  <a:cubicBezTo>
                    <a:pt x="12576" y="7266"/>
                    <a:pt x="12620" y="7316"/>
                    <a:pt x="12676" y="7316"/>
                  </a:cubicBezTo>
                  <a:cubicBezTo>
                    <a:pt x="12731" y="7316"/>
                    <a:pt x="12798" y="7266"/>
                    <a:pt x="12864" y="7166"/>
                  </a:cubicBezTo>
                  <a:cubicBezTo>
                    <a:pt x="13064" y="6856"/>
                    <a:pt x="13197" y="6545"/>
                    <a:pt x="13308" y="6212"/>
                  </a:cubicBezTo>
                  <a:cubicBezTo>
                    <a:pt x="13419" y="5858"/>
                    <a:pt x="13618" y="5569"/>
                    <a:pt x="13884" y="5347"/>
                  </a:cubicBezTo>
                  <a:cubicBezTo>
                    <a:pt x="14727" y="4615"/>
                    <a:pt x="15504" y="3817"/>
                    <a:pt x="16191" y="2930"/>
                  </a:cubicBezTo>
                  <a:cubicBezTo>
                    <a:pt x="16524" y="2553"/>
                    <a:pt x="16790" y="2087"/>
                    <a:pt x="16923" y="1599"/>
                  </a:cubicBezTo>
                  <a:cubicBezTo>
                    <a:pt x="17078" y="1089"/>
                    <a:pt x="17056" y="934"/>
                    <a:pt x="16768" y="778"/>
                  </a:cubicBezTo>
                  <a:cubicBezTo>
                    <a:pt x="15893" y="267"/>
                    <a:pt x="14917" y="1"/>
                    <a:pt x="13916" y="1"/>
                  </a:cubicBezTo>
                  <a:cubicBezTo>
                    <a:pt x="13876" y="1"/>
                    <a:pt x="13836" y="1"/>
                    <a:pt x="13796" y="2"/>
                  </a:cubicBezTo>
                  <a:cubicBezTo>
                    <a:pt x="13748" y="1"/>
                    <a:pt x="13701" y="1"/>
                    <a:pt x="13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" name="Google Shape;418;p8"/>
          <p:cNvSpPr txBox="1">
            <a:spLocks noGrp="1"/>
          </p:cNvSpPr>
          <p:nvPr>
            <p:ph type="title"/>
          </p:nvPr>
        </p:nvSpPr>
        <p:spPr>
          <a:xfrm>
            <a:off x="1388100" y="1328825"/>
            <a:ext cx="6367800" cy="28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9" name="Google Shape;419;p8"/>
          <p:cNvSpPr/>
          <p:nvPr/>
        </p:nvSpPr>
        <p:spPr>
          <a:xfrm rot="-5710172">
            <a:off x="6355965" y="1838144"/>
            <a:ext cx="2115306" cy="892771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8"/>
          <p:cNvSpPr/>
          <p:nvPr/>
        </p:nvSpPr>
        <p:spPr>
          <a:xfrm rot="-2170020">
            <a:off x="5282455" y="3900781"/>
            <a:ext cx="4262310" cy="1099579"/>
          </a:xfrm>
          <a:custGeom>
            <a:avLst/>
            <a:gdLst/>
            <a:ahLst/>
            <a:cxnLst/>
            <a:rect l="l" t="t" r="r" b="b"/>
            <a:pathLst>
              <a:path w="216515" h="65616" extrusionOk="0">
                <a:moveTo>
                  <a:pt x="200533" y="0"/>
                </a:moveTo>
                <a:cubicBezTo>
                  <a:pt x="193298" y="0"/>
                  <a:pt x="185898" y="2115"/>
                  <a:pt x="179364" y="5375"/>
                </a:cubicBezTo>
                <a:cubicBezTo>
                  <a:pt x="168629" y="10742"/>
                  <a:pt x="159558" y="18882"/>
                  <a:pt x="149888" y="26002"/>
                </a:cubicBezTo>
                <a:cubicBezTo>
                  <a:pt x="137423" y="35184"/>
                  <a:pt x="123583" y="42880"/>
                  <a:pt x="108501" y="46429"/>
                </a:cubicBezTo>
                <a:cubicBezTo>
                  <a:pt x="102214" y="47913"/>
                  <a:pt x="95766" y="48638"/>
                  <a:pt x="89313" y="48638"/>
                </a:cubicBezTo>
                <a:cubicBezTo>
                  <a:pt x="76485" y="48638"/>
                  <a:pt x="63639" y="45775"/>
                  <a:pt x="52011" y="40329"/>
                </a:cubicBezTo>
                <a:cubicBezTo>
                  <a:pt x="41032" y="35139"/>
                  <a:pt x="31162" y="27865"/>
                  <a:pt x="22978" y="18904"/>
                </a:cubicBezTo>
                <a:cubicBezTo>
                  <a:pt x="19008" y="14557"/>
                  <a:pt x="16125" y="8125"/>
                  <a:pt x="11866" y="4266"/>
                </a:cubicBezTo>
                <a:cubicBezTo>
                  <a:pt x="10718" y="3217"/>
                  <a:pt x="9585" y="2776"/>
                  <a:pt x="8508" y="2776"/>
                </a:cubicBezTo>
                <a:cubicBezTo>
                  <a:pt x="5073" y="2776"/>
                  <a:pt x="2201" y="7267"/>
                  <a:pt x="1154" y="10897"/>
                </a:cubicBezTo>
                <a:cubicBezTo>
                  <a:pt x="1" y="14890"/>
                  <a:pt x="333" y="19170"/>
                  <a:pt x="1265" y="23207"/>
                </a:cubicBezTo>
                <a:cubicBezTo>
                  <a:pt x="5435" y="41483"/>
                  <a:pt x="21404" y="55411"/>
                  <a:pt x="39191" y="61311"/>
                </a:cubicBezTo>
                <a:cubicBezTo>
                  <a:pt x="48495" y="64412"/>
                  <a:pt x="58237" y="65616"/>
                  <a:pt x="68060" y="65616"/>
                </a:cubicBezTo>
                <a:cubicBezTo>
                  <a:pt x="76994" y="65616"/>
                  <a:pt x="85995" y="64620"/>
                  <a:pt x="94795" y="63152"/>
                </a:cubicBezTo>
                <a:cubicBezTo>
                  <a:pt x="137224" y="56054"/>
                  <a:pt x="177235" y="38644"/>
                  <a:pt x="211324" y="12450"/>
                </a:cubicBezTo>
                <a:cubicBezTo>
                  <a:pt x="213343" y="10897"/>
                  <a:pt x="215428" y="9190"/>
                  <a:pt x="216248" y="6794"/>
                </a:cubicBezTo>
                <a:cubicBezTo>
                  <a:pt x="216448" y="6306"/>
                  <a:pt x="216514" y="5774"/>
                  <a:pt x="216448" y="5264"/>
                </a:cubicBezTo>
                <a:cubicBezTo>
                  <a:pt x="216248" y="4111"/>
                  <a:pt x="215117" y="3401"/>
                  <a:pt x="214075" y="2913"/>
                </a:cubicBezTo>
                <a:cubicBezTo>
                  <a:pt x="209816" y="884"/>
                  <a:pt x="205209" y="0"/>
                  <a:pt x="200533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8"/>
          <p:cNvSpPr/>
          <p:nvPr/>
        </p:nvSpPr>
        <p:spPr>
          <a:xfrm rot="690462">
            <a:off x="8726748" y="475025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8"/>
          <p:cNvSpPr/>
          <p:nvPr/>
        </p:nvSpPr>
        <p:spPr>
          <a:xfrm rot="690462">
            <a:off x="8273262" y="290217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8"/>
          <p:cNvSpPr/>
          <p:nvPr/>
        </p:nvSpPr>
        <p:spPr>
          <a:xfrm rot="690462">
            <a:off x="7894556" y="-349475"/>
            <a:ext cx="19425" cy="19450"/>
          </a:xfrm>
          <a:custGeom>
            <a:avLst/>
            <a:gdLst/>
            <a:ahLst/>
            <a:cxnLst/>
            <a:rect l="l" t="t" r="r" b="b"/>
            <a:pathLst>
              <a:path w="777" h="778" extrusionOk="0">
                <a:moveTo>
                  <a:pt x="377" y="1"/>
                </a:moveTo>
                <a:cubicBezTo>
                  <a:pt x="178" y="1"/>
                  <a:pt x="0" y="156"/>
                  <a:pt x="0" y="378"/>
                </a:cubicBezTo>
                <a:cubicBezTo>
                  <a:pt x="0" y="600"/>
                  <a:pt x="178" y="777"/>
                  <a:pt x="377" y="777"/>
                </a:cubicBezTo>
                <a:cubicBezTo>
                  <a:pt x="599" y="777"/>
                  <a:pt x="777" y="600"/>
                  <a:pt x="777" y="378"/>
                </a:cubicBezTo>
                <a:cubicBezTo>
                  <a:pt x="777" y="156"/>
                  <a:pt x="599" y="1"/>
                  <a:pt x="3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8"/>
          <p:cNvSpPr/>
          <p:nvPr/>
        </p:nvSpPr>
        <p:spPr>
          <a:xfrm rot="690462">
            <a:off x="8274152" y="1194484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8"/>
          <p:cNvSpPr/>
          <p:nvPr/>
        </p:nvSpPr>
        <p:spPr>
          <a:xfrm rot="690462">
            <a:off x="7033517" y="536252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8"/>
          <p:cNvSpPr/>
          <p:nvPr/>
        </p:nvSpPr>
        <p:spPr>
          <a:xfrm rot="690462">
            <a:off x="7889348" y="3849350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8"/>
          <p:cNvSpPr/>
          <p:nvPr/>
        </p:nvSpPr>
        <p:spPr>
          <a:xfrm rot="690462">
            <a:off x="1470987" y="3200204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8"/>
          <p:cNvSpPr/>
          <p:nvPr/>
        </p:nvSpPr>
        <p:spPr>
          <a:xfrm rot="690462">
            <a:off x="2481135" y="1126300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8"/>
          <p:cNvSpPr/>
          <p:nvPr/>
        </p:nvSpPr>
        <p:spPr>
          <a:xfrm rot="690462">
            <a:off x="1170789" y="3859334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8"/>
          <p:cNvSpPr/>
          <p:nvPr/>
        </p:nvSpPr>
        <p:spPr>
          <a:xfrm rot="690462">
            <a:off x="634298" y="1468600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8"/>
          <p:cNvSpPr/>
          <p:nvPr/>
        </p:nvSpPr>
        <p:spPr>
          <a:xfrm rot="690462">
            <a:off x="6074535" y="1242700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8"/>
          <p:cNvSpPr/>
          <p:nvPr/>
        </p:nvSpPr>
        <p:spPr>
          <a:xfrm rot="690462">
            <a:off x="6074535" y="4373025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8"/>
          <p:cNvSpPr/>
          <p:nvPr/>
        </p:nvSpPr>
        <p:spPr>
          <a:xfrm rot="690462">
            <a:off x="7254124" y="4322367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8"/>
          <p:cNvSpPr/>
          <p:nvPr/>
        </p:nvSpPr>
        <p:spPr>
          <a:xfrm rot="690462">
            <a:off x="7261549" y="2660179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8"/>
          <p:cNvSpPr/>
          <p:nvPr/>
        </p:nvSpPr>
        <p:spPr>
          <a:xfrm rot="690462">
            <a:off x="3422702" y="4683034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8"/>
          <p:cNvSpPr/>
          <p:nvPr/>
        </p:nvSpPr>
        <p:spPr>
          <a:xfrm rot="690462">
            <a:off x="1217227" y="747859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8"/>
          <p:cNvSpPr/>
          <p:nvPr/>
        </p:nvSpPr>
        <p:spPr>
          <a:xfrm rot="690462">
            <a:off x="7575289" y="495959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8"/>
          <p:cNvSpPr/>
          <p:nvPr/>
        </p:nvSpPr>
        <p:spPr>
          <a:xfrm rot="690462">
            <a:off x="8329637" y="4636317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8"/>
          <p:cNvSpPr/>
          <p:nvPr/>
        </p:nvSpPr>
        <p:spPr>
          <a:xfrm rot="690462">
            <a:off x="648999" y="3200204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8"/>
          <p:cNvSpPr/>
          <p:nvPr/>
        </p:nvSpPr>
        <p:spPr>
          <a:xfrm rot="690462">
            <a:off x="2550598" y="4442950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8"/>
          <p:cNvSpPr/>
          <p:nvPr/>
        </p:nvSpPr>
        <p:spPr>
          <a:xfrm rot="690462">
            <a:off x="987737" y="4728617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8"/>
          <p:cNvSpPr/>
          <p:nvPr/>
        </p:nvSpPr>
        <p:spPr>
          <a:xfrm rot="690462">
            <a:off x="8388498" y="2177425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8"/>
          <p:cNvSpPr/>
          <p:nvPr/>
        </p:nvSpPr>
        <p:spPr>
          <a:xfrm rot="690462">
            <a:off x="222285" y="4224862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8"/>
          <p:cNvSpPr/>
          <p:nvPr/>
        </p:nvSpPr>
        <p:spPr>
          <a:xfrm rot="690462">
            <a:off x="6876399" y="3741554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 rot="-3917742">
            <a:off x="6596846" y="3018919"/>
            <a:ext cx="3040649" cy="2471275"/>
            <a:chOff x="-136578" y="2818894"/>
            <a:chExt cx="3040906" cy="2471484"/>
          </a:xfrm>
        </p:grpSpPr>
        <p:sp>
          <p:nvSpPr>
            <p:cNvPr id="446" name="Google Shape;446;p8"/>
            <p:cNvSpPr/>
            <p:nvPr/>
          </p:nvSpPr>
          <p:spPr>
            <a:xfrm rot="2294570">
              <a:off x="1891633" y="4461926"/>
              <a:ext cx="345452" cy="233377"/>
            </a:xfrm>
            <a:custGeom>
              <a:avLst/>
              <a:gdLst/>
              <a:ahLst/>
              <a:cxnLst/>
              <a:rect l="l" t="t" r="r" b="b"/>
              <a:pathLst>
                <a:path w="13818" h="9335" extrusionOk="0">
                  <a:moveTo>
                    <a:pt x="12872" y="1"/>
                  </a:moveTo>
                  <a:cubicBezTo>
                    <a:pt x="10954" y="1"/>
                    <a:pt x="9090" y="575"/>
                    <a:pt x="7497" y="1651"/>
                  </a:cubicBezTo>
                  <a:cubicBezTo>
                    <a:pt x="6255" y="2472"/>
                    <a:pt x="5079" y="3403"/>
                    <a:pt x="4015" y="4446"/>
                  </a:cubicBezTo>
                  <a:cubicBezTo>
                    <a:pt x="3615" y="4823"/>
                    <a:pt x="3238" y="5244"/>
                    <a:pt x="2928" y="5710"/>
                  </a:cubicBezTo>
                  <a:cubicBezTo>
                    <a:pt x="2861" y="5821"/>
                    <a:pt x="2728" y="5909"/>
                    <a:pt x="2617" y="5954"/>
                  </a:cubicBezTo>
                  <a:cubicBezTo>
                    <a:pt x="1930" y="6242"/>
                    <a:pt x="1264" y="6619"/>
                    <a:pt x="599" y="6952"/>
                  </a:cubicBezTo>
                  <a:cubicBezTo>
                    <a:pt x="444" y="7041"/>
                    <a:pt x="288" y="7151"/>
                    <a:pt x="178" y="7285"/>
                  </a:cubicBezTo>
                  <a:cubicBezTo>
                    <a:pt x="0" y="7418"/>
                    <a:pt x="44" y="7684"/>
                    <a:pt x="244" y="7772"/>
                  </a:cubicBezTo>
                  <a:cubicBezTo>
                    <a:pt x="355" y="7839"/>
                    <a:pt x="488" y="7861"/>
                    <a:pt x="621" y="7861"/>
                  </a:cubicBezTo>
                  <a:cubicBezTo>
                    <a:pt x="954" y="7911"/>
                    <a:pt x="1299" y="7936"/>
                    <a:pt x="1647" y="7936"/>
                  </a:cubicBezTo>
                  <a:cubicBezTo>
                    <a:pt x="1763" y="7936"/>
                    <a:pt x="1880" y="7933"/>
                    <a:pt x="1996" y="7928"/>
                  </a:cubicBezTo>
                  <a:cubicBezTo>
                    <a:pt x="2307" y="7928"/>
                    <a:pt x="2307" y="7928"/>
                    <a:pt x="2285" y="8194"/>
                  </a:cubicBezTo>
                  <a:cubicBezTo>
                    <a:pt x="2240" y="8460"/>
                    <a:pt x="2218" y="8704"/>
                    <a:pt x="2218" y="8970"/>
                  </a:cubicBezTo>
                  <a:cubicBezTo>
                    <a:pt x="2218" y="9103"/>
                    <a:pt x="2262" y="9236"/>
                    <a:pt x="2395" y="9303"/>
                  </a:cubicBezTo>
                  <a:cubicBezTo>
                    <a:pt x="2445" y="9324"/>
                    <a:pt x="2497" y="9334"/>
                    <a:pt x="2549" y="9334"/>
                  </a:cubicBezTo>
                  <a:cubicBezTo>
                    <a:pt x="2660" y="9334"/>
                    <a:pt x="2771" y="9290"/>
                    <a:pt x="2861" y="9214"/>
                  </a:cubicBezTo>
                  <a:cubicBezTo>
                    <a:pt x="3017" y="9037"/>
                    <a:pt x="3150" y="8859"/>
                    <a:pt x="3238" y="8637"/>
                  </a:cubicBezTo>
                  <a:cubicBezTo>
                    <a:pt x="3460" y="8172"/>
                    <a:pt x="3638" y="7706"/>
                    <a:pt x="3748" y="7196"/>
                  </a:cubicBezTo>
                  <a:cubicBezTo>
                    <a:pt x="3837" y="6819"/>
                    <a:pt x="3837" y="6819"/>
                    <a:pt x="4192" y="6819"/>
                  </a:cubicBezTo>
                  <a:cubicBezTo>
                    <a:pt x="5212" y="6797"/>
                    <a:pt x="6210" y="6708"/>
                    <a:pt x="7208" y="6530"/>
                  </a:cubicBezTo>
                  <a:cubicBezTo>
                    <a:pt x="8827" y="6264"/>
                    <a:pt x="10336" y="5532"/>
                    <a:pt x="11533" y="4401"/>
                  </a:cubicBezTo>
                  <a:cubicBezTo>
                    <a:pt x="11593" y="4362"/>
                    <a:pt x="11617" y="4287"/>
                    <a:pt x="11716" y="4287"/>
                  </a:cubicBezTo>
                  <a:cubicBezTo>
                    <a:pt x="11728" y="4287"/>
                    <a:pt x="11741" y="4288"/>
                    <a:pt x="11755" y="4290"/>
                  </a:cubicBezTo>
                  <a:cubicBezTo>
                    <a:pt x="11777" y="4446"/>
                    <a:pt x="11844" y="4601"/>
                    <a:pt x="11977" y="4712"/>
                  </a:cubicBezTo>
                  <a:cubicBezTo>
                    <a:pt x="12010" y="4754"/>
                    <a:pt x="12057" y="4773"/>
                    <a:pt x="12102" y="4773"/>
                  </a:cubicBezTo>
                  <a:cubicBezTo>
                    <a:pt x="12177" y="4773"/>
                    <a:pt x="12251" y="4720"/>
                    <a:pt x="12265" y="4623"/>
                  </a:cubicBezTo>
                  <a:cubicBezTo>
                    <a:pt x="12332" y="4423"/>
                    <a:pt x="12332" y="4202"/>
                    <a:pt x="12287" y="3980"/>
                  </a:cubicBezTo>
                  <a:cubicBezTo>
                    <a:pt x="12265" y="3758"/>
                    <a:pt x="12332" y="3514"/>
                    <a:pt x="12487" y="3337"/>
                  </a:cubicBezTo>
                  <a:cubicBezTo>
                    <a:pt x="12953" y="2738"/>
                    <a:pt x="13330" y="2072"/>
                    <a:pt x="13640" y="1363"/>
                  </a:cubicBezTo>
                  <a:cubicBezTo>
                    <a:pt x="13773" y="1074"/>
                    <a:pt x="13818" y="742"/>
                    <a:pt x="13773" y="409"/>
                  </a:cubicBezTo>
                  <a:cubicBezTo>
                    <a:pt x="13707" y="76"/>
                    <a:pt x="13618" y="10"/>
                    <a:pt x="13286" y="10"/>
                  </a:cubicBezTo>
                  <a:cubicBezTo>
                    <a:pt x="13147" y="4"/>
                    <a:pt x="13009" y="1"/>
                    <a:pt x="12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 rot="2294570">
              <a:off x="2074384" y="4333518"/>
              <a:ext cx="394828" cy="219102"/>
            </a:xfrm>
            <a:custGeom>
              <a:avLst/>
              <a:gdLst/>
              <a:ahLst/>
              <a:cxnLst/>
              <a:rect l="l" t="t" r="r" b="b"/>
              <a:pathLst>
                <a:path w="15793" h="8764" extrusionOk="0">
                  <a:moveTo>
                    <a:pt x="14918" y="1"/>
                  </a:moveTo>
                  <a:cubicBezTo>
                    <a:pt x="13830" y="1"/>
                    <a:pt x="12761" y="133"/>
                    <a:pt x="11711" y="380"/>
                  </a:cubicBezTo>
                  <a:cubicBezTo>
                    <a:pt x="10602" y="646"/>
                    <a:pt x="9560" y="1045"/>
                    <a:pt x="8584" y="1578"/>
                  </a:cubicBezTo>
                  <a:cubicBezTo>
                    <a:pt x="7165" y="2332"/>
                    <a:pt x="5834" y="3219"/>
                    <a:pt x="4570" y="4217"/>
                  </a:cubicBezTo>
                  <a:cubicBezTo>
                    <a:pt x="4126" y="4550"/>
                    <a:pt x="3705" y="4949"/>
                    <a:pt x="3328" y="5393"/>
                  </a:cubicBezTo>
                  <a:cubicBezTo>
                    <a:pt x="3239" y="5504"/>
                    <a:pt x="3106" y="5570"/>
                    <a:pt x="2973" y="5614"/>
                  </a:cubicBezTo>
                  <a:cubicBezTo>
                    <a:pt x="2174" y="5903"/>
                    <a:pt x="1420" y="6235"/>
                    <a:pt x="666" y="6568"/>
                  </a:cubicBezTo>
                  <a:cubicBezTo>
                    <a:pt x="489" y="6635"/>
                    <a:pt x="333" y="6746"/>
                    <a:pt x="178" y="6856"/>
                  </a:cubicBezTo>
                  <a:cubicBezTo>
                    <a:pt x="1" y="7034"/>
                    <a:pt x="23" y="7189"/>
                    <a:pt x="267" y="7322"/>
                  </a:cubicBezTo>
                  <a:cubicBezTo>
                    <a:pt x="400" y="7367"/>
                    <a:pt x="533" y="7411"/>
                    <a:pt x="688" y="7411"/>
                  </a:cubicBezTo>
                  <a:cubicBezTo>
                    <a:pt x="1062" y="7443"/>
                    <a:pt x="1447" y="7464"/>
                    <a:pt x="1836" y="7464"/>
                  </a:cubicBezTo>
                  <a:cubicBezTo>
                    <a:pt x="1978" y="7464"/>
                    <a:pt x="2120" y="7461"/>
                    <a:pt x="2263" y="7455"/>
                  </a:cubicBezTo>
                  <a:cubicBezTo>
                    <a:pt x="2326" y="7451"/>
                    <a:pt x="2378" y="7449"/>
                    <a:pt x="2421" y="7449"/>
                  </a:cubicBezTo>
                  <a:cubicBezTo>
                    <a:pt x="2616" y="7449"/>
                    <a:pt x="2610" y="7503"/>
                    <a:pt x="2573" y="7721"/>
                  </a:cubicBezTo>
                  <a:cubicBezTo>
                    <a:pt x="2507" y="7943"/>
                    <a:pt x="2485" y="8187"/>
                    <a:pt x="2485" y="8409"/>
                  </a:cubicBezTo>
                  <a:cubicBezTo>
                    <a:pt x="2485" y="8564"/>
                    <a:pt x="2573" y="8697"/>
                    <a:pt x="2707" y="8742"/>
                  </a:cubicBezTo>
                  <a:cubicBezTo>
                    <a:pt x="2763" y="8756"/>
                    <a:pt x="2819" y="8763"/>
                    <a:pt x="2874" y="8763"/>
                  </a:cubicBezTo>
                  <a:cubicBezTo>
                    <a:pt x="2994" y="8763"/>
                    <a:pt x="3111" y="8729"/>
                    <a:pt x="3217" y="8653"/>
                  </a:cubicBezTo>
                  <a:cubicBezTo>
                    <a:pt x="3394" y="8498"/>
                    <a:pt x="3549" y="8320"/>
                    <a:pt x="3660" y="8098"/>
                  </a:cubicBezTo>
                  <a:cubicBezTo>
                    <a:pt x="3904" y="7699"/>
                    <a:pt x="4104" y="7234"/>
                    <a:pt x="4259" y="6768"/>
                  </a:cubicBezTo>
                  <a:cubicBezTo>
                    <a:pt x="4348" y="6413"/>
                    <a:pt x="4348" y="6435"/>
                    <a:pt x="4769" y="6413"/>
                  </a:cubicBezTo>
                  <a:cubicBezTo>
                    <a:pt x="5923" y="6391"/>
                    <a:pt x="7054" y="6280"/>
                    <a:pt x="8207" y="6125"/>
                  </a:cubicBezTo>
                  <a:cubicBezTo>
                    <a:pt x="9981" y="5881"/>
                    <a:pt x="11689" y="5193"/>
                    <a:pt x="13153" y="4106"/>
                  </a:cubicBezTo>
                  <a:cubicBezTo>
                    <a:pt x="13220" y="4062"/>
                    <a:pt x="13264" y="3973"/>
                    <a:pt x="13397" y="3973"/>
                  </a:cubicBezTo>
                  <a:cubicBezTo>
                    <a:pt x="13419" y="4151"/>
                    <a:pt x="13508" y="4284"/>
                    <a:pt x="13641" y="4395"/>
                  </a:cubicBezTo>
                  <a:cubicBezTo>
                    <a:pt x="13680" y="4426"/>
                    <a:pt x="13728" y="4441"/>
                    <a:pt x="13775" y="4441"/>
                  </a:cubicBezTo>
                  <a:cubicBezTo>
                    <a:pt x="13861" y="4441"/>
                    <a:pt x="13945" y="4392"/>
                    <a:pt x="13974" y="4306"/>
                  </a:cubicBezTo>
                  <a:cubicBezTo>
                    <a:pt x="14040" y="4106"/>
                    <a:pt x="14062" y="3884"/>
                    <a:pt x="14018" y="3685"/>
                  </a:cubicBezTo>
                  <a:cubicBezTo>
                    <a:pt x="13974" y="3463"/>
                    <a:pt x="14062" y="3241"/>
                    <a:pt x="14240" y="3108"/>
                  </a:cubicBezTo>
                  <a:cubicBezTo>
                    <a:pt x="14750" y="2554"/>
                    <a:pt x="15193" y="1933"/>
                    <a:pt x="15571" y="1267"/>
                  </a:cubicBezTo>
                  <a:cubicBezTo>
                    <a:pt x="15726" y="1001"/>
                    <a:pt x="15792" y="691"/>
                    <a:pt x="15726" y="380"/>
                  </a:cubicBezTo>
                  <a:cubicBezTo>
                    <a:pt x="15637" y="92"/>
                    <a:pt x="15571" y="25"/>
                    <a:pt x="15171" y="3"/>
                  </a:cubicBezTo>
                  <a:cubicBezTo>
                    <a:pt x="15087" y="1"/>
                    <a:pt x="15003" y="1"/>
                    <a:pt x="14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 rot="3633216">
              <a:off x="1181867" y="4031634"/>
              <a:ext cx="255070" cy="277720"/>
            </a:xfrm>
            <a:custGeom>
              <a:avLst/>
              <a:gdLst/>
              <a:ahLst/>
              <a:cxnLst/>
              <a:rect l="l" t="t" r="r" b="b"/>
              <a:pathLst>
                <a:path w="10203" h="11109" extrusionOk="0">
                  <a:moveTo>
                    <a:pt x="9392" y="1"/>
                  </a:moveTo>
                  <a:cubicBezTo>
                    <a:pt x="8741" y="1"/>
                    <a:pt x="8088" y="139"/>
                    <a:pt x="7497" y="416"/>
                  </a:cubicBezTo>
                  <a:cubicBezTo>
                    <a:pt x="6743" y="749"/>
                    <a:pt x="6055" y="1259"/>
                    <a:pt x="5479" y="1902"/>
                  </a:cubicBezTo>
                  <a:cubicBezTo>
                    <a:pt x="4525" y="2901"/>
                    <a:pt x="3660" y="4010"/>
                    <a:pt x="2928" y="5207"/>
                  </a:cubicBezTo>
                  <a:cubicBezTo>
                    <a:pt x="2617" y="5695"/>
                    <a:pt x="2374" y="6205"/>
                    <a:pt x="2152" y="6715"/>
                  </a:cubicBezTo>
                  <a:cubicBezTo>
                    <a:pt x="2107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01"/>
                    <a:pt x="111" y="8556"/>
                  </a:cubicBezTo>
                  <a:cubicBezTo>
                    <a:pt x="0" y="8734"/>
                    <a:pt x="23" y="9000"/>
                    <a:pt x="178" y="9155"/>
                  </a:cubicBezTo>
                  <a:cubicBezTo>
                    <a:pt x="266" y="9222"/>
                    <a:pt x="355" y="9266"/>
                    <a:pt x="466" y="9288"/>
                  </a:cubicBezTo>
                  <a:cubicBezTo>
                    <a:pt x="799" y="9355"/>
                    <a:pt x="1154" y="9377"/>
                    <a:pt x="1509" y="9377"/>
                  </a:cubicBezTo>
                  <a:cubicBezTo>
                    <a:pt x="1730" y="9377"/>
                    <a:pt x="1730" y="9377"/>
                    <a:pt x="1708" y="9732"/>
                  </a:cubicBezTo>
                  <a:cubicBezTo>
                    <a:pt x="1686" y="10042"/>
                    <a:pt x="1664" y="10353"/>
                    <a:pt x="1686" y="10641"/>
                  </a:cubicBezTo>
                  <a:cubicBezTo>
                    <a:pt x="1686" y="10819"/>
                    <a:pt x="1708" y="10996"/>
                    <a:pt x="1819" y="11063"/>
                  </a:cubicBezTo>
                  <a:cubicBezTo>
                    <a:pt x="1866" y="11094"/>
                    <a:pt x="1911" y="11109"/>
                    <a:pt x="1952" y="11109"/>
                  </a:cubicBezTo>
                  <a:cubicBezTo>
                    <a:pt x="2028" y="11109"/>
                    <a:pt x="2094" y="11060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5" y="9710"/>
                    <a:pt x="2706" y="9133"/>
                    <a:pt x="2795" y="8534"/>
                  </a:cubicBezTo>
                  <a:cubicBezTo>
                    <a:pt x="2839" y="8091"/>
                    <a:pt x="2839" y="8091"/>
                    <a:pt x="3128" y="8091"/>
                  </a:cubicBezTo>
                  <a:cubicBezTo>
                    <a:pt x="3882" y="8091"/>
                    <a:pt x="4636" y="7980"/>
                    <a:pt x="5368" y="7802"/>
                  </a:cubicBezTo>
                  <a:cubicBezTo>
                    <a:pt x="6588" y="7492"/>
                    <a:pt x="7674" y="6693"/>
                    <a:pt x="8562" y="5318"/>
                  </a:cubicBezTo>
                  <a:cubicBezTo>
                    <a:pt x="8606" y="5252"/>
                    <a:pt x="8628" y="5163"/>
                    <a:pt x="8717" y="5163"/>
                  </a:cubicBezTo>
                  <a:cubicBezTo>
                    <a:pt x="8739" y="5362"/>
                    <a:pt x="8783" y="5540"/>
                    <a:pt x="8894" y="5695"/>
                  </a:cubicBezTo>
                  <a:cubicBezTo>
                    <a:pt x="8929" y="5748"/>
                    <a:pt x="8964" y="5773"/>
                    <a:pt x="8996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8" y="5340"/>
                    <a:pt x="9138" y="5074"/>
                    <a:pt x="9116" y="4808"/>
                  </a:cubicBezTo>
                  <a:cubicBezTo>
                    <a:pt x="9072" y="4542"/>
                    <a:pt x="9116" y="4276"/>
                    <a:pt x="9249" y="4032"/>
                  </a:cubicBezTo>
                  <a:cubicBezTo>
                    <a:pt x="9582" y="3278"/>
                    <a:pt x="9870" y="2479"/>
                    <a:pt x="10070" y="1659"/>
                  </a:cubicBezTo>
                  <a:cubicBezTo>
                    <a:pt x="10181" y="1304"/>
                    <a:pt x="10203" y="904"/>
                    <a:pt x="10158" y="527"/>
                  </a:cubicBezTo>
                  <a:cubicBezTo>
                    <a:pt x="10092" y="128"/>
                    <a:pt x="10025" y="39"/>
                    <a:pt x="9781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 rot="2294570">
              <a:off x="1848465" y="4819029"/>
              <a:ext cx="404253" cy="286802"/>
            </a:xfrm>
            <a:custGeom>
              <a:avLst/>
              <a:gdLst/>
              <a:ahLst/>
              <a:cxnLst/>
              <a:rect l="l" t="t" r="r" b="b"/>
              <a:pathLst>
                <a:path w="16170" h="11472" extrusionOk="0">
                  <a:moveTo>
                    <a:pt x="15593" y="1"/>
                  </a:moveTo>
                  <a:cubicBezTo>
                    <a:pt x="15535" y="1"/>
                    <a:pt x="15469" y="5"/>
                    <a:pt x="15393" y="13"/>
                  </a:cubicBezTo>
                  <a:cubicBezTo>
                    <a:pt x="14129" y="169"/>
                    <a:pt x="12865" y="501"/>
                    <a:pt x="11667" y="967"/>
                  </a:cubicBezTo>
                  <a:cubicBezTo>
                    <a:pt x="10536" y="1433"/>
                    <a:pt x="9449" y="2032"/>
                    <a:pt x="8473" y="2786"/>
                  </a:cubicBezTo>
                  <a:cubicBezTo>
                    <a:pt x="7054" y="3806"/>
                    <a:pt x="5745" y="4982"/>
                    <a:pt x="4526" y="6246"/>
                  </a:cubicBezTo>
                  <a:cubicBezTo>
                    <a:pt x="4082" y="6712"/>
                    <a:pt x="3705" y="7199"/>
                    <a:pt x="3372" y="7732"/>
                  </a:cubicBezTo>
                  <a:cubicBezTo>
                    <a:pt x="3283" y="7865"/>
                    <a:pt x="3150" y="7976"/>
                    <a:pt x="2995" y="8042"/>
                  </a:cubicBezTo>
                  <a:cubicBezTo>
                    <a:pt x="2197" y="8464"/>
                    <a:pt x="1420" y="8952"/>
                    <a:pt x="644" y="9417"/>
                  </a:cubicBezTo>
                  <a:cubicBezTo>
                    <a:pt x="467" y="9528"/>
                    <a:pt x="311" y="9661"/>
                    <a:pt x="178" y="9817"/>
                  </a:cubicBezTo>
                  <a:cubicBezTo>
                    <a:pt x="1" y="10038"/>
                    <a:pt x="45" y="10216"/>
                    <a:pt x="334" y="10305"/>
                  </a:cubicBezTo>
                  <a:cubicBezTo>
                    <a:pt x="489" y="10349"/>
                    <a:pt x="644" y="10349"/>
                    <a:pt x="799" y="10349"/>
                  </a:cubicBezTo>
                  <a:cubicBezTo>
                    <a:pt x="1376" y="10305"/>
                    <a:pt x="1953" y="10238"/>
                    <a:pt x="2507" y="10127"/>
                  </a:cubicBezTo>
                  <a:cubicBezTo>
                    <a:pt x="2634" y="10106"/>
                    <a:pt x="2720" y="10092"/>
                    <a:pt x="2779" y="10092"/>
                  </a:cubicBezTo>
                  <a:cubicBezTo>
                    <a:pt x="2906" y="10092"/>
                    <a:pt x="2906" y="10159"/>
                    <a:pt x="2906" y="10371"/>
                  </a:cubicBezTo>
                  <a:cubicBezTo>
                    <a:pt x="2884" y="10637"/>
                    <a:pt x="2884" y="10881"/>
                    <a:pt x="2929" y="11147"/>
                  </a:cubicBezTo>
                  <a:cubicBezTo>
                    <a:pt x="2951" y="11303"/>
                    <a:pt x="3017" y="11436"/>
                    <a:pt x="3195" y="11458"/>
                  </a:cubicBezTo>
                  <a:cubicBezTo>
                    <a:pt x="3236" y="11467"/>
                    <a:pt x="3277" y="11471"/>
                    <a:pt x="3319" y="11471"/>
                  </a:cubicBezTo>
                  <a:cubicBezTo>
                    <a:pt x="3481" y="11471"/>
                    <a:pt x="3643" y="11404"/>
                    <a:pt x="3749" y="11280"/>
                  </a:cubicBezTo>
                  <a:cubicBezTo>
                    <a:pt x="3927" y="11081"/>
                    <a:pt x="4060" y="10859"/>
                    <a:pt x="4148" y="10637"/>
                  </a:cubicBezTo>
                  <a:cubicBezTo>
                    <a:pt x="4348" y="10127"/>
                    <a:pt x="4503" y="9617"/>
                    <a:pt x="4592" y="9085"/>
                  </a:cubicBezTo>
                  <a:cubicBezTo>
                    <a:pt x="4636" y="8685"/>
                    <a:pt x="4636" y="8685"/>
                    <a:pt x="5102" y="8619"/>
                  </a:cubicBezTo>
                  <a:cubicBezTo>
                    <a:pt x="6344" y="8397"/>
                    <a:pt x="7564" y="8109"/>
                    <a:pt x="8784" y="7754"/>
                  </a:cubicBezTo>
                  <a:cubicBezTo>
                    <a:pt x="10691" y="7222"/>
                    <a:pt x="12444" y="6201"/>
                    <a:pt x="13841" y="4782"/>
                  </a:cubicBezTo>
                  <a:cubicBezTo>
                    <a:pt x="13907" y="4738"/>
                    <a:pt x="13952" y="4649"/>
                    <a:pt x="14085" y="4627"/>
                  </a:cubicBezTo>
                  <a:cubicBezTo>
                    <a:pt x="14129" y="4804"/>
                    <a:pt x="14262" y="4937"/>
                    <a:pt x="14417" y="5026"/>
                  </a:cubicBezTo>
                  <a:cubicBezTo>
                    <a:pt x="14471" y="5046"/>
                    <a:pt x="14520" y="5056"/>
                    <a:pt x="14564" y="5056"/>
                  </a:cubicBezTo>
                  <a:cubicBezTo>
                    <a:pt x="14667" y="5056"/>
                    <a:pt x="14741" y="5001"/>
                    <a:pt x="14772" y="4893"/>
                  </a:cubicBezTo>
                  <a:cubicBezTo>
                    <a:pt x="14817" y="4671"/>
                    <a:pt x="14795" y="4427"/>
                    <a:pt x="14706" y="4227"/>
                  </a:cubicBezTo>
                  <a:cubicBezTo>
                    <a:pt x="14639" y="3983"/>
                    <a:pt x="14706" y="3717"/>
                    <a:pt x="14861" y="3540"/>
                  </a:cubicBezTo>
                  <a:cubicBezTo>
                    <a:pt x="15349" y="2852"/>
                    <a:pt x="15726" y="2120"/>
                    <a:pt x="16014" y="1322"/>
                  </a:cubicBezTo>
                  <a:cubicBezTo>
                    <a:pt x="16147" y="1011"/>
                    <a:pt x="16170" y="657"/>
                    <a:pt x="16059" y="346"/>
                  </a:cubicBezTo>
                  <a:cubicBezTo>
                    <a:pt x="15950" y="92"/>
                    <a:pt x="15856" y="1"/>
                    <a:pt x="155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 rot="2294570">
              <a:off x="1509292" y="4148708"/>
              <a:ext cx="497954" cy="236477"/>
            </a:xfrm>
            <a:custGeom>
              <a:avLst/>
              <a:gdLst/>
              <a:ahLst/>
              <a:cxnLst/>
              <a:rect l="l" t="t" r="r" b="b"/>
              <a:pathLst>
                <a:path w="19918" h="9459" extrusionOk="0">
                  <a:moveTo>
                    <a:pt x="16127" y="0"/>
                  </a:moveTo>
                  <a:cubicBezTo>
                    <a:pt x="14529" y="0"/>
                    <a:pt x="12933" y="295"/>
                    <a:pt x="11423" y="886"/>
                  </a:cubicBezTo>
                  <a:cubicBezTo>
                    <a:pt x="9560" y="1596"/>
                    <a:pt x="7785" y="2461"/>
                    <a:pt x="6078" y="3504"/>
                  </a:cubicBezTo>
                  <a:cubicBezTo>
                    <a:pt x="5457" y="3903"/>
                    <a:pt x="4858" y="4346"/>
                    <a:pt x="4325" y="4834"/>
                  </a:cubicBezTo>
                  <a:cubicBezTo>
                    <a:pt x="4170" y="4967"/>
                    <a:pt x="4015" y="5034"/>
                    <a:pt x="3837" y="5056"/>
                  </a:cubicBezTo>
                  <a:cubicBezTo>
                    <a:pt x="2839" y="5256"/>
                    <a:pt x="1886" y="5544"/>
                    <a:pt x="932" y="5788"/>
                  </a:cubicBezTo>
                  <a:cubicBezTo>
                    <a:pt x="688" y="5855"/>
                    <a:pt x="488" y="5943"/>
                    <a:pt x="289" y="6076"/>
                  </a:cubicBezTo>
                  <a:cubicBezTo>
                    <a:pt x="23" y="6209"/>
                    <a:pt x="0" y="6564"/>
                    <a:pt x="244" y="6742"/>
                  </a:cubicBezTo>
                  <a:cubicBezTo>
                    <a:pt x="377" y="6853"/>
                    <a:pt x="533" y="6941"/>
                    <a:pt x="688" y="6986"/>
                  </a:cubicBezTo>
                  <a:cubicBezTo>
                    <a:pt x="1265" y="7185"/>
                    <a:pt x="1863" y="7341"/>
                    <a:pt x="2484" y="7452"/>
                  </a:cubicBezTo>
                  <a:cubicBezTo>
                    <a:pt x="2884" y="7518"/>
                    <a:pt x="2884" y="7518"/>
                    <a:pt x="2751" y="7895"/>
                  </a:cubicBezTo>
                  <a:cubicBezTo>
                    <a:pt x="2618" y="8206"/>
                    <a:pt x="2529" y="8538"/>
                    <a:pt x="2462" y="8871"/>
                  </a:cubicBezTo>
                  <a:cubicBezTo>
                    <a:pt x="2396" y="9048"/>
                    <a:pt x="2462" y="9248"/>
                    <a:pt x="2595" y="9359"/>
                  </a:cubicBezTo>
                  <a:cubicBezTo>
                    <a:pt x="2684" y="9425"/>
                    <a:pt x="2789" y="9459"/>
                    <a:pt x="2898" y="9459"/>
                  </a:cubicBezTo>
                  <a:cubicBezTo>
                    <a:pt x="3006" y="9459"/>
                    <a:pt x="3117" y="9425"/>
                    <a:pt x="3216" y="9359"/>
                  </a:cubicBezTo>
                  <a:cubicBezTo>
                    <a:pt x="3460" y="9204"/>
                    <a:pt x="3682" y="8982"/>
                    <a:pt x="3882" y="8738"/>
                  </a:cubicBezTo>
                  <a:cubicBezTo>
                    <a:pt x="4281" y="8206"/>
                    <a:pt x="4658" y="7629"/>
                    <a:pt x="4946" y="7008"/>
                  </a:cubicBezTo>
                  <a:cubicBezTo>
                    <a:pt x="5096" y="6695"/>
                    <a:pt x="5144" y="6602"/>
                    <a:pt x="5309" y="6602"/>
                  </a:cubicBezTo>
                  <a:cubicBezTo>
                    <a:pt x="5389" y="6602"/>
                    <a:pt x="5496" y="6624"/>
                    <a:pt x="5656" y="6653"/>
                  </a:cubicBezTo>
                  <a:cubicBezTo>
                    <a:pt x="6965" y="6897"/>
                    <a:pt x="8295" y="7052"/>
                    <a:pt x="9626" y="7141"/>
                  </a:cubicBezTo>
                  <a:cubicBezTo>
                    <a:pt x="9816" y="7151"/>
                    <a:pt x="10006" y="7155"/>
                    <a:pt x="10195" y="7155"/>
                  </a:cubicBezTo>
                  <a:cubicBezTo>
                    <a:pt x="12193" y="7155"/>
                    <a:pt x="14137" y="6624"/>
                    <a:pt x="15859" y="5611"/>
                  </a:cubicBezTo>
                  <a:cubicBezTo>
                    <a:pt x="15948" y="5575"/>
                    <a:pt x="16009" y="5510"/>
                    <a:pt x="16099" y="5510"/>
                  </a:cubicBezTo>
                  <a:cubicBezTo>
                    <a:pt x="16121" y="5510"/>
                    <a:pt x="16144" y="5513"/>
                    <a:pt x="16169" y="5522"/>
                  </a:cubicBezTo>
                  <a:cubicBezTo>
                    <a:pt x="16169" y="5744"/>
                    <a:pt x="16213" y="5966"/>
                    <a:pt x="16347" y="6143"/>
                  </a:cubicBezTo>
                  <a:cubicBezTo>
                    <a:pt x="16411" y="6218"/>
                    <a:pt x="16486" y="6257"/>
                    <a:pt x="16556" y="6257"/>
                  </a:cubicBezTo>
                  <a:cubicBezTo>
                    <a:pt x="16630" y="6257"/>
                    <a:pt x="16700" y="6212"/>
                    <a:pt x="16746" y="6121"/>
                  </a:cubicBezTo>
                  <a:cubicBezTo>
                    <a:pt x="16879" y="5855"/>
                    <a:pt x="16968" y="5566"/>
                    <a:pt x="16968" y="5278"/>
                  </a:cubicBezTo>
                  <a:cubicBezTo>
                    <a:pt x="16990" y="4990"/>
                    <a:pt x="17145" y="4701"/>
                    <a:pt x="17411" y="4524"/>
                  </a:cubicBezTo>
                  <a:cubicBezTo>
                    <a:pt x="18187" y="3858"/>
                    <a:pt x="18875" y="3104"/>
                    <a:pt x="19474" y="2284"/>
                  </a:cubicBezTo>
                  <a:cubicBezTo>
                    <a:pt x="19740" y="1951"/>
                    <a:pt x="19895" y="1530"/>
                    <a:pt x="19917" y="1086"/>
                  </a:cubicBezTo>
                  <a:cubicBezTo>
                    <a:pt x="19917" y="642"/>
                    <a:pt x="19829" y="532"/>
                    <a:pt x="19407" y="421"/>
                  </a:cubicBezTo>
                  <a:cubicBezTo>
                    <a:pt x="18331" y="140"/>
                    <a:pt x="17228" y="0"/>
                    <a:pt x="16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 rot="2294570">
              <a:off x="1318231" y="4271526"/>
              <a:ext cx="410903" cy="198226"/>
            </a:xfrm>
            <a:custGeom>
              <a:avLst/>
              <a:gdLst/>
              <a:ahLst/>
              <a:cxnLst/>
              <a:rect l="l" t="t" r="r" b="b"/>
              <a:pathLst>
                <a:path w="16436" h="7929" extrusionOk="0">
                  <a:moveTo>
                    <a:pt x="13388" y="0"/>
                  </a:moveTo>
                  <a:cubicBezTo>
                    <a:pt x="12036" y="0"/>
                    <a:pt x="10684" y="258"/>
                    <a:pt x="9405" y="770"/>
                  </a:cubicBezTo>
                  <a:cubicBezTo>
                    <a:pt x="7874" y="1347"/>
                    <a:pt x="6410" y="2101"/>
                    <a:pt x="5013" y="2966"/>
                  </a:cubicBezTo>
                  <a:cubicBezTo>
                    <a:pt x="4503" y="3298"/>
                    <a:pt x="4015" y="3675"/>
                    <a:pt x="3572" y="4097"/>
                  </a:cubicBezTo>
                  <a:cubicBezTo>
                    <a:pt x="3461" y="4186"/>
                    <a:pt x="3328" y="4252"/>
                    <a:pt x="3172" y="4274"/>
                  </a:cubicBezTo>
                  <a:cubicBezTo>
                    <a:pt x="2352" y="4430"/>
                    <a:pt x="1575" y="4674"/>
                    <a:pt x="777" y="4895"/>
                  </a:cubicBezTo>
                  <a:cubicBezTo>
                    <a:pt x="577" y="4940"/>
                    <a:pt x="422" y="5028"/>
                    <a:pt x="267" y="5139"/>
                  </a:cubicBezTo>
                  <a:cubicBezTo>
                    <a:pt x="23" y="5250"/>
                    <a:pt x="1" y="5561"/>
                    <a:pt x="222" y="5694"/>
                  </a:cubicBezTo>
                  <a:cubicBezTo>
                    <a:pt x="333" y="5783"/>
                    <a:pt x="444" y="5849"/>
                    <a:pt x="577" y="5893"/>
                  </a:cubicBezTo>
                  <a:cubicBezTo>
                    <a:pt x="1065" y="6049"/>
                    <a:pt x="1575" y="6182"/>
                    <a:pt x="2063" y="6270"/>
                  </a:cubicBezTo>
                  <a:cubicBezTo>
                    <a:pt x="2396" y="6315"/>
                    <a:pt x="2396" y="6315"/>
                    <a:pt x="2285" y="6647"/>
                  </a:cubicBezTo>
                  <a:cubicBezTo>
                    <a:pt x="2196" y="6891"/>
                    <a:pt x="2108" y="7158"/>
                    <a:pt x="2063" y="7446"/>
                  </a:cubicBezTo>
                  <a:cubicBezTo>
                    <a:pt x="2041" y="7601"/>
                    <a:pt x="2041" y="7756"/>
                    <a:pt x="2174" y="7845"/>
                  </a:cubicBezTo>
                  <a:cubicBezTo>
                    <a:pt x="2252" y="7901"/>
                    <a:pt x="2341" y="7928"/>
                    <a:pt x="2429" y="7928"/>
                  </a:cubicBezTo>
                  <a:cubicBezTo>
                    <a:pt x="2518" y="7928"/>
                    <a:pt x="2607" y="7901"/>
                    <a:pt x="2684" y="7845"/>
                  </a:cubicBezTo>
                  <a:cubicBezTo>
                    <a:pt x="2906" y="7712"/>
                    <a:pt x="3084" y="7535"/>
                    <a:pt x="3239" y="7313"/>
                  </a:cubicBezTo>
                  <a:cubicBezTo>
                    <a:pt x="3572" y="6869"/>
                    <a:pt x="3860" y="6404"/>
                    <a:pt x="4104" y="5893"/>
                  </a:cubicBezTo>
                  <a:cubicBezTo>
                    <a:pt x="4229" y="5628"/>
                    <a:pt x="4266" y="5549"/>
                    <a:pt x="4416" y="5549"/>
                  </a:cubicBezTo>
                  <a:cubicBezTo>
                    <a:pt x="4479" y="5549"/>
                    <a:pt x="4562" y="5563"/>
                    <a:pt x="4680" y="5583"/>
                  </a:cubicBezTo>
                  <a:cubicBezTo>
                    <a:pt x="5767" y="5783"/>
                    <a:pt x="6876" y="5916"/>
                    <a:pt x="7985" y="5960"/>
                  </a:cubicBezTo>
                  <a:cubicBezTo>
                    <a:pt x="8135" y="5967"/>
                    <a:pt x="8286" y="5971"/>
                    <a:pt x="8436" y="5971"/>
                  </a:cubicBezTo>
                  <a:cubicBezTo>
                    <a:pt x="10080" y="5971"/>
                    <a:pt x="11708" y="5527"/>
                    <a:pt x="13131" y="4674"/>
                  </a:cubicBezTo>
                  <a:cubicBezTo>
                    <a:pt x="13185" y="4619"/>
                    <a:pt x="13224" y="4551"/>
                    <a:pt x="13309" y="4551"/>
                  </a:cubicBezTo>
                  <a:cubicBezTo>
                    <a:pt x="13328" y="4551"/>
                    <a:pt x="13350" y="4554"/>
                    <a:pt x="13375" y="4563"/>
                  </a:cubicBezTo>
                  <a:cubicBezTo>
                    <a:pt x="13353" y="4740"/>
                    <a:pt x="13397" y="4918"/>
                    <a:pt x="13508" y="5073"/>
                  </a:cubicBezTo>
                  <a:cubicBezTo>
                    <a:pt x="13550" y="5137"/>
                    <a:pt x="13619" y="5170"/>
                    <a:pt x="13683" y="5170"/>
                  </a:cubicBezTo>
                  <a:cubicBezTo>
                    <a:pt x="13753" y="5170"/>
                    <a:pt x="13817" y="5131"/>
                    <a:pt x="13841" y="5051"/>
                  </a:cubicBezTo>
                  <a:cubicBezTo>
                    <a:pt x="13951" y="4829"/>
                    <a:pt x="14018" y="4607"/>
                    <a:pt x="14018" y="4363"/>
                  </a:cubicBezTo>
                  <a:cubicBezTo>
                    <a:pt x="14040" y="4097"/>
                    <a:pt x="14173" y="3875"/>
                    <a:pt x="14373" y="3720"/>
                  </a:cubicBezTo>
                  <a:cubicBezTo>
                    <a:pt x="15016" y="3165"/>
                    <a:pt x="15571" y="2544"/>
                    <a:pt x="16058" y="1857"/>
                  </a:cubicBezTo>
                  <a:cubicBezTo>
                    <a:pt x="16280" y="1568"/>
                    <a:pt x="16413" y="1236"/>
                    <a:pt x="16435" y="881"/>
                  </a:cubicBezTo>
                  <a:cubicBezTo>
                    <a:pt x="16435" y="504"/>
                    <a:pt x="16369" y="415"/>
                    <a:pt x="15992" y="326"/>
                  </a:cubicBezTo>
                  <a:cubicBezTo>
                    <a:pt x="15138" y="108"/>
                    <a:pt x="14263" y="0"/>
                    <a:pt x="13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 rot="2294570">
              <a:off x="1154645" y="4621950"/>
              <a:ext cx="461928" cy="172001"/>
            </a:xfrm>
            <a:custGeom>
              <a:avLst/>
              <a:gdLst/>
              <a:ahLst/>
              <a:cxnLst/>
              <a:rect l="l" t="t" r="r" b="b"/>
              <a:pathLst>
                <a:path w="18477" h="6880" extrusionOk="0">
                  <a:moveTo>
                    <a:pt x="14425" y="1"/>
                  </a:moveTo>
                  <a:cubicBezTo>
                    <a:pt x="14334" y="1"/>
                    <a:pt x="14243" y="2"/>
                    <a:pt x="14151" y="3"/>
                  </a:cubicBezTo>
                  <a:cubicBezTo>
                    <a:pt x="12909" y="26"/>
                    <a:pt x="11689" y="203"/>
                    <a:pt x="10514" y="558"/>
                  </a:cubicBezTo>
                  <a:cubicBezTo>
                    <a:pt x="8828" y="1024"/>
                    <a:pt x="7165" y="1622"/>
                    <a:pt x="5590" y="2399"/>
                  </a:cubicBezTo>
                  <a:cubicBezTo>
                    <a:pt x="5036" y="2665"/>
                    <a:pt x="4481" y="2998"/>
                    <a:pt x="3993" y="3375"/>
                  </a:cubicBezTo>
                  <a:cubicBezTo>
                    <a:pt x="3860" y="3463"/>
                    <a:pt x="3705" y="3508"/>
                    <a:pt x="3527" y="3530"/>
                  </a:cubicBezTo>
                  <a:cubicBezTo>
                    <a:pt x="2618" y="3641"/>
                    <a:pt x="1731" y="3818"/>
                    <a:pt x="844" y="3996"/>
                  </a:cubicBezTo>
                  <a:cubicBezTo>
                    <a:pt x="622" y="4018"/>
                    <a:pt x="444" y="4106"/>
                    <a:pt x="267" y="4195"/>
                  </a:cubicBezTo>
                  <a:cubicBezTo>
                    <a:pt x="23" y="4350"/>
                    <a:pt x="1" y="4506"/>
                    <a:pt x="245" y="4705"/>
                  </a:cubicBezTo>
                  <a:cubicBezTo>
                    <a:pt x="356" y="4794"/>
                    <a:pt x="511" y="4861"/>
                    <a:pt x="666" y="4905"/>
                  </a:cubicBezTo>
                  <a:cubicBezTo>
                    <a:pt x="1199" y="5060"/>
                    <a:pt x="1775" y="5215"/>
                    <a:pt x="2352" y="5326"/>
                  </a:cubicBezTo>
                  <a:cubicBezTo>
                    <a:pt x="2729" y="5393"/>
                    <a:pt x="2729" y="5393"/>
                    <a:pt x="2618" y="5681"/>
                  </a:cubicBezTo>
                  <a:cubicBezTo>
                    <a:pt x="2507" y="5903"/>
                    <a:pt x="2418" y="6147"/>
                    <a:pt x="2374" y="6413"/>
                  </a:cubicBezTo>
                  <a:cubicBezTo>
                    <a:pt x="2308" y="6546"/>
                    <a:pt x="2374" y="6724"/>
                    <a:pt x="2507" y="6790"/>
                  </a:cubicBezTo>
                  <a:cubicBezTo>
                    <a:pt x="2607" y="6853"/>
                    <a:pt x="2714" y="6880"/>
                    <a:pt x="2820" y="6880"/>
                  </a:cubicBezTo>
                  <a:cubicBezTo>
                    <a:pt x="2902" y="6880"/>
                    <a:pt x="2984" y="6864"/>
                    <a:pt x="3062" y="6835"/>
                  </a:cubicBezTo>
                  <a:cubicBezTo>
                    <a:pt x="3306" y="6701"/>
                    <a:pt x="3505" y="6546"/>
                    <a:pt x="3683" y="6347"/>
                  </a:cubicBezTo>
                  <a:cubicBezTo>
                    <a:pt x="4037" y="5970"/>
                    <a:pt x="4370" y="5526"/>
                    <a:pt x="4636" y="5060"/>
                  </a:cubicBezTo>
                  <a:cubicBezTo>
                    <a:pt x="4755" y="4824"/>
                    <a:pt x="4794" y="4755"/>
                    <a:pt x="4945" y="4755"/>
                  </a:cubicBezTo>
                  <a:cubicBezTo>
                    <a:pt x="5021" y="4755"/>
                    <a:pt x="5124" y="4772"/>
                    <a:pt x="5280" y="4794"/>
                  </a:cubicBezTo>
                  <a:cubicBezTo>
                    <a:pt x="6522" y="5038"/>
                    <a:pt x="7764" y="5215"/>
                    <a:pt x="9028" y="5304"/>
                  </a:cubicBezTo>
                  <a:cubicBezTo>
                    <a:pt x="9372" y="5335"/>
                    <a:pt x="9718" y="5351"/>
                    <a:pt x="10063" y="5351"/>
                  </a:cubicBezTo>
                  <a:cubicBezTo>
                    <a:pt x="11693" y="5351"/>
                    <a:pt x="13315" y="5006"/>
                    <a:pt x="14817" y="4328"/>
                  </a:cubicBezTo>
                  <a:cubicBezTo>
                    <a:pt x="14867" y="4278"/>
                    <a:pt x="14941" y="4253"/>
                    <a:pt x="15022" y="4253"/>
                  </a:cubicBezTo>
                  <a:cubicBezTo>
                    <a:pt x="15049" y="4253"/>
                    <a:pt x="15077" y="4256"/>
                    <a:pt x="15105" y="4262"/>
                  </a:cubicBezTo>
                  <a:cubicBezTo>
                    <a:pt x="15083" y="4439"/>
                    <a:pt x="15149" y="4617"/>
                    <a:pt x="15282" y="4750"/>
                  </a:cubicBezTo>
                  <a:cubicBezTo>
                    <a:pt x="15349" y="4816"/>
                    <a:pt x="15415" y="4850"/>
                    <a:pt x="15479" y="4850"/>
                  </a:cubicBezTo>
                  <a:cubicBezTo>
                    <a:pt x="15543" y="4850"/>
                    <a:pt x="15604" y="4816"/>
                    <a:pt x="15659" y="4750"/>
                  </a:cubicBezTo>
                  <a:cubicBezTo>
                    <a:pt x="15770" y="4550"/>
                    <a:pt x="15837" y="4328"/>
                    <a:pt x="15837" y="4106"/>
                  </a:cubicBezTo>
                  <a:cubicBezTo>
                    <a:pt x="15859" y="3863"/>
                    <a:pt x="15992" y="3641"/>
                    <a:pt x="16214" y="3530"/>
                  </a:cubicBezTo>
                  <a:cubicBezTo>
                    <a:pt x="16901" y="3064"/>
                    <a:pt x="17545" y="2510"/>
                    <a:pt x="18077" y="1866"/>
                  </a:cubicBezTo>
                  <a:cubicBezTo>
                    <a:pt x="18321" y="1622"/>
                    <a:pt x="18454" y="1312"/>
                    <a:pt x="18476" y="979"/>
                  </a:cubicBezTo>
                  <a:cubicBezTo>
                    <a:pt x="18476" y="624"/>
                    <a:pt x="18387" y="536"/>
                    <a:pt x="17966" y="425"/>
                  </a:cubicBezTo>
                  <a:cubicBezTo>
                    <a:pt x="16812" y="136"/>
                    <a:pt x="15620" y="1"/>
                    <a:pt x="144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 rot="2294570">
              <a:off x="1121373" y="4401647"/>
              <a:ext cx="320527" cy="259252"/>
            </a:xfrm>
            <a:custGeom>
              <a:avLst/>
              <a:gdLst/>
              <a:ahLst/>
              <a:cxnLst/>
              <a:rect l="l" t="t" r="r" b="b"/>
              <a:pathLst>
                <a:path w="12821" h="10370" extrusionOk="0">
                  <a:moveTo>
                    <a:pt x="11104" y="0"/>
                  </a:moveTo>
                  <a:cubicBezTo>
                    <a:pt x="10728" y="0"/>
                    <a:pt x="10353" y="45"/>
                    <a:pt x="9982" y="133"/>
                  </a:cubicBezTo>
                  <a:cubicBezTo>
                    <a:pt x="9072" y="333"/>
                    <a:pt x="8229" y="710"/>
                    <a:pt x="7498" y="1264"/>
                  </a:cubicBezTo>
                  <a:cubicBezTo>
                    <a:pt x="6211" y="2129"/>
                    <a:pt x="5036" y="3127"/>
                    <a:pt x="3971" y="4236"/>
                  </a:cubicBezTo>
                  <a:cubicBezTo>
                    <a:pt x="3550" y="4680"/>
                    <a:pt x="3150" y="5168"/>
                    <a:pt x="2796" y="5678"/>
                  </a:cubicBezTo>
                  <a:cubicBezTo>
                    <a:pt x="2707" y="5811"/>
                    <a:pt x="2596" y="5900"/>
                    <a:pt x="2485" y="5944"/>
                  </a:cubicBezTo>
                  <a:cubicBezTo>
                    <a:pt x="1842" y="6188"/>
                    <a:pt x="1221" y="6543"/>
                    <a:pt x="600" y="6876"/>
                  </a:cubicBezTo>
                  <a:cubicBezTo>
                    <a:pt x="445" y="6942"/>
                    <a:pt x="311" y="7053"/>
                    <a:pt x="201" y="7208"/>
                  </a:cubicBezTo>
                  <a:cubicBezTo>
                    <a:pt x="23" y="7364"/>
                    <a:pt x="1" y="7652"/>
                    <a:pt x="134" y="7852"/>
                  </a:cubicBezTo>
                  <a:cubicBezTo>
                    <a:pt x="201" y="7940"/>
                    <a:pt x="289" y="8029"/>
                    <a:pt x="400" y="8051"/>
                  </a:cubicBezTo>
                  <a:cubicBezTo>
                    <a:pt x="755" y="8206"/>
                    <a:pt x="1110" y="8317"/>
                    <a:pt x="1509" y="8406"/>
                  </a:cubicBezTo>
                  <a:cubicBezTo>
                    <a:pt x="1753" y="8450"/>
                    <a:pt x="1753" y="8450"/>
                    <a:pt x="1642" y="8827"/>
                  </a:cubicBezTo>
                  <a:cubicBezTo>
                    <a:pt x="1554" y="9138"/>
                    <a:pt x="1465" y="9471"/>
                    <a:pt x="1398" y="9803"/>
                  </a:cubicBezTo>
                  <a:cubicBezTo>
                    <a:pt x="1354" y="9959"/>
                    <a:pt x="1376" y="10136"/>
                    <a:pt x="1465" y="10291"/>
                  </a:cubicBezTo>
                  <a:cubicBezTo>
                    <a:pt x="1516" y="10342"/>
                    <a:pt x="1571" y="10370"/>
                    <a:pt x="1629" y="10370"/>
                  </a:cubicBezTo>
                  <a:cubicBezTo>
                    <a:pt x="1698" y="10370"/>
                    <a:pt x="1770" y="10331"/>
                    <a:pt x="1842" y="10247"/>
                  </a:cubicBezTo>
                  <a:cubicBezTo>
                    <a:pt x="2019" y="10047"/>
                    <a:pt x="2175" y="9826"/>
                    <a:pt x="2308" y="9582"/>
                  </a:cubicBezTo>
                  <a:cubicBezTo>
                    <a:pt x="2596" y="9005"/>
                    <a:pt x="2862" y="8406"/>
                    <a:pt x="3084" y="7785"/>
                  </a:cubicBezTo>
                  <a:cubicBezTo>
                    <a:pt x="3197" y="7447"/>
                    <a:pt x="3227" y="7354"/>
                    <a:pt x="3346" y="7354"/>
                  </a:cubicBezTo>
                  <a:cubicBezTo>
                    <a:pt x="3391" y="7354"/>
                    <a:pt x="3448" y="7368"/>
                    <a:pt x="3527" y="7386"/>
                  </a:cubicBezTo>
                  <a:cubicBezTo>
                    <a:pt x="4246" y="7522"/>
                    <a:pt x="4981" y="7590"/>
                    <a:pt x="5703" y="7590"/>
                  </a:cubicBezTo>
                  <a:cubicBezTo>
                    <a:pt x="5806" y="7590"/>
                    <a:pt x="5909" y="7588"/>
                    <a:pt x="6012" y="7585"/>
                  </a:cubicBezTo>
                  <a:cubicBezTo>
                    <a:pt x="7409" y="7519"/>
                    <a:pt x="8740" y="6898"/>
                    <a:pt x="10026" y="5656"/>
                  </a:cubicBezTo>
                  <a:cubicBezTo>
                    <a:pt x="10046" y="5595"/>
                    <a:pt x="10103" y="5498"/>
                    <a:pt x="10180" y="5498"/>
                  </a:cubicBezTo>
                  <a:cubicBezTo>
                    <a:pt x="10188" y="5498"/>
                    <a:pt x="10196" y="5499"/>
                    <a:pt x="10203" y="5501"/>
                  </a:cubicBezTo>
                  <a:cubicBezTo>
                    <a:pt x="10181" y="5722"/>
                    <a:pt x="10203" y="5922"/>
                    <a:pt x="10270" y="6122"/>
                  </a:cubicBezTo>
                  <a:cubicBezTo>
                    <a:pt x="10300" y="6192"/>
                    <a:pt x="10339" y="6225"/>
                    <a:pt x="10381" y="6225"/>
                  </a:cubicBezTo>
                  <a:cubicBezTo>
                    <a:pt x="10432" y="6225"/>
                    <a:pt x="10487" y="6175"/>
                    <a:pt x="10536" y="6077"/>
                  </a:cubicBezTo>
                  <a:cubicBezTo>
                    <a:pt x="10625" y="5789"/>
                    <a:pt x="10691" y="5501"/>
                    <a:pt x="10714" y="5212"/>
                  </a:cubicBezTo>
                  <a:cubicBezTo>
                    <a:pt x="10736" y="4924"/>
                    <a:pt x="10847" y="4658"/>
                    <a:pt x="11024" y="4414"/>
                  </a:cubicBezTo>
                  <a:cubicBezTo>
                    <a:pt x="11579" y="3682"/>
                    <a:pt x="12044" y="2883"/>
                    <a:pt x="12444" y="2063"/>
                  </a:cubicBezTo>
                  <a:cubicBezTo>
                    <a:pt x="12643" y="1686"/>
                    <a:pt x="12776" y="1264"/>
                    <a:pt x="12798" y="843"/>
                  </a:cubicBezTo>
                  <a:cubicBezTo>
                    <a:pt x="12821" y="399"/>
                    <a:pt x="12776" y="288"/>
                    <a:pt x="12532" y="222"/>
                  </a:cubicBezTo>
                  <a:cubicBezTo>
                    <a:pt x="12061" y="73"/>
                    <a:pt x="11582" y="0"/>
                    <a:pt x="11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 rot="2294570">
              <a:off x="1438255" y="4591829"/>
              <a:ext cx="460803" cy="175101"/>
            </a:xfrm>
            <a:custGeom>
              <a:avLst/>
              <a:gdLst/>
              <a:ahLst/>
              <a:cxnLst/>
              <a:rect l="l" t="t" r="r" b="b"/>
              <a:pathLst>
                <a:path w="18432" h="7004" extrusionOk="0">
                  <a:moveTo>
                    <a:pt x="14566" y="1"/>
                  </a:moveTo>
                  <a:cubicBezTo>
                    <a:pt x="14406" y="1"/>
                    <a:pt x="14245" y="3"/>
                    <a:pt x="14084" y="9"/>
                  </a:cubicBezTo>
                  <a:cubicBezTo>
                    <a:pt x="12864" y="31"/>
                    <a:pt x="11644" y="231"/>
                    <a:pt x="10469" y="586"/>
                  </a:cubicBezTo>
                  <a:cubicBezTo>
                    <a:pt x="8783" y="1074"/>
                    <a:pt x="7142" y="1717"/>
                    <a:pt x="5567" y="2493"/>
                  </a:cubicBezTo>
                  <a:cubicBezTo>
                    <a:pt x="4991" y="2759"/>
                    <a:pt x="4458" y="3092"/>
                    <a:pt x="3970" y="3469"/>
                  </a:cubicBezTo>
                  <a:cubicBezTo>
                    <a:pt x="3837" y="3580"/>
                    <a:pt x="3682" y="3624"/>
                    <a:pt x="3527" y="3646"/>
                  </a:cubicBezTo>
                  <a:cubicBezTo>
                    <a:pt x="2595" y="3757"/>
                    <a:pt x="1708" y="3957"/>
                    <a:pt x="821" y="4134"/>
                  </a:cubicBezTo>
                  <a:cubicBezTo>
                    <a:pt x="621" y="4156"/>
                    <a:pt x="422" y="4245"/>
                    <a:pt x="244" y="4334"/>
                  </a:cubicBezTo>
                  <a:cubicBezTo>
                    <a:pt x="0" y="4489"/>
                    <a:pt x="0" y="4667"/>
                    <a:pt x="222" y="4844"/>
                  </a:cubicBezTo>
                  <a:cubicBezTo>
                    <a:pt x="355" y="4933"/>
                    <a:pt x="488" y="4999"/>
                    <a:pt x="643" y="5044"/>
                  </a:cubicBezTo>
                  <a:cubicBezTo>
                    <a:pt x="1198" y="5199"/>
                    <a:pt x="1775" y="5332"/>
                    <a:pt x="2329" y="5443"/>
                  </a:cubicBezTo>
                  <a:cubicBezTo>
                    <a:pt x="2728" y="5509"/>
                    <a:pt x="2728" y="5509"/>
                    <a:pt x="2617" y="5798"/>
                  </a:cubicBezTo>
                  <a:cubicBezTo>
                    <a:pt x="2506" y="6020"/>
                    <a:pt x="2418" y="6286"/>
                    <a:pt x="2373" y="6530"/>
                  </a:cubicBezTo>
                  <a:cubicBezTo>
                    <a:pt x="2329" y="6685"/>
                    <a:pt x="2373" y="6840"/>
                    <a:pt x="2529" y="6929"/>
                  </a:cubicBezTo>
                  <a:cubicBezTo>
                    <a:pt x="2611" y="6976"/>
                    <a:pt x="2711" y="7004"/>
                    <a:pt x="2814" y="7004"/>
                  </a:cubicBezTo>
                  <a:cubicBezTo>
                    <a:pt x="2906" y="7004"/>
                    <a:pt x="2999" y="6981"/>
                    <a:pt x="3083" y="6929"/>
                  </a:cubicBezTo>
                  <a:cubicBezTo>
                    <a:pt x="3327" y="6818"/>
                    <a:pt x="3527" y="6663"/>
                    <a:pt x="3682" y="6463"/>
                  </a:cubicBezTo>
                  <a:cubicBezTo>
                    <a:pt x="4059" y="6064"/>
                    <a:pt x="4370" y="5642"/>
                    <a:pt x="4636" y="5177"/>
                  </a:cubicBezTo>
                  <a:cubicBezTo>
                    <a:pt x="4759" y="4929"/>
                    <a:pt x="4797" y="4854"/>
                    <a:pt x="4966" y="4854"/>
                  </a:cubicBezTo>
                  <a:cubicBezTo>
                    <a:pt x="5040" y="4854"/>
                    <a:pt x="5138" y="4868"/>
                    <a:pt x="5279" y="4888"/>
                  </a:cubicBezTo>
                  <a:cubicBezTo>
                    <a:pt x="6521" y="5110"/>
                    <a:pt x="7763" y="5265"/>
                    <a:pt x="9027" y="5354"/>
                  </a:cubicBezTo>
                  <a:cubicBezTo>
                    <a:pt x="9330" y="5378"/>
                    <a:pt x="9632" y="5390"/>
                    <a:pt x="9935" y="5390"/>
                  </a:cubicBezTo>
                  <a:cubicBezTo>
                    <a:pt x="11608" y="5390"/>
                    <a:pt x="13272" y="5029"/>
                    <a:pt x="14794" y="4334"/>
                  </a:cubicBezTo>
                  <a:cubicBezTo>
                    <a:pt x="14867" y="4279"/>
                    <a:pt x="14940" y="4239"/>
                    <a:pt x="15025" y="4239"/>
                  </a:cubicBezTo>
                  <a:cubicBezTo>
                    <a:pt x="15043" y="4239"/>
                    <a:pt x="15062" y="4241"/>
                    <a:pt x="15082" y="4245"/>
                  </a:cubicBezTo>
                  <a:cubicBezTo>
                    <a:pt x="15082" y="4423"/>
                    <a:pt x="15149" y="4600"/>
                    <a:pt x="15260" y="4733"/>
                  </a:cubicBezTo>
                  <a:cubicBezTo>
                    <a:pt x="15304" y="4800"/>
                    <a:pt x="15376" y="4833"/>
                    <a:pt x="15448" y="4833"/>
                  </a:cubicBezTo>
                  <a:cubicBezTo>
                    <a:pt x="15520" y="4833"/>
                    <a:pt x="15592" y="4800"/>
                    <a:pt x="15637" y="4733"/>
                  </a:cubicBezTo>
                  <a:cubicBezTo>
                    <a:pt x="15770" y="4534"/>
                    <a:pt x="15814" y="4312"/>
                    <a:pt x="15814" y="4090"/>
                  </a:cubicBezTo>
                  <a:cubicBezTo>
                    <a:pt x="15836" y="3846"/>
                    <a:pt x="15969" y="3624"/>
                    <a:pt x="16191" y="3513"/>
                  </a:cubicBezTo>
                  <a:cubicBezTo>
                    <a:pt x="16879" y="3025"/>
                    <a:pt x="17500" y="2471"/>
                    <a:pt x="18054" y="1850"/>
                  </a:cubicBezTo>
                  <a:cubicBezTo>
                    <a:pt x="18276" y="1606"/>
                    <a:pt x="18409" y="1273"/>
                    <a:pt x="18431" y="940"/>
                  </a:cubicBezTo>
                  <a:cubicBezTo>
                    <a:pt x="18409" y="586"/>
                    <a:pt x="18320" y="497"/>
                    <a:pt x="17921" y="408"/>
                  </a:cubicBezTo>
                  <a:cubicBezTo>
                    <a:pt x="16815" y="136"/>
                    <a:pt x="15692" y="1"/>
                    <a:pt x="14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 rot="2294570">
              <a:off x="1238963" y="4943870"/>
              <a:ext cx="562829" cy="193026"/>
            </a:xfrm>
            <a:custGeom>
              <a:avLst/>
              <a:gdLst/>
              <a:ahLst/>
              <a:cxnLst/>
              <a:rect l="l" t="t" r="r" b="b"/>
              <a:pathLst>
                <a:path w="22513" h="7721" extrusionOk="0">
                  <a:moveTo>
                    <a:pt x="16671" y="0"/>
                  </a:moveTo>
                  <a:cubicBezTo>
                    <a:pt x="15410" y="0"/>
                    <a:pt x="14155" y="158"/>
                    <a:pt x="12931" y="459"/>
                  </a:cubicBezTo>
                  <a:cubicBezTo>
                    <a:pt x="10846" y="947"/>
                    <a:pt x="8828" y="1590"/>
                    <a:pt x="6876" y="2433"/>
                  </a:cubicBezTo>
                  <a:cubicBezTo>
                    <a:pt x="6166" y="2721"/>
                    <a:pt x="5501" y="3098"/>
                    <a:pt x="4880" y="3520"/>
                  </a:cubicBezTo>
                  <a:cubicBezTo>
                    <a:pt x="4702" y="3631"/>
                    <a:pt x="4525" y="3697"/>
                    <a:pt x="4325" y="3697"/>
                  </a:cubicBezTo>
                  <a:cubicBezTo>
                    <a:pt x="3216" y="3786"/>
                    <a:pt x="2130" y="3963"/>
                    <a:pt x="1021" y="4119"/>
                  </a:cubicBezTo>
                  <a:cubicBezTo>
                    <a:pt x="777" y="4141"/>
                    <a:pt x="533" y="4230"/>
                    <a:pt x="333" y="4340"/>
                  </a:cubicBezTo>
                  <a:cubicBezTo>
                    <a:pt x="22" y="4496"/>
                    <a:pt x="0" y="4695"/>
                    <a:pt x="266" y="4939"/>
                  </a:cubicBezTo>
                  <a:cubicBezTo>
                    <a:pt x="422" y="5050"/>
                    <a:pt x="577" y="5139"/>
                    <a:pt x="754" y="5205"/>
                  </a:cubicBezTo>
                  <a:cubicBezTo>
                    <a:pt x="1420" y="5449"/>
                    <a:pt x="2085" y="5649"/>
                    <a:pt x="2773" y="5804"/>
                  </a:cubicBezTo>
                  <a:cubicBezTo>
                    <a:pt x="3238" y="5893"/>
                    <a:pt x="3238" y="5915"/>
                    <a:pt x="3083" y="6248"/>
                  </a:cubicBezTo>
                  <a:cubicBezTo>
                    <a:pt x="2928" y="6514"/>
                    <a:pt x="2817" y="6825"/>
                    <a:pt x="2728" y="7113"/>
                  </a:cubicBezTo>
                  <a:cubicBezTo>
                    <a:pt x="2662" y="7290"/>
                    <a:pt x="2728" y="7490"/>
                    <a:pt x="2906" y="7601"/>
                  </a:cubicBezTo>
                  <a:cubicBezTo>
                    <a:pt x="3026" y="7681"/>
                    <a:pt x="3161" y="7721"/>
                    <a:pt x="3303" y="7721"/>
                  </a:cubicBezTo>
                  <a:cubicBezTo>
                    <a:pt x="3398" y="7721"/>
                    <a:pt x="3496" y="7703"/>
                    <a:pt x="3593" y="7667"/>
                  </a:cubicBezTo>
                  <a:cubicBezTo>
                    <a:pt x="3859" y="7534"/>
                    <a:pt x="4126" y="7357"/>
                    <a:pt x="4347" y="7135"/>
                  </a:cubicBezTo>
                  <a:cubicBezTo>
                    <a:pt x="4813" y="6669"/>
                    <a:pt x="5235" y="6181"/>
                    <a:pt x="5589" y="5627"/>
                  </a:cubicBezTo>
                  <a:cubicBezTo>
                    <a:pt x="5740" y="5366"/>
                    <a:pt x="5798" y="5275"/>
                    <a:pt x="5946" y="5275"/>
                  </a:cubicBezTo>
                  <a:cubicBezTo>
                    <a:pt x="6037" y="5275"/>
                    <a:pt x="6163" y="5310"/>
                    <a:pt x="6366" y="5361"/>
                  </a:cubicBezTo>
                  <a:cubicBezTo>
                    <a:pt x="7852" y="5693"/>
                    <a:pt x="9360" y="5982"/>
                    <a:pt x="10868" y="6159"/>
                  </a:cubicBezTo>
                  <a:cubicBezTo>
                    <a:pt x="11496" y="6246"/>
                    <a:pt x="12126" y="6289"/>
                    <a:pt x="12753" y="6289"/>
                  </a:cubicBezTo>
                  <a:cubicBezTo>
                    <a:pt x="14519" y="6289"/>
                    <a:pt x="16268" y="5949"/>
                    <a:pt x="17921" y="5294"/>
                  </a:cubicBezTo>
                  <a:cubicBezTo>
                    <a:pt x="17994" y="5239"/>
                    <a:pt x="18097" y="5200"/>
                    <a:pt x="18193" y="5200"/>
                  </a:cubicBezTo>
                  <a:cubicBezTo>
                    <a:pt x="18214" y="5200"/>
                    <a:pt x="18234" y="5202"/>
                    <a:pt x="18254" y="5205"/>
                  </a:cubicBezTo>
                  <a:cubicBezTo>
                    <a:pt x="18232" y="5427"/>
                    <a:pt x="18298" y="5649"/>
                    <a:pt x="18453" y="5826"/>
                  </a:cubicBezTo>
                  <a:cubicBezTo>
                    <a:pt x="18509" y="5904"/>
                    <a:pt x="18592" y="5943"/>
                    <a:pt x="18675" y="5943"/>
                  </a:cubicBezTo>
                  <a:cubicBezTo>
                    <a:pt x="18758" y="5943"/>
                    <a:pt x="18842" y="5904"/>
                    <a:pt x="18897" y="5826"/>
                  </a:cubicBezTo>
                  <a:cubicBezTo>
                    <a:pt x="19052" y="5582"/>
                    <a:pt x="19141" y="5316"/>
                    <a:pt x="19163" y="5050"/>
                  </a:cubicBezTo>
                  <a:cubicBezTo>
                    <a:pt x="19208" y="4762"/>
                    <a:pt x="19385" y="4496"/>
                    <a:pt x="19651" y="4363"/>
                  </a:cubicBezTo>
                  <a:cubicBezTo>
                    <a:pt x="20516" y="3830"/>
                    <a:pt x="21292" y="3209"/>
                    <a:pt x="22002" y="2477"/>
                  </a:cubicBezTo>
                  <a:cubicBezTo>
                    <a:pt x="22290" y="2189"/>
                    <a:pt x="22468" y="1812"/>
                    <a:pt x="22512" y="1413"/>
                  </a:cubicBezTo>
                  <a:cubicBezTo>
                    <a:pt x="22512" y="991"/>
                    <a:pt x="22424" y="858"/>
                    <a:pt x="21936" y="725"/>
                  </a:cubicBezTo>
                  <a:cubicBezTo>
                    <a:pt x="20427" y="282"/>
                    <a:pt x="18897" y="38"/>
                    <a:pt x="17344" y="15"/>
                  </a:cubicBezTo>
                  <a:cubicBezTo>
                    <a:pt x="17120" y="5"/>
                    <a:pt x="16895" y="0"/>
                    <a:pt x="16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 rot="6136105">
              <a:off x="378633" y="3322712"/>
              <a:ext cx="394840" cy="219108"/>
            </a:xfrm>
            <a:custGeom>
              <a:avLst/>
              <a:gdLst/>
              <a:ahLst/>
              <a:cxnLst/>
              <a:rect l="l" t="t" r="r" b="b"/>
              <a:pathLst>
                <a:path w="15793" h="8764" extrusionOk="0">
                  <a:moveTo>
                    <a:pt x="14918" y="1"/>
                  </a:moveTo>
                  <a:cubicBezTo>
                    <a:pt x="13830" y="1"/>
                    <a:pt x="12761" y="133"/>
                    <a:pt x="11711" y="380"/>
                  </a:cubicBezTo>
                  <a:cubicBezTo>
                    <a:pt x="10602" y="646"/>
                    <a:pt x="9560" y="1045"/>
                    <a:pt x="8584" y="1578"/>
                  </a:cubicBezTo>
                  <a:cubicBezTo>
                    <a:pt x="7165" y="2332"/>
                    <a:pt x="5834" y="3219"/>
                    <a:pt x="4570" y="4217"/>
                  </a:cubicBezTo>
                  <a:cubicBezTo>
                    <a:pt x="4126" y="4550"/>
                    <a:pt x="3705" y="4949"/>
                    <a:pt x="3328" y="5393"/>
                  </a:cubicBezTo>
                  <a:cubicBezTo>
                    <a:pt x="3239" y="5504"/>
                    <a:pt x="3106" y="5570"/>
                    <a:pt x="2973" y="5614"/>
                  </a:cubicBezTo>
                  <a:cubicBezTo>
                    <a:pt x="2174" y="5903"/>
                    <a:pt x="1420" y="6235"/>
                    <a:pt x="666" y="6568"/>
                  </a:cubicBezTo>
                  <a:cubicBezTo>
                    <a:pt x="489" y="6635"/>
                    <a:pt x="333" y="6746"/>
                    <a:pt x="178" y="6856"/>
                  </a:cubicBezTo>
                  <a:cubicBezTo>
                    <a:pt x="1" y="7034"/>
                    <a:pt x="23" y="7189"/>
                    <a:pt x="267" y="7322"/>
                  </a:cubicBezTo>
                  <a:cubicBezTo>
                    <a:pt x="400" y="7367"/>
                    <a:pt x="533" y="7411"/>
                    <a:pt x="688" y="7411"/>
                  </a:cubicBezTo>
                  <a:cubicBezTo>
                    <a:pt x="1062" y="7443"/>
                    <a:pt x="1447" y="7464"/>
                    <a:pt x="1836" y="7464"/>
                  </a:cubicBezTo>
                  <a:cubicBezTo>
                    <a:pt x="1978" y="7464"/>
                    <a:pt x="2120" y="7461"/>
                    <a:pt x="2263" y="7455"/>
                  </a:cubicBezTo>
                  <a:cubicBezTo>
                    <a:pt x="2326" y="7451"/>
                    <a:pt x="2378" y="7449"/>
                    <a:pt x="2421" y="7449"/>
                  </a:cubicBezTo>
                  <a:cubicBezTo>
                    <a:pt x="2616" y="7449"/>
                    <a:pt x="2610" y="7503"/>
                    <a:pt x="2573" y="7721"/>
                  </a:cubicBezTo>
                  <a:cubicBezTo>
                    <a:pt x="2507" y="7943"/>
                    <a:pt x="2485" y="8187"/>
                    <a:pt x="2485" y="8409"/>
                  </a:cubicBezTo>
                  <a:cubicBezTo>
                    <a:pt x="2485" y="8564"/>
                    <a:pt x="2573" y="8697"/>
                    <a:pt x="2707" y="8742"/>
                  </a:cubicBezTo>
                  <a:cubicBezTo>
                    <a:pt x="2763" y="8756"/>
                    <a:pt x="2819" y="8763"/>
                    <a:pt x="2874" y="8763"/>
                  </a:cubicBezTo>
                  <a:cubicBezTo>
                    <a:pt x="2994" y="8763"/>
                    <a:pt x="3111" y="8729"/>
                    <a:pt x="3217" y="8653"/>
                  </a:cubicBezTo>
                  <a:cubicBezTo>
                    <a:pt x="3394" y="8498"/>
                    <a:pt x="3549" y="8320"/>
                    <a:pt x="3660" y="8098"/>
                  </a:cubicBezTo>
                  <a:cubicBezTo>
                    <a:pt x="3904" y="7699"/>
                    <a:pt x="4104" y="7234"/>
                    <a:pt x="4259" y="6768"/>
                  </a:cubicBezTo>
                  <a:cubicBezTo>
                    <a:pt x="4348" y="6413"/>
                    <a:pt x="4348" y="6435"/>
                    <a:pt x="4769" y="6413"/>
                  </a:cubicBezTo>
                  <a:cubicBezTo>
                    <a:pt x="5923" y="6391"/>
                    <a:pt x="7054" y="6280"/>
                    <a:pt x="8207" y="6125"/>
                  </a:cubicBezTo>
                  <a:cubicBezTo>
                    <a:pt x="9981" y="5881"/>
                    <a:pt x="11689" y="5193"/>
                    <a:pt x="13153" y="4106"/>
                  </a:cubicBezTo>
                  <a:cubicBezTo>
                    <a:pt x="13220" y="4062"/>
                    <a:pt x="13264" y="3973"/>
                    <a:pt x="13397" y="3973"/>
                  </a:cubicBezTo>
                  <a:cubicBezTo>
                    <a:pt x="13419" y="4151"/>
                    <a:pt x="13508" y="4284"/>
                    <a:pt x="13641" y="4395"/>
                  </a:cubicBezTo>
                  <a:cubicBezTo>
                    <a:pt x="13680" y="4426"/>
                    <a:pt x="13728" y="4441"/>
                    <a:pt x="13775" y="4441"/>
                  </a:cubicBezTo>
                  <a:cubicBezTo>
                    <a:pt x="13861" y="4441"/>
                    <a:pt x="13945" y="4392"/>
                    <a:pt x="13974" y="4306"/>
                  </a:cubicBezTo>
                  <a:cubicBezTo>
                    <a:pt x="14040" y="4106"/>
                    <a:pt x="14062" y="3884"/>
                    <a:pt x="14018" y="3685"/>
                  </a:cubicBezTo>
                  <a:cubicBezTo>
                    <a:pt x="13974" y="3463"/>
                    <a:pt x="14062" y="3241"/>
                    <a:pt x="14240" y="3108"/>
                  </a:cubicBezTo>
                  <a:cubicBezTo>
                    <a:pt x="14750" y="2554"/>
                    <a:pt x="15193" y="1933"/>
                    <a:pt x="15571" y="1267"/>
                  </a:cubicBezTo>
                  <a:cubicBezTo>
                    <a:pt x="15726" y="1001"/>
                    <a:pt x="15792" y="691"/>
                    <a:pt x="15726" y="380"/>
                  </a:cubicBezTo>
                  <a:cubicBezTo>
                    <a:pt x="15637" y="92"/>
                    <a:pt x="15571" y="25"/>
                    <a:pt x="15171" y="3"/>
                  </a:cubicBezTo>
                  <a:cubicBezTo>
                    <a:pt x="15087" y="1"/>
                    <a:pt x="15003" y="1"/>
                    <a:pt x="14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 rot="6136105">
              <a:off x="568046" y="3634270"/>
              <a:ext cx="345463" cy="233384"/>
            </a:xfrm>
            <a:custGeom>
              <a:avLst/>
              <a:gdLst/>
              <a:ahLst/>
              <a:cxnLst/>
              <a:rect l="l" t="t" r="r" b="b"/>
              <a:pathLst>
                <a:path w="13818" h="9335" extrusionOk="0">
                  <a:moveTo>
                    <a:pt x="12849" y="0"/>
                  </a:moveTo>
                  <a:cubicBezTo>
                    <a:pt x="11958" y="0"/>
                    <a:pt x="11083" y="120"/>
                    <a:pt x="10225" y="387"/>
                  </a:cubicBezTo>
                  <a:cubicBezTo>
                    <a:pt x="9249" y="653"/>
                    <a:pt x="8339" y="1074"/>
                    <a:pt x="7497" y="1651"/>
                  </a:cubicBezTo>
                  <a:cubicBezTo>
                    <a:pt x="6255" y="2472"/>
                    <a:pt x="5079" y="3403"/>
                    <a:pt x="4014" y="4446"/>
                  </a:cubicBezTo>
                  <a:cubicBezTo>
                    <a:pt x="3615" y="4823"/>
                    <a:pt x="3238" y="5244"/>
                    <a:pt x="2928" y="5710"/>
                  </a:cubicBezTo>
                  <a:cubicBezTo>
                    <a:pt x="2861" y="5821"/>
                    <a:pt x="2728" y="5910"/>
                    <a:pt x="2617" y="5954"/>
                  </a:cubicBezTo>
                  <a:cubicBezTo>
                    <a:pt x="1930" y="6242"/>
                    <a:pt x="1264" y="6619"/>
                    <a:pt x="599" y="6952"/>
                  </a:cubicBezTo>
                  <a:cubicBezTo>
                    <a:pt x="444" y="7041"/>
                    <a:pt x="288" y="7152"/>
                    <a:pt x="177" y="7285"/>
                  </a:cubicBezTo>
                  <a:cubicBezTo>
                    <a:pt x="0" y="7418"/>
                    <a:pt x="44" y="7684"/>
                    <a:pt x="244" y="7773"/>
                  </a:cubicBezTo>
                  <a:cubicBezTo>
                    <a:pt x="355" y="7817"/>
                    <a:pt x="488" y="7861"/>
                    <a:pt x="621" y="7861"/>
                  </a:cubicBezTo>
                  <a:cubicBezTo>
                    <a:pt x="954" y="7911"/>
                    <a:pt x="1299" y="7936"/>
                    <a:pt x="1647" y="7936"/>
                  </a:cubicBezTo>
                  <a:cubicBezTo>
                    <a:pt x="1763" y="7936"/>
                    <a:pt x="1880" y="7933"/>
                    <a:pt x="1996" y="7928"/>
                  </a:cubicBezTo>
                  <a:cubicBezTo>
                    <a:pt x="2307" y="7928"/>
                    <a:pt x="2307" y="7928"/>
                    <a:pt x="2284" y="8194"/>
                  </a:cubicBezTo>
                  <a:cubicBezTo>
                    <a:pt x="2240" y="8460"/>
                    <a:pt x="2218" y="8704"/>
                    <a:pt x="2218" y="8970"/>
                  </a:cubicBezTo>
                  <a:cubicBezTo>
                    <a:pt x="2218" y="9103"/>
                    <a:pt x="2262" y="9236"/>
                    <a:pt x="2395" y="9303"/>
                  </a:cubicBezTo>
                  <a:cubicBezTo>
                    <a:pt x="2445" y="9324"/>
                    <a:pt x="2497" y="9334"/>
                    <a:pt x="2549" y="9334"/>
                  </a:cubicBezTo>
                  <a:cubicBezTo>
                    <a:pt x="2660" y="9334"/>
                    <a:pt x="2771" y="9290"/>
                    <a:pt x="2861" y="9214"/>
                  </a:cubicBezTo>
                  <a:cubicBezTo>
                    <a:pt x="3016" y="9037"/>
                    <a:pt x="3149" y="8837"/>
                    <a:pt x="3238" y="8638"/>
                  </a:cubicBezTo>
                  <a:cubicBezTo>
                    <a:pt x="3460" y="8172"/>
                    <a:pt x="3637" y="7684"/>
                    <a:pt x="3748" y="7196"/>
                  </a:cubicBezTo>
                  <a:cubicBezTo>
                    <a:pt x="3837" y="6819"/>
                    <a:pt x="3837" y="6819"/>
                    <a:pt x="4214" y="6819"/>
                  </a:cubicBezTo>
                  <a:cubicBezTo>
                    <a:pt x="5212" y="6797"/>
                    <a:pt x="6210" y="6686"/>
                    <a:pt x="7208" y="6531"/>
                  </a:cubicBezTo>
                  <a:cubicBezTo>
                    <a:pt x="8827" y="6264"/>
                    <a:pt x="10336" y="5532"/>
                    <a:pt x="11533" y="4401"/>
                  </a:cubicBezTo>
                  <a:cubicBezTo>
                    <a:pt x="11578" y="4357"/>
                    <a:pt x="11622" y="4268"/>
                    <a:pt x="11733" y="4268"/>
                  </a:cubicBezTo>
                  <a:cubicBezTo>
                    <a:pt x="11755" y="4446"/>
                    <a:pt x="11844" y="4601"/>
                    <a:pt x="11977" y="4712"/>
                  </a:cubicBezTo>
                  <a:cubicBezTo>
                    <a:pt x="12010" y="4754"/>
                    <a:pt x="12056" y="4773"/>
                    <a:pt x="12102" y="4773"/>
                  </a:cubicBezTo>
                  <a:cubicBezTo>
                    <a:pt x="12177" y="4773"/>
                    <a:pt x="12251" y="4720"/>
                    <a:pt x="12265" y="4623"/>
                  </a:cubicBezTo>
                  <a:cubicBezTo>
                    <a:pt x="12310" y="4424"/>
                    <a:pt x="12332" y="4180"/>
                    <a:pt x="12287" y="3980"/>
                  </a:cubicBezTo>
                  <a:cubicBezTo>
                    <a:pt x="12265" y="3736"/>
                    <a:pt x="12332" y="3514"/>
                    <a:pt x="12487" y="3337"/>
                  </a:cubicBezTo>
                  <a:cubicBezTo>
                    <a:pt x="12931" y="2716"/>
                    <a:pt x="13330" y="2073"/>
                    <a:pt x="13640" y="1363"/>
                  </a:cubicBezTo>
                  <a:cubicBezTo>
                    <a:pt x="13773" y="1074"/>
                    <a:pt x="13818" y="742"/>
                    <a:pt x="13773" y="409"/>
                  </a:cubicBezTo>
                  <a:cubicBezTo>
                    <a:pt x="13685" y="76"/>
                    <a:pt x="13618" y="10"/>
                    <a:pt x="13285" y="10"/>
                  </a:cubicBezTo>
                  <a:cubicBezTo>
                    <a:pt x="13139" y="4"/>
                    <a:pt x="12994" y="0"/>
                    <a:pt x="128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 rot="6136105">
              <a:off x="221938" y="3732551"/>
              <a:ext cx="395940" cy="216733"/>
            </a:xfrm>
            <a:custGeom>
              <a:avLst/>
              <a:gdLst/>
              <a:ahLst/>
              <a:cxnLst/>
              <a:rect l="l" t="t" r="r" b="b"/>
              <a:pathLst>
                <a:path w="15837" h="8669" extrusionOk="0">
                  <a:moveTo>
                    <a:pt x="14734" y="0"/>
                  </a:moveTo>
                  <a:cubicBezTo>
                    <a:pt x="13727" y="0"/>
                    <a:pt x="12725" y="114"/>
                    <a:pt x="11755" y="342"/>
                  </a:cubicBezTo>
                  <a:cubicBezTo>
                    <a:pt x="10646" y="609"/>
                    <a:pt x="9604" y="1008"/>
                    <a:pt x="8628" y="1540"/>
                  </a:cubicBezTo>
                  <a:cubicBezTo>
                    <a:pt x="7209" y="2272"/>
                    <a:pt x="5856" y="3137"/>
                    <a:pt x="4591" y="4113"/>
                  </a:cubicBezTo>
                  <a:cubicBezTo>
                    <a:pt x="4148" y="4468"/>
                    <a:pt x="3726" y="4845"/>
                    <a:pt x="3349" y="5288"/>
                  </a:cubicBezTo>
                  <a:cubicBezTo>
                    <a:pt x="3239" y="5399"/>
                    <a:pt x="3128" y="5466"/>
                    <a:pt x="2972" y="5510"/>
                  </a:cubicBezTo>
                  <a:cubicBezTo>
                    <a:pt x="2174" y="5776"/>
                    <a:pt x="1420" y="6131"/>
                    <a:pt x="666" y="6442"/>
                  </a:cubicBezTo>
                  <a:cubicBezTo>
                    <a:pt x="488" y="6508"/>
                    <a:pt x="333" y="6597"/>
                    <a:pt x="178" y="6730"/>
                  </a:cubicBezTo>
                  <a:cubicBezTo>
                    <a:pt x="0" y="6908"/>
                    <a:pt x="23" y="7063"/>
                    <a:pt x="266" y="7174"/>
                  </a:cubicBezTo>
                  <a:cubicBezTo>
                    <a:pt x="400" y="7240"/>
                    <a:pt x="533" y="7262"/>
                    <a:pt x="666" y="7285"/>
                  </a:cubicBezTo>
                  <a:cubicBezTo>
                    <a:pt x="1055" y="7317"/>
                    <a:pt x="1445" y="7338"/>
                    <a:pt x="1826" y="7338"/>
                  </a:cubicBezTo>
                  <a:cubicBezTo>
                    <a:pt x="1965" y="7338"/>
                    <a:pt x="2104" y="7335"/>
                    <a:pt x="2240" y="7329"/>
                  </a:cubicBezTo>
                  <a:cubicBezTo>
                    <a:pt x="2617" y="7329"/>
                    <a:pt x="2595" y="7329"/>
                    <a:pt x="2551" y="7617"/>
                  </a:cubicBezTo>
                  <a:cubicBezTo>
                    <a:pt x="2507" y="7839"/>
                    <a:pt x="2462" y="8083"/>
                    <a:pt x="2462" y="8305"/>
                  </a:cubicBezTo>
                  <a:cubicBezTo>
                    <a:pt x="2462" y="8460"/>
                    <a:pt x="2551" y="8593"/>
                    <a:pt x="2684" y="8637"/>
                  </a:cubicBezTo>
                  <a:cubicBezTo>
                    <a:pt x="2741" y="8659"/>
                    <a:pt x="2798" y="8669"/>
                    <a:pt x="2854" y="8669"/>
                  </a:cubicBezTo>
                  <a:cubicBezTo>
                    <a:pt x="2973" y="8669"/>
                    <a:pt x="3089" y="8624"/>
                    <a:pt x="3194" y="8549"/>
                  </a:cubicBezTo>
                  <a:cubicBezTo>
                    <a:pt x="3372" y="8394"/>
                    <a:pt x="3527" y="8216"/>
                    <a:pt x="3638" y="8016"/>
                  </a:cubicBezTo>
                  <a:cubicBezTo>
                    <a:pt x="3904" y="7595"/>
                    <a:pt x="4103" y="7151"/>
                    <a:pt x="4237" y="6686"/>
                  </a:cubicBezTo>
                  <a:cubicBezTo>
                    <a:pt x="4347" y="6331"/>
                    <a:pt x="4347" y="6331"/>
                    <a:pt x="4769" y="6331"/>
                  </a:cubicBezTo>
                  <a:cubicBezTo>
                    <a:pt x="5922" y="6309"/>
                    <a:pt x="7053" y="6220"/>
                    <a:pt x="8207" y="6065"/>
                  </a:cubicBezTo>
                  <a:cubicBezTo>
                    <a:pt x="10003" y="5843"/>
                    <a:pt x="11711" y="5178"/>
                    <a:pt x="13175" y="4113"/>
                  </a:cubicBezTo>
                  <a:cubicBezTo>
                    <a:pt x="13219" y="4024"/>
                    <a:pt x="13308" y="3958"/>
                    <a:pt x="13419" y="3958"/>
                  </a:cubicBezTo>
                  <a:cubicBezTo>
                    <a:pt x="13441" y="4113"/>
                    <a:pt x="13530" y="4268"/>
                    <a:pt x="13663" y="4357"/>
                  </a:cubicBezTo>
                  <a:cubicBezTo>
                    <a:pt x="13716" y="4392"/>
                    <a:pt x="13773" y="4410"/>
                    <a:pt x="13825" y="4410"/>
                  </a:cubicBezTo>
                  <a:cubicBezTo>
                    <a:pt x="13902" y="4410"/>
                    <a:pt x="13969" y="4370"/>
                    <a:pt x="13995" y="4290"/>
                  </a:cubicBezTo>
                  <a:cubicBezTo>
                    <a:pt x="14062" y="4091"/>
                    <a:pt x="14084" y="3891"/>
                    <a:pt x="14040" y="3669"/>
                  </a:cubicBezTo>
                  <a:cubicBezTo>
                    <a:pt x="14018" y="3448"/>
                    <a:pt x="14106" y="3226"/>
                    <a:pt x="14262" y="3093"/>
                  </a:cubicBezTo>
                  <a:cubicBezTo>
                    <a:pt x="14794" y="2538"/>
                    <a:pt x="15237" y="1917"/>
                    <a:pt x="15615" y="1252"/>
                  </a:cubicBezTo>
                  <a:cubicBezTo>
                    <a:pt x="15770" y="1008"/>
                    <a:pt x="15836" y="697"/>
                    <a:pt x="15792" y="387"/>
                  </a:cubicBezTo>
                  <a:cubicBezTo>
                    <a:pt x="15703" y="76"/>
                    <a:pt x="15615" y="10"/>
                    <a:pt x="15237" y="10"/>
                  </a:cubicBezTo>
                  <a:cubicBezTo>
                    <a:pt x="15070" y="3"/>
                    <a:pt x="14902" y="0"/>
                    <a:pt x="14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 rot="6136105">
              <a:off x="361988" y="3526728"/>
              <a:ext cx="255660" cy="278011"/>
            </a:xfrm>
            <a:custGeom>
              <a:avLst/>
              <a:gdLst/>
              <a:ahLst/>
              <a:cxnLst/>
              <a:rect l="l" t="t" r="r" b="b"/>
              <a:pathLst>
                <a:path w="10226" h="11120" extrusionOk="0">
                  <a:moveTo>
                    <a:pt x="9416" y="0"/>
                  </a:moveTo>
                  <a:cubicBezTo>
                    <a:pt x="8771" y="0"/>
                    <a:pt x="8133" y="139"/>
                    <a:pt x="7542" y="416"/>
                  </a:cubicBezTo>
                  <a:cubicBezTo>
                    <a:pt x="6766" y="771"/>
                    <a:pt x="6078" y="1281"/>
                    <a:pt x="5524" y="1902"/>
                  </a:cubicBezTo>
                  <a:cubicBezTo>
                    <a:pt x="4548" y="2922"/>
                    <a:pt x="3683" y="4031"/>
                    <a:pt x="2951" y="5207"/>
                  </a:cubicBezTo>
                  <a:cubicBezTo>
                    <a:pt x="2640" y="5695"/>
                    <a:pt x="2374" y="6205"/>
                    <a:pt x="2152" y="6737"/>
                  </a:cubicBezTo>
                  <a:cubicBezTo>
                    <a:pt x="2108" y="6848"/>
                    <a:pt x="2041" y="6937"/>
                    <a:pt x="1930" y="7003"/>
                  </a:cubicBezTo>
                  <a:cubicBezTo>
                    <a:pt x="1420" y="7358"/>
                    <a:pt x="932" y="7780"/>
                    <a:pt x="444" y="8179"/>
                  </a:cubicBezTo>
                  <a:cubicBezTo>
                    <a:pt x="311" y="8290"/>
                    <a:pt x="200" y="8423"/>
                    <a:pt x="134" y="8556"/>
                  </a:cubicBezTo>
                  <a:cubicBezTo>
                    <a:pt x="1" y="8755"/>
                    <a:pt x="45" y="8999"/>
                    <a:pt x="200" y="9155"/>
                  </a:cubicBezTo>
                  <a:cubicBezTo>
                    <a:pt x="267" y="9221"/>
                    <a:pt x="378" y="9288"/>
                    <a:pt x="467" y="9288"/>
                  </a:cubicBezTo>
                  <a:cubicBezTo>
                    <a:pt x="759" y="9343"/>
                    <a:pt x="1051" y="9382"/>
                    <a:pt x="1330" y="9382"/>
                  </a:cubicBezTo>
                  <a:cubicBezTo>
                    <a:pt x="1391" y="9382"/>
                    <a:pt x="1450" y="9380"/>
                    <a:pt x="1509" y="9377"/>
                  </a:cubicBezTo>
                  <a:cubicBezTo>
                    <a:pt x="1753" y="9377"/>
                    <a:pt x="1753" y="9377"/>
                    <a:pt x="1731" y="9731"/>
                  </a:cubicBezTo>
                  <a:cubicBezTo>
                    <a:pt x="1686" y="10042"/>
                    <a:pt x="1686" y="10352"/>
                    <a:pt x="1686" y="10663"/>
                  </a:cubicBezTo>
                  <a:cubicBezTo>
                    <a:pt x="1686" y="10840"/>
                    <a:pt x="1731" y="10996"/>
                    <a:pt x="1842" y="11084"/>
                  </a:cubicBezTo>
                  <a:cubicBezTo>
                    <a:pt x="1880" y="11107"/>
                    <a:pt x="1921" y="11120"/>
                    <a:pt x="1962" y="11120"/>
                  </a:cubicBezTo>
                  <a:cubicBezTo>
                    <a:pt x="2039" y="11120"/>
                    <a:pt x="2116" y="11075"/>
                    <a:pt x="2174" y="10973"/>
                  </a:cubicBezTo>
                  <a:cubicBezTo>
                    <a:pt x="2308" y="10752"/>
                    <a:pt x="2396" y="10530"/>
                    <a:pt x="2441" y="10286"/>
                  </a:cubicBezTo>
                  <a:cubicBezTo>
                    <a:pt x="2618" y="9709"/>
                    <a:pt x="2729" y="9133"/>
                    <a:pt x="2795" y="8556"/>
                  </a:cubicBezTo>
                  <a:cubicBezTo>
                    <a:pt x="2862" y="8090"/>
                    <a:pt x="2862" y="8112"/>
                    <a:pt x="3128" y="8090"/>
                  </a:cubicBezTo>
                  <a:cubicBezTo>
                    <a:pt x="3882" y="8090"/>
                    <a:pt x="4636" y="8001"/>
                    <a:pt x="5368" y="7824"/>
                  </a:cubicBezTo>
                  <a:cubicBezTo>
                    <a:pt x="6610" y="7513"/>
                    <a:pt x="7675" y="6693"/>
                    <a:pt x="8584" y="5318"/>
                  </a:cubicBezTo>
                  <a:cubicBezTo>
                    <a:pt x="8629" y="5273"/>
                    <a:pt x="8651" y="5162"/>
                    <a:pt x="8739" y="5162"/>
                  </a:cubicBezTo>
                  <a:cubicBezTo>
                    <a:pt x="8762" y="5362"/>
                    <a:pt x="8806" y="5539"/>
                    <a:pt x="8917" y="5717"/>
                  </a:cubicBezTo>
                  <a:cubicBezTo>
                    <a:pt x="8949" y="5758"/>
                    <a:pt x="8982" y="5777"/>
                    <a:pt x="9012" y="5777"/>
                  </a:cubicBezTo>
                  <a:cubicBezTo>
                    <a:pt x="9065" y="5777"/>
                    <a:pt x="9111" y="5718"/>
                    <a:pt x="9139" y="5606"/>
                  </a:cubicBezTo>
                  <a:cubicBezTo>
                    <a:pt x="9183" y="5340"/>
                    <a:pt x="9183" y="5074"/>
                    <a:pt x="9139" y="4808"/>
                  </a:cubicBezTo>
                  <a:cubicBezTo>
                    <a:pt x="9094" y="4564"/>
                    <a:pt x="9139" y="4275"/>
                    <a:pt x="9272" y="4053"/>
                  </a:cubicBezTo>
                  <a:cubicBezTo>
                    <a:pt x="9604" y="3277"/>
                    <a:pt x="9893" y="2479"/>
                    <a:pt x="10092" y="1680"/>
                  </a:cubicBezTo>
                  <a:cubicBezTo>
                    <a:pt x="10203" y="1303"/>
                    <a:pt x="10226" y="904"/>
                    <a:pt x="10181" y="527"/>
                  </a:cubicBezTo>
                  <a:cubicBezTo>
                    <a:pt x="10115" y="128"/>
                    <a:pt x="10070" y="39"/>
                    <a:pt x="9804" y="17"/>
                  </a:cubicBezTo>
                  <a:cubicBezTo>
                    <a:pt x="9675" y="6"/>
                    <a:pt x="9545" y="0"/>
                    <a:pt x="94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 rot="6136105">
              <a:off x="430729" y="3988457"/>
              <a:ext cx="285586" cy="158156"/>
            </a:xfrm>
            <a:custGeom>
              <a:avLst/>
              <a:gdLst/>
              <a:ahLst/>
              <a:cxnLst/>
              <a:rect l="l" t="t" r="r" b="b"/>
              <a:pathLst>
                <a:path w="11423" h="6326" extrusionOk="0">
                  <a:moveTo>
                    <a:pt x="10723" y="1"/>
                  </a:moveTo>
                  <a:cubicBezTo>
                    <a:pt x="9947" y="1"/>
                    <a:pt x="9190" y="93"/>
                    <a:pt x="8451" y="292"/>
                  </a:cubicBezTo>
                  <a:cubicBezTo>
                    <a:pt x="7674" y="470"/>
                    <a:pt x="6920" y="758"/>
                    <a:pt x="6210" y="1157"/>
                  </a:cubicBezTo>
                  <a:cubicBezTo>
                    <a:pt x="5190" y="1690"/>
                    <a:pt x="4214" y="2311"/>
                    <a:pt x="3305" y="3043"/>
                  </a:cubicBezTo>
                  <a:cubicBezTo>
                    <a:pt x="2994" y="3287"/>
                    <a:pt x="2684" y="3575"/>
                    <a:pt x="2418" y="3885"/>
                  </a:cubicBezTo>
                  <a:cubicBezTo>
                    <a:pt x="2351" y="3974"/>
                    <a:pt x="2262" y="4041"/>
                    <a:pt x="2152" y="4063"/>
                  </a:cubicBezTo>
                  <a:cubicBezTo>
                    <a:pt x="1575" y="4262"/>
                    <a:pt x="1043" y="4506"/>
                    <a:pt x="488" y="4750"/>
                  </a:cubicBezTo>
                  <a:cubicBezTo>
                    <a:pt x="355" y="4795"/>
                    <a:pt x="244" y="4861"/>
                    <a:pt x="155" y="4950"/>
                  </a:cubicBezTo>
                  <a:cubicBezTo>
                    <a:pt x="0" y="5083"/>
                    <a:pt x="22" y="5194"/>
                    <a:pt x="200" y="5283"/>
                  </a:cubicBezTo>
                  <a:cubicBezTo>
                    <a:pt x="289" y="5327"/>
                    <a:pt x="399" y="5349"/>
                    <a:pt x="488" y="5349"/>
                  </a:cubicBezTo>
                  <a:cubicBezTo>
                    <a:pt x="722" y="5375"/>
                    <a:pt x="948" y="5386"/>
                    <a:pt x="1171" y="5386"/>
                  </a:cubicBezTo>
                  <a:cubicBezTo>
                    <a:pt x="1329" y="5386"/>
                    <a:pt x="1485" y="5381"/>
                    <a:pt x="1641" y="5371"/>
                  </a:cubicBezTo>
                  <a:cubicBezTo>
                    <a:pt x="1885" y="5371"/>
                    <a:pt x="1885" y="5371"/>
                    <a:pt x="1863" y="5571"/>
                  </a:cubicBezTo>
                  <a:cubicBezTo>
                    <a:pt x="1819" y="5726"/>
                    <a:pt x="1797" y="5904"/>
                    <a:pt x="1797" y="6081"/>
                  </a:cubicBezTo>
                  <a:cubicBezTo>
                    <a:pt x="1797" y="6170"/>
                    <a:pt x="1863" y="6281"/>
                    <a:pt x="1952" y="6303"/>
                  </a:cubicBezTo>
                  <a:cubicBezTo>
                    <a:pt x="1996" y="6318"/>
                    <a:pt x="2041" y="6325"/>
                    <a:pt x="2084" y="6325"/>
                  </a:cubicBezTo>
                  <a:cubicBezTo>
                    <a:pt x="2171" y="6325"/>
                    <a:pt x="2255" y="6296"/>
                    <a:pt x="2329" y="6236"/>
                  </a:cubicBezTo>
                  <a:cubicBezTo>
                    <a:pt x="2462" y="6126"/>
                    <a:pt x="2573" y="5992"/>
                    <a:pt x="2640" y="5859"/>
                  </a:cubicBezTo>
                  <a:cubicBezTo>
                    <a:pt x="2839" y="5549"/>
                    <a:pt x="2972" y="5216"/>
                    <a:pt x="3083" y="4884"/>
                  </a:cubicBezTo>
                  <a:cubicBezTo>
                    <a:pt x="3150" y="4640"/>
                    <a:pt x="3150" y="4640"/>
                    <a:pt x="3460" y="4640"/>
                  </a:cubicBezTo>
                  <a:cubicBezTo>
                    <a:pt x="4281" y="4595"/>
                    <a:pt x="5101" y="4529"/>
                    <a:pt x="5922" y="4418"/>
                  </a:cubicBezTo>
                  <a:cubicBezTo>
                    <a:pt x="7231" y="4240"/>
                    <a:pt x="8451" y="3752"/>
                    <a:pt x="9493" y="2976"/>
                  </a:cubicBezTo>
                  <a:cubicBezTo>
                    <a:pt x="9559" y="2932"/>
                    <a:pt x="9582" y="2887"/>
                    <a:pt x="9670" y="2887"/>
                  </a:cubicBezTo>
                  <a:cubicBezTo>
                    <a:pt x="9715" y="2998"/>
                    <a:pt x="9781" y="3109"/>
                    <a:pt x="9870" y="3176"/>
                  </a:cubicBezTo>
                  <a:cubicBezTo>
                    <a:pt x="9900" y="3190"/>
                    <a:pt x="9932" y="3198"/>
                    <a:pt x="9963" y="3198"/>
                  </a:cubicBezTo>
                  <a:cubicBezTo>
                    <a:pt x="10025" y="3198"/>
                    <a:pt x="10084" y="3168"/>
                    <a:pt x="10114" y="3109"/>
                  </a:cubicBezTo>
                  <a:cubicBezTo>
                    <a:pt x="10158" y="2976"/>
                    <a:pt x="10158" y="2821"/>
                    <a:pt x="10136" y="2666"/>
                  </a:cubicBezTo>
                  <a:cubicBezTo>
                    <a:pt x="10114" y="2510"/>
                    <a:pt x="10158" y="2355"/>
                    <a:pt x="10291" y="2244"/>
                  </a:cubicBezTo>
                  <a:cubicBezTo>
                    <a:pt x="10668" y="1845"/>
                    <a:pt x="11001" y="1401"/>
                    <a:pt x="11245" y="913"/>
                  </a:cubicBezTo>
                  <a:cubicBezTo>
                    <a:pt x="11378" y="736"/>
                    <a:pt x="11423" y="492"/>
                    <a:pt x="11378" y="292"/>
                  </a:cubicBezTo>
                  <a:cubicBezTo>
                    <a:pt x="11312" y="71"/>
                    <a:pt x="11245" y="4"/>
                    <a:pt x="10979" y="4"/>
                  </a:cubicBezTo>
                  <a:cubicBezTo>
                    <a:pt x="10893" y="2"/>
                    <a:pt x="10808" y="1"/>
                    <a:pt x="10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 rot="6136105">
              <a:off x="386372" y="4122957"/>
              <a:ext cx="255110" cy="278036"/>
            </a:xfrm>
            <a:custGeom>
              <a:avLst/>
              <a:gdLst/>
              <a:ahLst/>
              <a:cxnLst/>
              <a:rect l="l" t="t" r="r" b="b"/>
              <a:pathLst>
                <a:path w="10204" h="11121" extrusionOk="0">
                  <a:moveTo>
                    <a:pt x="9392" y="1"/>
                  </a:moveTo>
                  <a:cubicBezTo>
                    <a:pt x="8742" y="1"/>
                    <a:pt x="8089" y="139"/>
                    <a:pt x="7497" y="416"/>
                  </a:cubicBezTo>
                  <a:cubicBezTo>
                    <a:pt x="6743" y="771"/>
                    <a:pt x="6056" y="1259"/>
                    <a:pt x="5479" y="1902"/>
                  </a:cubicBezTo>
                  <a:cubicBezTo>
                    <a:pt x="4525" y="2923"/>
                    <a:pt x="3660" y="4032"/>
                    <a:pt x="2928" y="5207"/>
                  </a:cubicBezTo>
                  <a:cubicBezTo>
                    <a:pt x="2618" y="5695"/>
                    <a:pt x="2352" y="6205"/>
                    <a:pt x="2152" y="6738"/>
                  </a:cubicBezTo>
                  <a:cubicBezTo>
                    <a:pt x="2108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23"/>
                    <a:pt x="112" y="8556"/>
                  </a:cubicBezTo>
                  <a:cubicBezTo>
                    <a:pt x="1" y="8756"/>
                    <a:pt x="23" y="9000"/>
                    <a:pt x="178" y="9155"/>
                  </a:cubicBezTo>
                  <a:cubicBezTo>
                    <a:pt x="267" y="9222"/>
                    <a:pt x="356" y="9288"/>
                    <a:pt x="466" y="9288"/>
                  </a:cubicBezTo>
                  <a:cubicBezTo>
                    <a:pt x="740" y="9343"/>
                    <a:pt x="1029" y="9383"/>
                    <a:pt x="1320" y="9383"/>
                  </a:cubicBezTo>
                  <a:cubicBezTo>
                    <a:pt x="1383" y="9383"/>
                    <a:pt x="1446" y="9381"/>
                    <a:pt x="1509" y="9377"/>
                  </a:cubicBezTo>
                  <a:cubicBezTo>
                    <a:pt x="1731" y="9377"/>
                    <a:pt x="1731" y="9377"/>
                    <a:pt x="1708" y="9732"/>
                  </a:cubicBezTo>
                  <a:cubicBezTo>
                    <a:pt x="1686" y="10042"/>
                    <a:pt x="1664" y="10353"/>
                    <a:pt x="1686" y="10663"/>
                  </a:cubicBezTo>
                  <a:cubicBezTo>
                    <a:pt x="1686" y="10841"/>
                    <a:pt x="1708" y="10996"/>
                    <a:pt x="1819" y="11085"/>
                  </a:cubicBezTo>
                  <a:cubicBezTo>
                    <a:pt x="1858" y="11108"/>
                    <a:pt x="1899" y="11120"/>
                    <a:pt x="1939" y="11120"/>
                  </a:cubicBezTo>
                  <a:cubicBezTo>
                    <a:pt x="2017" y="11120"/>
                    <a:pt x="2094" y="11075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6" y="9710"/>
                    <a:pt x="2707" y="9133"/>
                    <a:pt x="2795" y="8556"/>
                  </a:cubicBezTo>
                  <a:cubicBezTo>
                    <a:pt x="2840" y="8091"/>
                    <a:pt x="2840" y="8113"/>
                    <a:pt x="3128" y="8091"/>
                  </a:cubicBezTo>
                  <a:cubicBezTo>
                    <a:pt x="3882" y="8091"/>
                    <a:pt x="4636" y="8002"/>
                    <a:pt x="5368" y="7824"/>
                  </a:cubicBezTo>
                  <a:cubicBezTo>
                    <a:pt x="6588" y="7492"/>
                    <a:pt x="7675" y="6693"/>
                    <a:pt x="8562" y="5318"/>
                  </a:cubicBezTo>
                  <a:cubicBezTo>
                    <a:pt x="8606" y="5274"/>
                    <a:pt x="8628" y="5163"/>
                    <a:pt x="8717" y="5163"/>
                  </a:cubicBezTo>
                  <a:cubicBezTo>
                    <a:pt x="8717" y="5362"/>
                    <a:pt x="8784" y="5540"/>
                    <a:pt x="8895" y="5695"/>
                  </a:cubicBezTo>
                  <a:cubicBezTo>
                    <a:pt x="8930" y="5748"/>
                    <a:pt x="8965" y="5773"/>
                    <a:pt x="8997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9" y="5340"/>
                    <a:pt x="9139" y="5074"/>
                    <a:pt x="9116" y="4808"/>
                  </a:cubicBezTo>
                  <a:cubicBezTo>
                    <a:pt x="9072" y="4542"/>
                    <a:pt x="9116" y="4276"/>
                    <a:pt x="9227" y="4054"/>
                  </a:cubicBezTo>
                  <a:cubicBezTo>
                    <a:pt x="9582" y="3278"/>
                    <a:pt x="9870" y="2479"/>
                    <a:pt x="10070" y="1681"/>
                  </a:cubicBezTo>
                  <a:cubicBezTo>
                    <a:pt x="10181" y="1304"/>
                    <a:pt x="10203" y="904"/>
                    <a:pt x="10159" y="527"/>
                  </a:cubicBezTo>
                  <a:cubicBezTo>
                    <a:pt x="10092" y="128"/>
                    <a:pt x="10026" y="39"/>
                    <a:pt x="9782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 rot="6136105">
              <a:off x="944792" y="3763968"/>
              <a:ext cx="252760" cy="325937"/>
            </a:xfrm>
            <a:custGeom>
              <a:avLst/>
              <a:gdLst/>
              <a:ahLst/>
              <a:cxnLst/>
              <a:rect l="l" t="t" r="r" b="b"/>
              <a:pathLst>
                <a:path w="10110" h="13037" extrusionOk="0">
                  <a:moveTo>
                    <a:pt x="9399" y="0"/>
                  </a:moveTo>
                  <a:cubicBezTo>
                    <a:pt x="9330" y="0"/>
                    <a:pt x="9248" y="23"/>
                    <a:pt x="9138" y="62"/>
                  </a:cubicBezTo>
                  <a:cubicBezTo>
                    <a:pt x="7208" y="838"/>
                    <a:pt x="5589" y="2191"/>
                    <a:pt x="4502" y="3943"/>
                  </a:cubicBezTo>
                  <a:cubicBezTo>
                    <a:pt x="3682" y="5185"/>
                    <a:pt x="2994" y="6516"/>
                    <a:pt x="2440" y="7913"/>
                  </a:cubicBezTo>
                  <a:cubicBezTo>
                    <a:pt x="2218" y="8424"/>
                    <a:pt x="2063" y="8978"/>
                    <a:pt x="1974" y="9510"/>
                  </a:cubicBezTo>
                  <a:cubicBezTo>
                    <a:pt x="1930" y="9643"/>
                    <a:pt x="1863" y="9776"/>
                    <a:pt x="1774" y="9865"/>
                  </a:cubicBezTo>
                  <a:cubicBezTo>
                    <a:pt x="1264" y="10420"/>
                    <a:pt x="798" y="11041"/>
                    <a:pt x="333" y="11617"/>
                  </a:cubicBezTo>
                  <a:cubicBezTo>
                    <a:pt x="222" y="11750"/>
                    <a:pt x="133" y="11906"/>
                    <a:pt x="89" y="12083"/>
                  </a:cubicBezTo>
                  <a:cubicBezTo>
                    <a:pt x="0" y="12327"/>
                    <a:pt x="89" y="12460"/>
                    <a:pt x="355" y="12505"/>
                  </a:cubicBezTo>
                  <a:cubicBezTo>
                    <a:pt x="466" y="12505"/>
                    <a:pt x="599" y="12482"/>
                    <a:pt x="732" y="12438"/>
                  </a:cubicBezTo>
                  <a:cubicBezTo>
                    <a:pt x="1176" y="12305"/>
                    <a:pt x="1597" y="12127"/>
                    <a:pt x="2018" y="11928"/>
                  </a:cubicBezTo>
                  <a:cubicBezTo>
                    <a:pt x="2126" y="11874"/>
                    <a:pt x="2190" y="11842"/>
                    <a:pt x="2236" y="11842"/>
                  </a:cubicBezTo>
                  <a:cubicBezTo>
                    <a:pt x="2303" y="11842"/>
                    <a:pt x="2329" y="11911"/>
                    <a:pt x="2395" y="12083"/>
                  </a:cubicBezTo>
                  <a:cubicBezTo>
                    <a:pt x="2440" y="12327"/>
                    <a:pt x="2528" y="12571"/>
                    <a:pt x="2639" y="12793"/>
                  </a:cubicBezTo>
                  <a:cubicBezTo>
                    <a:pt x="2706" y="12926"/>
                    <a:pt x="2795" y="13037"/>
                    <a:pt x="2950" y="13037"/>
                  </a:cubicBezTo>
                  <a:cubicBezTo>
                    <a:pt x="3127" y="13037"/>
                    <a:pt x="3260" y="12926"/>
                    <a:pt x="3327" y="12771"/>
                  </a:cubicBezTo>
                  <a:cubicBezTo>
                    <a:pt x="3393" y="12549"/>
                    <a:pt x="3438" y="12305"/>
                    <a:pt x="3438" y="12083"/>
                  </a:cubicBezTo>
                  <a:cubicBezTo>
                    <a:pt x="3460" y="11573"/>
                    <a:pt x="3416" y="11063"/>
                    <a:pt x="3327" y="10553"/>
                  </a:cubicBezTo>
                  <a:cubicBezTo>
                    <a:pt x="3260" y="10176"/>
                    <a:pt x="3260" y="10176"/>
                    <a:pt x="3593" y="10020"/>
                  </a:cubicBezTo>
                  <a:cubicBezTo>
                    <a:pt x="4502" y="9577"/>
                    <a:pt x="5367" y="9089"/>
                    <a:pt x="6232" y="8534"/>
                  </a:cubicBezTo>
                  <a:cubicBezTo>
                    <a:pt x="7608" y="7625"/>
                    <a:pt x="8672" y="6339"/>
                    <a:pt x="9315" y="4808"/>
                  </a:cubicBezTo>
                  <a:cubicBezTo>
                    <a:pt x="9360" y="4742"/>
                    <a:pt x="9360" y="4653"/>
                    <a:pt x="9471" y="4609"/>
                  </a:cubicBezTo>
                  <a:cubicBezTo>
                    <a:pt x="9559" y="4764"/>
                    <a:pt x="9692" y="4875"/>
                    <a:pt x="9848" y="4919"/>
                  </a:cubicBezTo>
                  <a:cubicBezTo>
                    <a:pt x="9875" y="4927"/>
                    <a:pt x="9900" y="4931"/>
                    <a:pt x="9924" y="4931"/>
                  </a:cubicBezTo>
                  <a:cubicBezTo>
                    <a:pt x="10037" y="4931"/>
                    <a:pt x="10110" y="4848"/>
                    <a:pt x="10092" y="4720"/>
                  </a:cubicBezTo>
                  <a:cubicBezTo>
                    <a:pt x="10047" y="4498"/>
                    <a:pt x="9959" y="4298"/>
                    <a:pt x="9848" y="4121"/>
                  </a:cubicBezTo>
                  <a:cubicBezTo>
                    <a:pt x="9715" y="3921"/>
                    <a:pt x="9692" y="3677"/>
                    <a:pt x="9759" y="3455"/>
                  </a:cubicBezTo>
                  <a:cubicBezTo>
                    <a:pt x="9936" y="2701"/>
                    <a:pt x="10003" y="1947"/>
                    <a:pt x="10003" y="1171"/>
                  </a:cubicBezTo>
                  <a:cubicBezTo>
                    <a:pt x="10025" y="838"/>
                    <a:pt x="9936" y="528"/>
                    <a:pt x="9737" y="262"/>
                  </a:cubicBezTo>
                  <a:cubicBezTo>
                    <a:pt x="9608" y="75"/>
                    <a:pt x="9525" y="0"/>
                    <a:pt x="9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 rot="6136105">
              <a:off x="503979" y="3908475"/>
              <a:ext cx="475243" cy="365139"/>
            </a:xfrm>
            <a:custGeom>
              <a:avLst/>
              <a:gdLst/>
              <a:ahLst/>
              <a:cxnLst/>
              <a:rect l="l" t="t" r="r" b="b"/>
              <a:pathLst>
                <a:path w="19009" h="14605" extrusionOk="0">
                  <a:moveTo>
                    <a:pt x="18317" y="0"/>
                  </a:moveTo>
                  <a:cubicBezTo>
                    <a:pt x="18237" y="0"/>
                    <a:pt x="18143" y="9"/>
                    <a:pt x="18032" y="23"/>
                  </a:cubicBezTo>
                  <a:cubicBezTo>
                    <a:pt x="16502" y="289"/>
                    <a:pt x="14994" y="755"/>
                    <a:pt x="13596" y="1420"/>
                  </a:cubicBezTo>
                  <a:cubicBezTo>
                    <a:pt x="12243" y="2019"/>
                    <a:pt x="10979" y="2818"/>
                    <a:pt x="9826" y="3771"/>
                  </a:cubicBezTo>
                  <a:cubicBezTo>
                    <a:pt x="8185" y="5102"/>
                    <a:pt x="6654" y="6588"/>
                    <a:pt x="5257" y="8207"/>
                  </a:cubicBezTo>
                  <a:cubicBezTo>
                    <a:pt x="4769" y="8784"/>
                    <a:pt x="4325" y="9405"/>
                    <a:pt x="3948" y="10070"/>
                  </a:cubicBezTo>
                  <a:cubicBezTo>
                    <a:pt x="3837" y="10226"/>
                    <a:pt x="3704" y="10359"/>
                    <a:pt x="3527" y="10447"/>
                  </a:cubicBezTo>
                  <a:cubicBezTo>
                    <a:pt x="2573" y="11002"/>
                    <a:pt x="1664" y="11667"/>
                    <a:pt x="755" y="12288"/>
                  </a:cubicBezTo>
                  <a:cubicBezTo>
                    <a:pt x="555" y="12421"/>
                    <a:pt x="355" y="12577"/>
                    <a:pt x="222" y="12776"/>
                  </a:cubicBezTo>
                  <a:cubicBezTo>
                    <a:pt x="0" y="13064"/>
                    <a:pt x="89" y="13264"/>
                    <a:pt x="422" y="13353"/>
                  </a:cubicBezTo>
                  <a:cubicBezTo>
                    <a:pt x="539" y="13379"/>
                    <a:pt x="648" y="13390"/>
                    <a:pt x="754" y="13390"/>
                  </a:cubicBezTo>
                  <a:cubicBezTo>
                    <a:pt x="829" y="13390"/>
                    <a:pt x="903" y="13384"/>
                    <a:pt x="976" y="13375"/>
                  </a:cubicBezTo>
                  <a:cubicBezTo>
                    <a:pt x="1686" y="13308"/>
                    <a:pt x="2374" y="13175"/>
                    <a:pt x="3061" y="13020"/>
                  </a:cubicBezTo>
                  <a:cubicBezTo>
                    <a:pt x="3222" y="12982"/>
                    <a:pt x="3325" y="12957"/>
                    <a:pt x="3391" y="12957"/>
                  </a:cubicBezTo>
                  <a:cubicBezTo>
                    <a:pt x="3517" y="12957"/>
                    <a:pt x="3512" y="13047"/>
                    <a:pt x="3527" y="13308"/>
                  </a:cubicBezTo>
                  <a:cubicBezTo>
                    <a:pt x="3505" y="13619"/>
                    <a:pt x="3527" y="13929"/>
                    <a:pt x="3593" y="14240"/>
                  </a:cubicBezTo>
                  <a:cubicBezTo>
                    <a:pt x="3638" y="14417"/>
                    <a:pt x="3727" y="14573"/>
                    <a:pt x="3948" y="14595"/>
                  </a:cubicBezTo>
                  <a:cubicBezTo>
                    <a:pt x="3985" y="14601"/>
                    <a:pt x="4021" y="14605"/>
                    <a:pt x="4057" y="14605"/>
                  </a:cubicBezTo>
                  <a:cubicBezTo>
                    <a:pt x="4263" y="14605"/>
                    <a:pt x="4459" y="14502"/>
                    <a:pt x="4592" y="14351"/>
                  </a:cubicBezTo>
                  <a:cubicBezTo>
                    <a:pt x="4791" y="14107"/>
                    <a:pt x="4946" y="13841"/>
                    <a:pt x="5035" y="13552"/>
                  </a:cubicBezTo>
                  <a:cubicBezTo>
                    <a:pt x="5257" y="12931"/>
                    <a:pt x="5412" y="12288"/>
                    <a:pt x="5479" y="11645"/>
                  </a:cubicBezTo>
                  <a:cubicBezTo>
                    <a:pt x="5523" y="11157"/>
                    <a:pt x="5523" y="11179"/>
                    <a:pt x="6078" y="11046"/>
                  </a:cubicBezTo>
                  <a:cubicBezTo>
                    <a:pt x="7541" y="10713"/>
                    <a:pt x="9005" y="10270"/>
                    <a:pt x="10447" y="9782"/>
                  </a:cubicBezTo>
                  <a:cubicBezTo>
                    <a:pt x="12731" y="9006"/>
                    <a:pt x="14772" y="7675"/>
                    <a:pt x="16391" y="5901"/>
                  </a:cubicBezTo>
                  <a:cubicBezTo>
                    <a:pt x="16457" y="5812"/>
                    <a:pt x="16524" y="5701"/>
                    <a:pt x="16701" y="5679"/>
                  </a:cubicBezTo>
                  <a:cubicBezTo>
                    <a:pt x="16768" y="5878"/>
                    <a:pt x="16923" y="6034"/>
                    <a:pt x="17123" y="6145"/>
                  </a:cubicBezTo>
                  <a:cubicBezTo>
                    <a:pt x="17173" y="6161"/>
                    <a:pt x="17221" y="6169"/>
                    <a:pt x="17267" y="6169"/>
                  </a:cubicBezTo>
                  <a:cubicBezTo>
                    <a:pt x="17403" y="6169"/>
                    <a:pt x="17511" y="6095"/>
                    <a:pt x="17544" y="5945"/>
                  </a:cubicBezTo>
                  <a:cubicBezTo>
                    <a:pt x="17589" y="5679"/>
                    <a:pt x="17544" y="5390"/>
                    <a:pt x="17433" y="5146"/>
                  </a:cubicBezTo>
                  <a:cubicBezTo>
                    <a:pt x="17345" y="4858"/>
                    <a:pt x="17389" y="4548"/>
                    <a:pt x="17566" y="4304"/>
                  </a:cubicBezTo>
                  <a:cubicBezTo>
                    <a:pt x="18121" y="3461"/>
                    <a:pt x="18542" y="2529"/>
                    <a:pt x="18853" y="1576"/>
                  </a:cubicBezTo>
                  <a:cubicBezTo>
                    <a:pt x="19008" y="1199"/>
                    <a:pt x="19008" y="777"/>
                    <a:pt x="18853" y="400"/>
                  </a:cubicBezTo>
                  <a:cubicBezTo>
                    <a:pt x="18714" y="105"/>
                    <a:pt x="18602" y="0"/>
                    <a:pt x="183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 rot="6136105">
              <a:off x="845627" y="4060852"/>
              <a:ext cx="404815" cy="286811"/>
            </a:xfrm>
            <a:custGeom>
              <a:avLst/>
              <a:gdLst/>
              <a:ahLst/>
              <a:cxnLst/>
              <a:rect l="l" t="t" r="r" b="b"/>
              <a:pathLst>
                <a:path w="16192" h="11472" extrusionOk="0">
                  <a:moveTo>
                    <a:pt x="15615" y="1"/>
                  </a:moveTo>
                  <a:cubicBezTo>
                    <a:pt x="15557" y="1"/>
                    <a:pt x="15491" y="5"/>
                    <a:pt x="15415" y="13"/>
                  </a:cubicBezTo>
                  <a:cubicBezTo>
                    <a:pt x="14129" y="169"/>
                    <a:pt x="12865" y="501"/>
                    <a:pt x="11689" y="989"/>
                  </a:cubicBezTo>
                  <a:cubicBezTo>
                    <a:pt x="10536" y="1433"/>
                    <a:pt x="9449" y="2032"/>
                    <a:pt x="8473" y="2764"/>
                  </a:cubicBezTo>
                  <a:cubicBezTo>
                    <a:pt x="7054" y="3806"/>
                    <a:pt x="5745" y="4982"/>
                    <a:pt x="4525" y="6246"/>
                  </a:cubicBezTo>
                  <a:cubicBezTo>
                    <a:pt x="4104" y="6712"/>
                    <a:pt x="3705" y="7199"/>
                    <a:pt x="3372" y="7732"/>
                  </a:cubicBezTo>
                  <a:cubicBezTo>
                    <a:pt x="3283" y="7865"/>
                    <a:pt x="3150" y="7976"/>
                    <a:pt x="3017" y="8042"/>
                  </a:cubicBezTo>
                  <a:cubicBezTo>
                    <a:pt x="2197" y="8464"/>
                    <a:pt x="1420" y="8952"/>
                    <a:pt x="644" y="9417"/>
                  </a:cubicBezTo>
                  <a:cubicBezTo>
                    <a:pt x="467" y="9528"/>
                    <a:pt x="311" y="9661"/>
                    <a:pt x="178" y="9817"/>
                  </a:cubicBezTo>
                  <a:cubicBezTo>
                    <a:pt x="1" y="10038"/>
                    <a:pt x="67" y="10194"/>
                    <a:pt x="334" y="10305"/>
                  </a:cubicBezTo>
                  <a:cubicBezTo>
                    <a:pt x="425" y="10331"/>
                    <a:pt x="515" y="10341"/>
                    <a:pt x="606" y="10341"/>
                  </a:cubicBezTo>
                  <a:cubicBezTo>
                    <a:pt x="671" y="10341"/>
                    <a:pt x="735" y="10336"/>
                    <a:pt x="799" y="10327"/>
                  </a:cubicBezTo>
                  <a:cubicBezTo>
                    <a:pt x="1376" y="10305"/>
                    <a:pt x="1953" y="10238"/>
                    <a:pt x="2529" y="10127"/>
                  </a:cubicBezTo>
                  <a:cubicBezTo>
                    <a:pt x="2649" y="10106"/>
                    <a:pt x="2730" y="10092"/>
                    <a:pt x="2786" y="10092"/>
                  </a:cubicBezTo>
                  <a:cubicBezTo>
                    <a:pt x="2906" y="10092"/>
                    <a:pt x="2906" y="10159"/>
                    <a:pt x="2906" y="10371"/>
                  </a:cubicBezTo>
                  <a:cubicBezTo>
                    <a:pt x="2884" y="10615"/>
                    <a:pt x="2884" y="10881"/>
                    <a:pt x="2929" y="11147"/>
                  </a:cubicBezTo>
                  <a:cubicBezTo>
                    <a:pt x="2951" y="11280"/>
                    <a:pt x="3017" y="11414"/>
                    <a:pt x="3195" y="11458"/>
                  </a:cubicBezTo>
                  <a:cubicBezTo>
                    <a:pt x="3240" y="11467"/>
                    <a:pt x="3284" y="11471"/>
                    <a:pt x="3327" y="11471"/>
                  </a:cubicBezTo>
                  <a:cubicBezTo>
                    <a:pt x="3495" y="11471"/>
                    <a:pt x="3643" y="11404"/>
                    <a:pt x="3749" y="11280"/>
                  </a:cubicBezTo>
                  <a:cubicBezTo>
                    <a:pt x="3927" y="11081"/>
                    <a:pt x="4060" y="10859"/>
                    <a:pt x="4148" y="10615"/>
                  </a:cubicBezTo>
                  <a:cubicBezTo>
                    <a:pt x="4370" y="10127"/>
                    <a:pt x="4503" y="9617"/>
                    <a:pt x="4592" y="9085"/>
                  </a:cubicBezTo>
                  <a:cubicBezTo>
                    <a:pt x="4659" y="8685"/>
                    <a:pt x="4659" y="8685"/>
                    <a:pt x="5102" y="8597"/>
                  </a:cubicBezTo>
                  <a:cubicBezTo>
                    <a:pt x="6344" y="8397"/>
                    <a:pt x="7564" y="8109"/>
                    <a:pt x="8784" y="7754"/>
                  </a:cubicBezTo>
                  <a:cubicBezTo>
                    <a:pt x="10691" y="7222"/>
                    <a:pt x="12443" y="6201"/>
                    <a:pt x="13841" y="4804"/>
                  </a:cubicBezTo>
                  <a:cubicBezTo>
                    <a:pt x="13907" y="4738"/>
                    <a:pt x="13952" y="4649"/>
                    <a:pt x="14085" y="4627"/>
                  </a:cubicBezTo>
                  <a:cubicBezTo>
                    <a:pt x="14151" y="4804"/>
                    <a:pt x="14262" y="4937"/>
                    <a:pt x="14440" y="5026"/>
                  </a:cubicBezTo>
                  <a:cubicBezTo>
                    <a:pt x="14485" y="5045"/>
                    <a:pt x="14530" y="5055"/>
                    <a:pt x="14573" y="5055"/>
                  </a:cubicBezTo>
                  <a:cubicBezTo>
                    <a:pt x="14676" y="5055"/>
                    <a:pt x="14763" y="4996"/>
                    <a:pt x="14794" y="4871"/>
                  </a:cubicBezTo>
                  <a:cubicBezTo>
                    <a:pt x="14817" y="4649"/>
                    <a:pt x="14817" y="4427"/>
                    <a:pt x="14728" y="4205"/>
                  </a:cubicBezTo>
                  <a:cubicBezTo>
                    <a:pt x="14661" y="3983"/>
                    <a:pt x="14706" y="3717"/>
                    <a:pt x="14883" y="3540"/>
                  </a:cubicBezTo>
                  <a:cubicBezTo>
                    <a:pt x="15349" y="2852"/>
                    <a:pt x="15748" y="2098"/>
                    <a:pt x="16036" y="1322"/>
                  </a:cubicBezTo>
                  <a:cubicBezTo>
                    <a:pt x="16170" y="1011"/>
                    <a:pt x="16192" y="657"/>
                    <a:pt x="16081" y="346"/>
                  </a:cubicBezTo>
                  <a:cubicBezTo>
                    <a:pt x="15972" y="92"/>
                    <a:pt x="15878" y="1"/>
                    <a:pt x="156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 rot="6136105">
              <a:off x="37359" y="3766405"/>
              <a:ext cx="389840" cy="321062"/>
            </a:xfrm>
            <a:custGeom>
              <a:avLst/>
              <a:gdLst/>
              <a:ahLst/>
              <a:cxnLst/>
              <a:rect l="l" t="t" r="r" b="b"/>
              <a:pathLst>
                <a:path w="15593" h="12842" extrusionOk="0">
                  <a:moveTo>
                    <a:pt x="15026" y="0"/>
                  </a:moveTo>
                  <a:cubicBezTo>
                    <a:pt x="14946" y="0"/>
                    <a:pt x="14850" y="15"/>
                    <a:pt x="14727" y="41"/>
                  </a:cubicBezTo>
                  <a:cubicBezTo>
                    <a:pt x="13441" y="307"/>
                    <a:pt x="12199" y="750"/>
                    <a:pt x="11023" y="1371"/>
                  </a:cubicBezTo>
                  <a:cubicBezTo>
                    <a:pt x="9892" y="1926"/>
                    <a:pt x="8872" y="2635"/>
                    <a:pt x="7941" y="3500"/>
                  </a:cubicBezTo>
                  <a:cubicBezTo>
                    <a:pt x="6588" y="4676"/>
                    <a:pt x="5346" y="5985"/>
                    <a:pt x="4237" y="7404"/>
                  </a:cubicBezTo>
                  <a:cubicBezTo>
                    <a:pt x="3837" y="7914"/>
                    <a:pt x="3505" y="8446"/>
                    <a:pt x="3216" y="9023"/>
                  </a:cubicBezTo>
                  <a:cubicBezTo>
                    <a:pt x="3128" y="9178"/>
                    <a:pt x="3017" y="9289"/>
                    <a:pt x="2862" y="9378"/>
                  </a:cubicBezTo>
                  <a:cubicBezTo>
                    <a:pt x="2085" y="9888"/>
                    <a:pt x="1353" y="10465"/>
                    <a:pt x="599" y="11019"/>
                  </a:cubicBezTo>
                  <a:cubicBezTo>
                    <a:pt x="422" y="11130"/>
                    <a:pt x="267" y="11285"/>
                    <a:pt x="156" y="11463"/>
                  </a:cubicBezTo>
                  <a:cubicBezTo>
                    <a:pt x="0" y="11707"/>
                    <a:pt x="67" y="11862"/>
                    <a:pt x="355" y="11929"/>
                  </a:cubicBezTo>
                  <a:cubicBezTo>
                    <a:pt x="433" y="11940"/>
                    <a:pt x="516" y="11945"/>
                    <a:pt x="599" y="11945"/>
                  </a:cubicBezTo>
                  <a:cubicBezTo>
                    <a:pt x="682" y="11945"/>
                    <a:pt x="766" y="11940"/>
                    <a:pt x="843" y="11929"/>
                  </a:cubicBezTo>
                  <a:cubicBezTo>
                    <a:pt x="1420" y="11840"/>
                    <a:pt x="1997" y="11707"/>
                    <a:pt x="2573" y="11552"/>
                  </a:cubicBezTo>
                  <a:cubicBezTo>
                    <a:pt x="2704" y="11513"/>
                    <a:pt x="2789" y="11491"/>
                    <a:pt x="2846" y="11491"/>
                  </a:cubicBezTo>
                  <a:cubicBezTo>
                    <a:pt x="2953" y="11491"/>
                    <a:pt x="2958" y="11570"/>
                    <a:pt x="2972" y="11773"/>
                  </a:cubicBezTo>
                  <a:cubicBezTo>
                    <a:pt x="2972" y="12040"/>
                    <a:pt x="3017" y="12306"/>
                    <a:pt x="3083" y="12550"/>
                  </a:cubicBezTo>
                  <a:cubicBezTo>
                    <a:pt x="3128" y="12705"/>
                    <a:pt x="3194" y="12838"/>
                    <a:pt x="3394" y="12838"/>
                  </a:cubicBezTo>
                  <a:cubicBezTo>
                    <a:pt x="3414" y="12840"/>
                    <a:pt x="3434" y="12841"/>
                    <a:pt x="3454" y="12841"/>
                  </a:cubicBezTo>
                  <a:cubicBezTo>
                    <a:pt x="3633" y="12841"/>
                    <a:pt x="3806" y="12753"/>
                    <a:pt x="3926" y="12594"/>
                  </a:cubicBezTo>
                  <a:cubicBezTo>
                    <a:pt x="4081" y="12394"/>
                    <a:pt x="4192" y="12150"/>
                    <a:pt x="4281" y="11906"/>
                  </a:cubicBezTo>
                  <a:cubicBezTo>
                    <a:pt x="4436" y="11374"/>
                    <a:pt x="4525" y="10842"/>
                    <a:pt x="4569" y="10287"/>
                  </a:cubicBezTo>
                  <a:cubicBezTo>
                    <a:pt x="4591" y="9888"/>
                    <a:pt x="4591" y="9888"/>
                    <a:pt x="5035" y="9755"/>
                  </a:cubicBezTo>
                  <a:cubicBezTo>
                    <a:pt x="6277" y="9422"/>
                    <a:pt x="7497" y="9001"/>
                    <a:pt x="8717" y="8535"/>
                  </a:cubicBezTo>
                  <a:cubicBezTo>
                    <a:pt x="10602" y="7803"/>
                    <a:pt x="12288" y="6606"/>
                    <a:pt x="13574" y="5053"/>
                  </a:cubicBezTo>
                  <a:cubicBezTo>
                    <a:pt x="13641" y="4986"/>
                    <a:pt x="13685" y="4876"/>
                    <a:pt x="13818" y="4853"/>
                  </a:cubicBezTo>
                  <a:cubicBezTo>
                    <a:pt x="13885" y="5031"/>
                    <a:pt x="14018" y="5164"/>
                    <a:pt x="14195" y="5230"/>
                  </a:cubicBezTo>
                  <a:cubicBezTo>
                    <a:pt x="14237" y="5241"/>
                    <a:pt x="14278" y="5246"/>
                    <a:pt x="14316" y="5246"/>
                  </a:cubicBezTo>
                  <a:cubicBezTo>
                    <a:pt x="14438" y="5246"/>
                    <a:pt x="14533" y="5189"/>
                    <a:pt x="14550" y="5053"/>
                  </a:cubicBezTo>
                  <a:cubicBezTo>
                    <a:pt x="14572" y="4809"/>
                    <a:pt x="14528" y="4587"/>
                    <a:pt x="14417" y="4365"/>
                  </a:cubicBezTo>
                  <a:cubicBezTo>
                    <a:pt x="14328" y="4144"/>
                    <a:pt x="14373" y="3878"/>
                    <a:pt x="14506" y="3678"/>
                  </a:cubicBezTo>
                  <a:cubicBezTo>
                    <a:pt x="14927" y="2924"/>
                    <a:pt x="15260" y="2148"/>
                    <a:pt x="15482" y="1305"/>
                  </a:cubicBezTo>
                  <a:cubicBezTo>
                    <a:pt x="15592" y="994"/>
                    <a:pt x="15570" y="617"/>
                    <a:pt x="15437" y="307"/>
                  </a:cubicBezTo>
                  <a:cubicBezTo>
                    <a:pt x="15311" y="87"/>
                    <a:pt x="15219" y="0"/>
                    <a:pt x="15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 rot="4304122">
              <a:off x="682573" y="4422810"/>
              <a:ext cx="410892" cy="198221"/>
            </a:xfrm>
            <a:custGeom>
              <a:avLst/>
              <a:gdLst/>
              <a:ahLst/>
              <a:cxnLst/>
              <a:rect l="l" t="t" r="r" b="b"/>
              <a:pathLst>
                <a:path w="16436" h="7929" extrusionOk="0">
                  <a:moveTo>
                    <a:pt x="13388" y="0"/>
                  </a:moveTo>
                  <a:cubicBezTo>
                    <a:pt x="12036" y="0"/>
                    <a:pt x="10684" y="258"/>
                    <a:pt x="9405" y="770"/>
                  </a:cubicBezTo>
                  <a:cubicBezTo>
                    <a:pt x="7874" y="1347"/>
                    <a:pt x="6410" y="2101"/>
                    <a:pt x="5013" y="2966"/>
                  </a:cubicBezTo>
                  <a:cubicBezTo>
                    <a:pt x="4503" y="3298"/>
                    <a:pt x="4015" y="3675"/>
                    <a:pt x="3572" y="4097"/>
                  </a:cubicBezTo>
                  <a:cubicBezTo>
                    <a:pt x="3461" y="4186"/>
                    <a:pt x="3328" y="4252"/>
                    <a:pt x="3172" y="4274"/>
                  </a:cubicBezTo>
                  <a:cubicBezTo>
                    <a:pt x="2352" y="4430"/>
                    <a:pt x="1575" y="4674"/>
                    <a:pt x="777" y="4895"/>
                  </a:cubicBezTo>
                  <a:cubicBezTo>
                    <a:pt x="577" y="4940"/>
                    <a:pt x="422" y="5028"/>
                    <a:pt x="267" y="5139"/>
                  </a:cubicBezTo>
                  <a:cubicBezTo>
                    <a:pt x="23" y="5250"/>
                    <a:pt x="1" y="5561"/>
                    <a:pt x="222" y="5694"/>
                  </a:cubicBezTo>
                  <a:cubicBezTo>
                    <a:pt x="333" y="5783"/>
                    <a:pt x="444" y="5849"/>
                    <a:pt x="577" y="5893"/>
                  </a:cubicBezTo>
                  <a:cubicBezTo>
                    <a:pt x="1065" y="6049"/>
                    <a:pt x="1575" y="6182"/>
                    <a:pt x="2063" y="6270"/>
                  </a:cubicBezTo>
                  <a:cubicBezTo>
                    <a:pt x="2396" y="6315"/>
                    <a:pt x="2396" y="6315"/>
                    <a:pt x="2285" y="6647"/>
                  </a:cubicBezTo>
                  <a:cubicBezTo>
                    <a:pt x="2196" y="6891"/>
                    <a:pt x="2108" y="7158"/>
                    <a:pt x="2063" y="7446"/>
                  </a:cubicBezTo>
                  <a:cubicBezTo>
                    <a:pt x="2041" y="7601"/>
                    <a:pt x="2041" y="7756"/>
                    <a:pt x="2174" y="7845"/>
                  </a:cubicBezTo>
                  <a:cubicBezTo>
                    <a:pt x="2252" y="7901"/>
                    <a:pt x="2341" y="7928"/>
                    <a:pt x="2429" y="7928"/>
                  </a:cubicBezTo>
                  <a:cubicBezTo>
                    <a:pt x="2518" y="7928"/>
                    <a:pt x="2607" y="7901"/>
                    <a:pt x="2684" y="7845"/>
                  </a:cubicBezTo>
                  <a:cubicBezTo>
                    <a:pt x="2906" y="7712"/>
                    <a:pt x="3084" y="7535"/>
                    <a:pt x="3239" y="7313"/>
                  </a:cubicBezTo>
                  <a:cubicBezTo>
                    <a:pt x="3572" y="6869"/>
                    <a:pt x="3860" y="6404"/>
                    <a:pt x="4104" y="5893"/>
                  </a:cubicBezTo>
                  <a:cubicBezTo>
                    <a:pt x="4229" y="5628"/>
                    <a:pt x="4266" y="5549"/>
                    <a:pt x="4416" y="5549"/>
                  </a:cubicBezTo>
                  <a:cubicBezTo>
                    <a:pt x="4479" y="5549"/>
                    <a:pt x="4562" y="5563"/>
                    <a:pt x="4680" y="5583"/>
                  </a:cubicBezTo>
                  <a:cubicBezTo>
                    <a:pt x="5767" y="5783"/>
                    <a:pt x="6876" y="5916"/>
                    <a:pt x="7985" y="5960"/>
                  </a:cubicBezTo>
                  <a:cubicBezTo>
                    <a:pt x="8135" y="5967"/>
                    <a:pt x="8286" y="5971"/>
                    <a:pt x="8436" y="5971"/>
                  </a:cubicBezTo>
                  <a:cubicBezTo>
                    <a:pt x="10080" y="5971"/>
                    <a:pt x="11708" y="5527"/>
                    <a:pt x="13131" y="4674"/>
                  </a:cubicBezTo>
                  <a:cubicBezTo>
                    <a:pt x="13185" y="4619"/>
                    <a:pt x="13224" y="4551"/>
                    <a:pt x="13309" y="4551"/>
                  </a:cubicBezTo>
                  <a:cubicBezTo>
                    <a:pt x="13328" y="4551"/>
                    <a:pt x="13350" y="4554"/>
                    <a:pt x="13375" y="4563"/>
                  </a:cubicBezTo>
                  <a:cubicBezTo>
                    <a:pt x="13353" y="4740"/>
                    <a:pt x="13397" y="4918"/>
                    <a:pt x="13508" y="5073"/>
                  </a:cubicBezTo>
                  <a:cubicBezTo>
                    <a:pt x="13550" y="5137"/>
                    <a:pt x="13619" y="5170"/>
                    <a:pt x="13683" y="5170"/>
                  </a:cubicBezTo>
                  <a:cubicBezTo>
                    <a:pt x="13753" y="5170"/>
                    <a:pt x="13817" y="5131"/>
                    <a:pt x="13841" y="5051"/>
                  </a:cubicBezTo>
                  <a:cubicBezTo>
                    <a:pt x="13951" y="4829"/>
                    <a:pt x="14018" y="4607"/>
                    <a:pt x="14018" y="4363"/>
                  </a:cubicBezTo>
                  <a:cubicBezTo>
                    <a:pt x="14040" y="4097"/>
                    <a:pt x="14173" y="3875"/>
                    <a:pt x="14373" y="3720"/>
                  </a:cubicBezTo>
                  <a:cubicBezTo>
                    <a:pt x="15016" y="3165"/>
                    <a:pt x="15571" y="2544"/>
                    <a:pt x="16058" y="1857"/>
                  </a:cubicBezTo>
                  <a:cubicBezTo>
                    <a:pt x="16280" y="1568"/>
                    <a:pt x="16413" y="1236"/>
                    <a:pt x="16435" y="881"/>
                  </a:cubicBezTo>
                  <a:cubicBezTo>
                    <a:pt x="16435" y="504"/>
                    <a:pt x="16369" y="415"/>
                    <a:pt x="15992" y="326"/>
                  </a:cubicBezTo>
                  <a:cubicBezTo>
                    <a:pt x="15138" y="108"/>
                    <a:pt x="14263" y="0"/>
                    <a:pt x="13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 rot="6136105">
              <a:off x="126001" y="3448547"/>
              <a:ext cx="285586" cy="158156"/>
            </a:xfrm>
            <a:custGeom>
              <a:avLst/>
              <a:gdLst/>
              <a:ahLst/>
              <a:cxnLst/>
              <a:rect l="l" t="t" r="r" b="b"/>
              <a:pathLst>
                <a:path w="11423" h="6326" extrusionOk="0">
                  <a:moveTo>
                    <a:pt x="10723" y="1"/>
                  </a:moveTo>
                  <a:cubicBezTo>
                    <a:pt x="9947" y="1"/>
                    <a:pt x="9190" y="93"/>
                    <a:pt x="8451" y="292"/>
                  </a:cubicBezTo>
                  <a:cubicBezTo>
                    <a:pt x="7674" y="470"/>
                    <a:pt x="6920" y="758"/>
                    <a:pt x="6210" y="1157"/>
                  </a:cubicBezTo>
                  <a:cubicBezTo>
                    <a:pt x="5190" y="1690"/>
                    <a:pt x="4214" y="2311"/>
                    <a:pt x="3305" y="3043"/>
                  </a:cubicBezTo>
                  <a:cubicBezTo>
                    <a:pt x="2994" y="3287"/>
                    <a:pt x="2684" y="3575"/>
                    <a:pt x="2418" y="3885"/>
                  </a:cubicBezTo>
                  <a:cubicBezTo>
                    <a:pt x="2351" y="3974"/>
                    <a:pt x="2262" y="4041"/>
                    <a:pt x="2152" y="4063"/>
                  </a:cubicBezTo>
                  <a:cubicBezTo>
                    <a:pt x="1575" y="4262"/>
                    <a:pt x="1043" y="4506"/>
                    <a:pt x="488" y="4750"/>
                  </a:cubicBezTo>
                  <a:cubicBezTo>
                    <a:pt x="355" y="4795"/>
                    <a:pt x="244" y="4861"/>
                    <a:pt x="155" y="4950"/>
                  </a:cubicBezTo>
                  <a:cubicBezTo>
                    <a:pt x="0" y="5083"/>
                    <a:pt x="22" y="5194"/>
                    <a:pt x="200" y="5283"/>
                  </a:cubicBezTo>
                  <a:cubicBezTo>
                    <a:pt x="289" y="5327"/>
                    <a:pt x="399" y="5349"/>
                    <a:pt x="488" y="5349"/>
                  </a:cubicBezTo>
                  <a:cubicBezTo>
                    <a:pt x="722" y="5375"/>
                    <a:pt x="948" y="5386"/>
                    <a:pt x="1171" y="5386"/>
                  </a:cubicBezTo>
                  <a:cubicBezTo>
                    <a:pt x="1329" y="5386"/>
                    <a:pt x="1485" y="5381"/>
                    <a:pt x="1641" y="5371"/>
                  </a:cubicBezTo>
                  <a:cubicBezTo>
                    <a:pt x="1885" y="5371"/>
                    <a:pt x="1885" y="5371"/>
                    <a:pt x="1863" y="5571"/>
                  </a:cubicBezTo>
                  <a:cubicBezTo>
                    <a:pt x="1819" y="5726"/>
                    <a:pt x="1797" y="5904"/>
                    <a:pt x="1797" y="6081"/>
                  </a:cubicBezTo>
                  <a:cubicBezTo>
                    <a:pt x="1797" y="6170"/>
                    <a:pt x="1863" y="6281"/>
                    <a:pt x="1952" y="6303"/>
                  </a:cubicBezTo>
                  <a:cubicBezTo>
                    <a:pt x="1996" y="6318"/>
                    <a:pt x="2041" y="6325"/>
                    <a:pt x="2084" y="6325"/>
                  </a:cubicBezTo>
                  <a:cubicBezTo>
                    <a:pt x="2171" y="6325"/>
                    <a:pt x="2255" y="6296"/>
                    <a:pt x="2329" y="6236"/>
                  </a:cubicBezTo>
                  <a:cubicBezTo>
                    <a:pt x="2462" y="6126"/>
                    <a:pt x="2573" y="5992"/>
                    <a:pt x="2640" y="5859"/>
                  </a:cubicBezTo>
                  <a:cubicBezTo>
                    <a:pt x="2839" y="5549"/>
                    <a:pt x="2972" y="5216"/>
                    <a:pt x="3083" y="4884"/>
                  </a:cubicBezTo>
                  <a:cubicBezTo>
                    <a:pt x="3150" y="4640"/>
                    <a:pt x="3150" y="4640"/>
                    <a:pt x="3460" y="4640"/>
                  </a:cubicBezTo>
                  <a:cubicBezTo>
                    <a:pt x="4281" y="4595"/>
                    <a:pt x="5101" y="4529"/>
                    <a:pt x="5922" y="4418"/>
                  </a:cubicBezTo>
                  <a:cubicBezTo>
                    <a:pt x="7231" y="4240"/>
                    <a:pt x="8451" y="3752"/>
                    <a:pt x="9493" y="2976"/>
                  </a:cubicBezTo>
                  <a:cubicBezTo>
                    <a:pt x="9559" y="2932"/>
                    <a:pt x="9582" y="2887"/>
                    <a:pt x="9670" y="2887"/>
                  </a:cubicBezTo>
                  <a:cubicBezTo>
                    <a:pt x="9715" y="2998"/>
                    <a:pt x="9781" y="3109"/>
                    <a:pt x="9870" y="3176"/>
                  </a:cubicBezTo>
                  <a:cubicBezTo>
                    <a:pt x="9900" y="3190"/>
                    <a:pt x="9932" y="3198"/>
                    <a:pt x="9963" y="3198"/>
                  </a:cubicBezTo>
                  <a:cubicBezTo>
                    <a:pt x="10025" y="3198"/>
                    <a:pt x="10084" y="3168"/>
                    <a:pt x="10114" y="3109"/>
                  </a:cubicBezTo>
                  <a:cubicBezTo>
                    <a:pt x="10158" y="2976"/>
                    <a:pt x="10158" y="2821"/>
                    <a:pt x="10136" y="2666"/>
                  </a:cubicBezTo>
                  <a:cubicBezTo>
                    <a:pt x="10114" y="2510"/>
                    <a:pt x="10158" y="2355"/>
                    <a:pt x="10291" y="2244"/>
                  </a:cubicBezTo>
                  <a:cubicBezTo>
                    <a:pt x="10668" y="1845"/>
                    <a:pt x="11001" y="1401"/>
                    <a:pt x="11245" y="913"/>
                  </a:cubicBezTo>
                  <a:cubicBezTo>
                    <a:pt x="11378" y="736"/>
                    <a:pt x="11423" y="492"/>
                    <a:pt x="11378" y="292"/>
                  </a:cubicBezTo>
                  <a:cubicBezTo>
                    <a:pt x="11312" y="71"/>
                    <a:pt x="11245" y="4"/>
                    <a:pt x="10979" y="4"/>
                  </a:cubicBezTo>
                  <a:cubicBezTo>
                    <a:pt x="10893" y="2"/>
                    <a:pt x="10808" y="1"/>
                    <a:pt x="10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 rot="6136105">
              <a:off x="196600" y="3094543"/>
              <a:ext cx="255110" cy="278036"/>
            </a:xfrm>
            <a:custGeom>
              <a:avLst/>
              <a:gdLst/>
              <a:ahLst/>
              <a:cxnLst/>
              <a:rect l="l" t="t" r="r" b="b"/>
              <a:pathLst>
                <a:path w="10204" h="11121" extrusionOk="0">
                  <a:moveTo>
                    <a:pt x="9392" y="1"/>
                  </a:moveTo>
                  <a:cubicBezTo>
                    <a:pt x="8742" y="1"/>
                    <a:pt x="8089" y="139"/>
                    <a:pt x="7497" y="416"/>
                  </a:cubicBezTo>
                  <a:cubicBezTo>
                    <a:pt x="6743" y="771"/>
                    <a:pt x="6056" y="1259"/>
                    <a:pt x="5479" y="1902"/>
                  </a:cubicBezTo>
                  <a:cubicBezTo>
                    <a:pt x="4525" y="2923"/>
                    <a:pt x="3660" y="4032"/>
                    <a:pt x="2928" y="5207"/>
                  </a:cubicBezTo>
                  <a:cubicBezTo>
                    <a:pt x="2618" y="5695"/>
                    <a:pt x="2352" y="6205"/>
                    <a:pt x="2152" y="6738"/>
                  </a:cubicBezTo>
                  <a:cubicBezTo>
                    <a:pt x="2108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23"/>
                    <a:pt x="112" y="8556"/>
                  </a:cubicBezTo>
                  <a:cubicBezTo>
                    <a:pt x="1" y="8756"/>
                    <a:pt x="23" y="9000"/>
                    <a:pt x="178" y="9155"/>
                  </a:cubicBezTo>
                  <a:cubicBezTo>
                    <a:pt x="267" y="9222"/>
                    <a:pt x="356" y="9288"/>
                    <a:pt x="466" y="9288"/>
                  </a:cubicBezTo>
                  <a:cubicBezTo>
                    <a:pt x="740" y="9343"/>
                    <a:pt x="1029" y="9383"/>
                    <a:pt x="1320" y="9383"/>
                  </a:cubicBezTo>
                  <a:cubicBezTo>
                    <a:pt x="1383" y="9383"/>
                    <a:pt x="1446" y="9381"/>
                    <a:pt x="1509" y="9377"/>
                  </a:cubicBezTo>
                  <a:cubicBezTo>
                    <a:pt x="1731" y="9377"/>
                    <a:pt x="1731" y="9377"/>
                    <a:pt x="1708" y="9732"/>
                  </a:cubicBezTo>
                  <a:cubicBezTo>
                    <a:pt x="1686" y="10042"/>
                    <a:pt x="1664" y="10353"/>
                    <a:pt x="1686" y="10663"/>
                  </a:cubicBezTo>
                  <a:cubicBezTo>
                    <a:pt x="1686" y="10841"/>
                    <a:pt x="1708" y="10996"/>
                    <a:pt x="1819" y="11085"/>
                  </a:cubicBezTo>
                  <a:cubicBezTo>
                    <a:pt x="1858" y="11108"/>
                    <a:pt x="1899" y="11120"/>
                    <a:pt x="1939" y="11120"/>
                  </a:cubicBezTo>
                  <a:cubicBezTo>
                    <a:pt x="2017" y="11120"/>
                    <a:pt x="2094" y="11075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6" y="9710"/>
                    <a:pt x="2707" y="9133"/>
                    <a:pt x="2795" y="8556"/>
                  </a:cubicBezTo>
                  <a:cubicBezTo>
                    <a:pt x="2840" y="8091"/>
                    <a:pt x="2840" y="8113"/>
                    <a:pt x="3128" y="8091"/>
                  </a:cubicBezTo>
                  <a:cubicBezTo>
                    <a:pt x="3882" y="8091"/>
                    <a:pt x="4636" y="8002"/>
                    <a:pt x="5368" y="7824"/>
                  </a:cubicBezTo>
                  <a:cubicBezTo>
                    <a:pt x="6588" y="7492"/>
                    <a:pt x="7675" y="6693"/>
                    <a:pt x="8562" y="5318"/>
                  </a:cubicBezTo>
                  <a:cubicBezTo>
                    <a:pt x="8606" y="5274"/>
                    <a:pt x="8628" y="5163"/>
                    <a:pt x="8717" y="5163"/>
                  </a:cubicBezTo>
                  <a:cubicBezTo>
                    <a:pt x="8717" y="5362"/>
                    <a:pt x="8784" y="5540"/>
                    <a:pt x="8895" y="5695"/>
                  </a:cubicBezTo>
                  <a:cubicBezTo>
                    <a:pt x="8930" y="5748"/>
                    <a:pt x="8965" y="5773"/>
                    <a:pt x="8997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9" y="5340"/>
                    <a:pt x="9139" y="5074"/>
                    <a:pt x="9116" y="4808"/>
                  </a:cubicBezTo>
                  <a:cubicBezTo>
                    <a:pt x="9072" y="4542"/>
                    <a:pt x="9116" y="4276"/>
                    <a:pt x="9227" y="4054"/>
                  </a:cubicBezTo>
                  <a:cubicBezTo>
                    <a:pt x="9582" y="3278"/>
                    <a:pt x="9870" y="2479"/>
                    <a:pt x="10070" y="1681"/>
                  </a:cubicBezTo>
                  <a:cubicBezTo>
                    <a:pt x="10181" y="1304"/>
                    <a:pt x="10203" y="904"/>
                    <a:pt x="10159" y="527"/>
                  </a:cubicBezTo>
                  <a:cubicBezTo>
                    <a:pt x="10092" y="128"/>
                    <a:pt x="10026" y="39"/>
                    <a:pt x="9782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 rot="6136105">
              <a:off x="-186589" y="3263567"/>
              <a:ext cx="395940" cy="216733"/>
            </a:xfrm>
            <a:custGeom>
              <a:avLst/>
              <a:gdLst/>
              <a:ahLst/>
              <a:cxnLst/>
              <a:rect l="l" t="t" r="r" b="b"/>
              <a:pathLst>
                <a:path w="15837" h="8669" extrusionOk="0">
                  <a:moveTo>
                    <a:pt x="14734" y="0"/>
                  </a:moveTo>
                  <a:cubicBezTo>
                    <a:pt x="13727" y="0"/>
                    <a:pt x="12725" y="114"/>
                    <a:pt x="11755" y="342"/>
                  </a:cubicBezTo>
                  <a:cubicBezTo>
                    <a:pt x="10646" y="609"/>
                    <a:pt x="9604" y="1008"/>
                    <a:pt x="8628" y="1540"/>
                  </a:cubicBezTo>
                  <a:cubicBezTo>
                    <a:pt x="7209" y="2272"/>
                    <a:pt x="5856" y="3137"/>
                    <a:pt x="4591" y="4113"/>
                  </a:cubicBezTo>
                  <a:cubicBezTo>
                    <a:pt x="4148" y="4468"/>
                    <a:pt x="3726" y="4845"/>
                    <a:pt x="3349" y="5288"/>
                  </a:cubicBezTo>
                  <a:cubicBezTo>
                    <a:pt x="3239" y="5399"/>
                    <a:pt x="3128" y="5466"/>
                    <a:pt x="2972" y="5510"/>
                  </a:cubicBezTo>
                  <a:cubicBezTo>
                    <a:pt x="2174" y="5776"/>
                    <a:pt x="1420" y="6131"/>
                    <a:pt x="666" y="6442"/>
                  </a:cubicBezTo>
                  <a:cubicBezTo>
                    <a:pt x="488" y="6508"/>
                    <a:pt x="333" y="6597"/>
                    <a:pt x="178" y="6730"/>
                  </a:cubicBezTo>
                  <a:cubicBezTo>
                    <a:pt x="0" y="6908"/>
                    <a:pt x="23" y="7063"/>
                    <a:pt x="266" y="7174"/>
                  </a:cubicBezTo>
                  <a:cubicBezTo>
                    <a:pt x="400" y="7240"/>
                    <a:pt x="533" y="7262"/>
                    <a:pt x="666" y="7285"/>
                  </a:cubicBezTo>
                  <a:cubicBezTo>
                    <a:pt x="1055" y="7317"/>
                    <a:pt x="1445" y="7338"/>
                    <a:pt x="1826" y="7338"/>
                  </a:cubicBezTo>
                  <a:cubicBezTo>
                    <a:pt x="1965" y="7338"/>
                    <a:pt x="2104" y="7335"/>
                    <a:pt x="2240" y="7329"/>
                  </a:cubicBezTo>
                  <a:cubicBezTo>
                    <a:pt x="2617" y="7329"/>
                    <a:pt x="2595" y="7329"/>
                    <a:pt x="2551" y="7617"/>
                  </a:cubicBezTo>
                  <a:cubicBezTo>
                    <a:pt x="2507" y="7839"/>
                    <a:pt x="2462" y="8083"/>
                    <a:pt x="2462" y="8305"/>
                  </a:cubicBezTo>
                  <a:cubicBezTo>
                    <a:pt x="2462" y="8460"/>
                    <a:pt x="2551" y="8593"/>
                    <a:pt x="2684" y="8637"/>
                  </a:cubicBezTo>
                  <a:cubicBezTo>
                    <a:pt x="2741" y="8659"/>
                    <a:pt x="2798" y="8669"/>
                    <a:pt x="2854" y="8669"/>
                  </a:cubicBezTo>
                  <a:cubicBezTo>
                    <a:pt x="2973" y="8669"/>
                    <a:pt x="3089" y="8624"/>
                    <a:pt x="3194" y="8549"/>
                  </a:cubicBezTo>
                  <a:cubicBezTo>
                    <a:pt x="3372" y="8394"/>
                    <a:pt x="3527" y="8216"/>
                    <a:pt x="3638" y="8016"/>
                  </a:cubicBezTo>
                  <a:cubicBezTo>
                    <a:pt x="3904" y="7595"/>
                    <a:pt x="4103" y="7151"/>
                    <a:pt x="4237" y="6686"/>
                  </a:cubicBezTo>
                  <a:cubicBezTo>
                    <a:pt x="4347" y="6331"/>
                    <a:pt x="4347" y="6331"/>
                    <a:pt x="4769" y="6331"/>
                  </a:cubicBezTo>
                  <a:cubicBezTo>
                    <a:pt x="5922" y="6309"/>
                    <a:pt x="7053" y="6220"/>
                    <a:pt x="8207" y="6065"/>
                  </a:cubicBezTo>
                  <a:cubicBezTo>
                    <a:pt x="10003" y="5843"/>
                    <a:pt x="11711" y="5178"/>
                    <a:pt x="13175" y="4113"/>
                  </a:cubicBezTo>
                  <a:cubicBezTo>
                    <a:pt x="13219" y="4024"/>
                    <a:pt x="13308" y="3958"/>
                    <a:pt x="13419" y="3958"/>
                  </a:cubicBezTo>
                  <a:cubicBezTo>
                    <a:pt x="13441" y="4113"/>
                    <a:pt x="13530" y="4268"/>
                    <a:pt x="13663" y="4357"/>
                  </a:cubicBezTo>
                  <a:cubicBezTo>
                    <a:pt x="13716" y="4392"/>
                    <a:pt x="13773" y="4410"/>
                    <a:pt x="13825" y="4410"/>
                  </a:cubicBezTo>
                  <a:cubicBezTo>
                    <a:pt x="13902" y="4410"/>
                    <a:pt x="13969" y="4370"/>
                    <a:pt x="13995" y="4290"/>
                  </a:cubicBezTo>
                  <a:cubicBezTo>
                    <a:pt x="14062" y="4091"/>
                    <a:pt x="14084" y="3891"/>
                    <a:pt x="14040" y="3669"/>
                  </a:cubicBezTo>
                  <a:cubicBezTo>
                    <a:pt x="14018" y="3448"/>
                    <a:pt x="14106" y="3226"/>
                    <a:pt x="14262" y="3093"/>
                  </a:cubicBezTo>
                  <a:cubicBezTo>
                    <a:pt x="14794" y="2538"/>
                    <a:pt x="15237" y="1917"/>
                    <a:pt x="15615" y="1252"/>
                  </a:cubicBezTo>
                  <a:cubicBezTo>
                    <a:pt x="15770" y="1008"/>
                    <a:pt x="15836" y="697"/>
                    <a:pt x="15792" y="387"/>
                  </a:cubicBezTo>
                  <a:cubicBezTo>
                    <a:pt x="15703" y="76"/>
                    <a:pt x="15615" y="10"/>
                    <a:pt x="15237" y="10"/>
                  </a:cubicBezTo>
                  <a:cubicBezTo>
                    <a:pt x="15070" y="3"/>
                    <a:pt x="14902" y="0"/>
                    <a:pt x="14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 rot="6136105">
              <a:off x="-78544" y="2925531"/>
              <a:ext cx="394840" cy="219108"/>
            </a:xfrm>
            <a:custGeom>
              <a:avLst/>
              <a:gdLst/>
              <a:ahLst/>
              <a:cxnLst/>
              <a:rect l="l" t="t" r="r" b="b"/>
              <a:pathLst>
                <a:path w="15793" h="8764" extrusionOk="0">
                  <a:moveTo>
                    <a:pt x="14918" y="1"/>
                  </a:moveTo>
                  <a:cubicBezTo>
                    <a:pt x="13830" y="1"/>
                    <a:pt x="12761" y="133"/>
                    <a:pt x="11711" y="380"/>
                  </a:cubicBezTo>
                  <a:cubicBezTo>
                    <a:pt x="10602" y="646"/>
                    <a:pt x="9560" y="1045"/>
                    <a:pt x="8584" y="1578"/>
                  </a:cubicBezTo>
                  <a:cubicBezTo>
                    <a:pt x="7165" y="2332"/>
                    <a:pt x="5834" y="3219"/>
                    <a:pt x="4570" y="4217"/>
                  </a:cubicBezTo>
                  <a:cubicBezTo>
                    <a:pt x="4126" y="4550"/>
                    <a:pt x="3705" y="4949"/>
                    <a:pt x="3328" y="5393"/>
                  </a:cubicBezTo>
                  <a:cubicBezTo>
                    <a:pt x="3239" y="5504"/>
                    <a:pt x="3106" y="5570"/>
                    <a:pt x="2973" y="5614"/>
                  </a:cubicBezTo>
                  <a:cubicBezTo>
                    <a:pt x="2174" y="5903"/>
                    <a:pt x="1420" y="6235"/>
                    <a:pt x="666" y="6568"/>
                  </a:cubicBezTo>
                  <a:cubicBezTo>
                    <a:pt x="489" y="6635"/>
                    <a:pt x="333" y="6746"/>
                    <a:pt x="178" y="6856"/>
                  </a:cubicBezTo>
                  <a:cubicBezTo>
                    <a:pt x="1" y="7034"/>
                    <a:pt x="23" y="7189"/>
                    <a:pt x="267" y="7322"/>
                  </a:cubicBezTo>
                  <a:cubicBezTo>
                    <a:pt x="400" y="7367"/>
                    <a:pt x="533" y="7411"/>
                    <a:pt x="688" y="7411"/>
                  </a:cubicBezTo>
                  <a:cubicBezTo>
                    <a:pt x="1062" y="7443"/>
                    <a:pt x="1447" y="7464"/>
                    <a:pt x="1836" y="7464"/>
                  </a:cubicBezTo>
                  <a:cubicBezTo>
                    <a:pt x="1978" y="7464"/>
                    <a:pt x="2120" y="7461"/>
                    <a:pt x="2263" y="7455"/>
                  </a:cubicBezTo>
                  <a:cubicBezTo>
                    <a:pt x="2326" y="7451"/>
                    <a:pt x="2378" y="7449"/>
                    <a:pt x="2421" y="7449"/>
                  </a:cubicBezTo>
                  <a:cubicBezTo>
                    <a:pt x="2616" y="7449"/>
                    <a:pt x="2610" y="7503"/>
                    <a:pt x="2573" y="7721"/>
                  </a:cubicBezTo>
                  <a:cubicBezTo>
                    <a:pt x="2507" y="7943"/>
                    <a:pt x="2485" y="8187"/>
                    <a:pt x="2485" y="8409"/>
                  </a:cubicBezTo>
                  <a:cubicBezTo>
                    <a:pt x="2485" y="8564"/>
                    <a:pt x="2573" y="8697"/>
                    <a:pt x="2707" y="8742"/>
                  </a:cubicBezTo>
                  <a:cubicBezTo>
                    <a:pt x="2763" y="8756"/>
                    <a:pt x="2819" y="8763"/>
                    <a:pt x="2874" y="8763"/>
                  </a:cubicBezTo>
                  <a:cubicBezTo>
                    <a:pt x="2994" y="8763"/>
                    <a:pt x="3111" y="8729"/>
                    <a:pt x="3217" y="8653"/>
                  </a:cubicBezTo>
                  <a:cubicBezTo>
                    <a:pt x="3394" y="8498"/>
                    <a:pt x="3549" y="8320"/>
                    <a:pt x="3660" y="8098"/>
                  </a:cubicBezTo>
                  <a:cubicBezTo>
                    <a:pt x="3904" y="7699"/>
                    <a:pt x="4104" y="7234"/>
                    <a:pt x="4259" y="6768"/>
                  </a:cubicBezTo>
                  <a:cubicBezTo>
                    <a:pt x="4348" y="6413"/>
                    <a:pt x="4348" y="6435"/>
                    <a:pt x="4769" y="6413"/>
                  </a:cubicBezTo>
                  <a:cubicBezTo>
                    <a:pt x="5923" y="6391"/>
                    <a:pt x="7054" y="6280"/>
                    <a:pt x="8207" y="6125"/>
                  </a:cubicBezTo>
                  <a:cubicBezTo>
                    <a:pt x="9981" y="5881"/>
                    <a:pt x="11689" y="5193"/>
                    <a:pt x="13153" y="4106"/>
                  </a:cubicBezTo>
                  <a:cubicBezTo>
                    <a:pt x="13220" y="4062"/>
                    <a:pt x="13264" y="3973"/>
                    <a:pt x="13397" y="3973"/>
                  </a:cubicBezTo>
                  <a:cubicBezTo>
                    <a:pt x="13419" y="4151"/>
                    <a:pt x="13508" y="4284"/>
                    <a:pt x="13641" y="4395"/>
                  </a:cubicBezTo>
                  <a:cubicBezTo>
                    <a:pt x="13680" y="4426"/>
                    <a:pt x="13728" y="4441"/>
                    <a:pt x="13775" y="4441"/>
                  </a:cubicBezTo>
                  <a:cubicBezTo>
                    <a:pt x="13861" y="4441"/>
                    <a:pt x="13945" y="4392"/>
                    <a:pt x="13974" y="4306"/>
                  </a:cubicBezTo>
                  <a:cubicBezTo>
                    <a:pt x="14040" y="4106"/>
                    <a:pt x="14062" y="3884"/>
                    <a:pt x="14018" y="3685"/>
                  </a:cubicBezTo>
                  <a:cubicBezTo>
                    <a:pt x="13974" y="3463"/>
                    <a:pt x="14062" y="3241"/>
                    <a:pt x="14240" y="3108"/>
                  </a:cubicBezTo>
                  <a:cubicBezTo>
                    <a:pt x="14750" y="2554"/>
                    <a:pt x="15193" y="1933"/>
                    <a:pt x="15571" y="1267"/>
                  </a:cubicBezTo>
                  <a:cubicBezTo>
                    <a:pt x="15726" y="1001"/>
                    <a:pt x="15792" y="691"/>
                    <a:pt x="15726" y="380"/>
                  </a:cubicBezTo>
                  <a:cubicBezTo>
                    <a:pt x="15637" y="92"/>
                    <a:pt x="15571" y="25"/>
                    <a:pt x="15171" y="3"/>
                  </a:cubicBezTo>
                  <a:cubicBezTo>
                    <a:pt x="15087" y="1"/>
                    <a:pt x="15003" y="1"/>
                    <a:pt x="14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 rot="2294570">
              <a:off x="2428173" y="4578322"/>
              <a:ext cx="320527" cy="259252"/>
            </a:xfrm>
            <a:custGeom>
              <a:avLst/>
              <a:gdLst/>
              <a:ahLst/>
              <a:cxnLst/>
              <a:rect l="l" t="t" r="r" b="b"/>
              <a:pathLst>
                <a:path w="12821" h="10370" extrusionOk="0">
                  <a:moveTo>
                    <a:pt x="11104" y="0"/>
                  </a:moveTo>
                  <a:cubicBezTo>
                    <a:pt x="10728" y="0"/>
                    <a:pt x="10353" y="45"/>
                    <a:pt x="9982" y="133"/>
                  </a:cubicBezTo>
                  <a:cubicBezTo>
                    <a:pt x="9072" y="333"/>
                    <a:pt x="8229" y="710"/>
                    <a:pt x="7498" y="1264"/>
                  </a:cubicBezTo>
                  <a:cubicBezTo>
                    <a:pt x="6211" y="2129"/>
                    <a:pt x="5036" y="3127"/>
                    <a:pt x="3971" y="4236"/>
                  </a:cubicBezTo>
                  <a:cubicBezTo>
                    <a:pt x="3550" y="4680"/>
                    <a:pt x="3150" y="5168"/>
                    <a:pt x="2796" y="5678"/>
                  </a:cubicBezTo>
                  <a:cubicBezTo>
                    <a:pt x="2707" y="5811"/>
                    <a:pt x="2596" y="5900"/>
                    <a:pt x="2485" y="5944"/>
                  </a:cubicBezTo>
                  <a:cubicBezTo>
                    <a:pt x="1842" y="6188"/>
                    <a:pt x="1221" y="6543"/>
                    <a:pt x="600" y="6876"/>
                  </a:cubicBezTo>
                  <a:cubicBezTo>
                    <a:pt x="445" y="6942"/>
                    <a:pt x="311" y="7053"/>
                    <a:pt x="201" y="7208"/>
                  </a:cubicBezTo>
                  <a:cubicBezTo>
                    <a:pt x="23" y="7364"/>
                    <a:pt x="1" y="7652"/>
                    <a:pt x="134" y="7852"/>
                  </a:cubicBezTo>
                  <a:cubicBezTo>
                    <a:pt x="201" y="7940"/>
                    <a:pt x="289" y="8029"/>
                    <a:pt x="400" y="8051"/>
                  </a:cubicBezTo>
                  <a:cubicBezTo>
                    <a:pt x="755" y="8206"/>
                    <a:pt x="1110" y="8317"/>
                    <a:pt x="1509" y="8406"/>
                  </a:cubicBezTo>
                  <a:cubicBezTo>
                    <a:pt x="1753" y="8450"/>
                    <a:pt x="1753" y="8450"/>
                    <a:pt x="1642" y="8827"/>
                  </a:cubicBezTo>
                  <a:cubicBezTo>
                    <a:pt x="1554" y="9138"/>
                    <a:pt x="1465" y="9471"/>
                    <a:pt x="1398" y="9803"/>
                  </a:cubicBezTo>
                  <a:cubicBezTo>
                    <a:pt x="1354" y="9959"/>
                    <a:pt x="1376" y="10136"/>
                    <a:pt x="1465" y="10291"/>
                  </a:cubicBezTo>
                  <a:cubicBezTo>
                    <a:pt x="1516" y="10342"/>
                    <a:pt x="1571" y="10370"/>
                    <a:pt x="1629" y="10370"/>
                  </a:cubicBezTo>
                  <a:cubicBezTo>
                    <a:pt x="1698" y="10370"/>
                    <a:pt x="1770" y="10331"/>
                    <a:pt x="1842" y="10247"/>
                  </a:cubicBezTo>
                  <a:cubicBezTo>
                    <a:pt x="2019" y="10047"/>
                    <a:pt x="2175" y="9826"/>
                    <a:pt x="2308" y="9582"/>
                  </a:cubicBezTo>
                  <a:cubicBezTo>
                    <a:pt x="2596" y="9005"/>
                    <a:pt x="2862" y="8406"/>
                    <a:pt x="3084" y="7785"/>
                  </a:cubicBezTo>
                  <a:cubicBezTo>
                    <a:pt x="3197" y="7447"/>
                    <a:pt x="3227" y="7354"/>
                    <a:pt x="3346" y="7354"/>
                  </a:cubicBezTo>
                  <a:cubicBezTo>
                    <a:pt x="3391" y="7354"/>
                    <a:pt x="3448" y="7368"/>
                    <a:pt x="3527" y="7386"/>
                  </a:cubicBezTo>
                  <a:cubicBezTo>
                    <a:pt x="4246" y="7522"/>
                    <a:pt x="4981" y="7590"/>
                    <a:pt x="5703" y="7590"/>
                  </a:cubicBezTo>
                  <a:cubicBezTo>
                    <a:pt x="5806" y="7590"/>
                    <a:pt x="5909" y="7588"/>
                    <a:pt x="6012" y="7585"/>
                  </a:cubicBezTo>
                  <a:cubicBezTo>
                    <a:pt x="7409" y="7519"/>
                    <a:pt x="8740" y="6898"/>
                    <a:pt x="10026" y="5656"/>
                  </a:cubicBezTo>
                  <a:cubicBezTo>
                    <a:pt x="10046" y="5595"/>
                    <a:pt x="10103" y="5498"/>
                    <a:pt x="10180" y="5498"/>
                  </a:cubicBezTo>
                  <a:cubicBezTo>
                    <a:pt x="10188" y="5498"/>
                    <a:pt x="10196" y="5499"/>
                    <a:pt x="10203" y="5501"/>
                  </a:cubicBezTo>
                  <a:cubicBezTo>
                    <a:pt x="10181" y="5722"/>
                    <a:pt x="10203" y="5922"/>
                    <a:pt x="10270" y="6122"/>
                  </a:cubicBezTo>
                  <a:cubicBezTo>
                    <a:pt x="10300" y="6192"/>
                    <a:pt x="10339" y="6225"/>
                    <a:pt x="10381" y="6225"/>
                  </a:cubicBezTo>
                  <a:cubicBezTo>
                    <a:pt x="10432" y="6225"/>
                    <a:pt x="10487" y="6175"/>
                    <a:pt x="10536" y="6077"/>
                  </a:cubicBezTo>
                  <a:cubicBezTo>
                    <a:pt x="10625" y="5789"/>
                    <a:pt x="10691" y="5501"/>
                    <a:pt x="10714" y="5212"/>
                  </a:cubicBezTo>
                  <a:cubicBezTo>
                    <a:pt x="10736" y="4924"/>
                    <a:pt x="10847" y="4658"/>
                    <a:pt x="11024" y="4414"/>
                  </a:cubicBezTo>
                  <a:cubicBezTo>
                    <a:pt x="11579" y="3682"/>
                    <a:pt x="12044" y="2883"/>
                    <a:pt x="12444" y="2063"/>
                  </a:cubicBezTo>
                  <a:cubicBezTo>
                    <a:pt x="12643" y="1686"/>
                    <a:pt x="12776" y="1264"/>
                    <a:pt x="12798" y="843"/>
                  </a:cubicBezTo>
                  <a:cubicBezTo>
                    <a:pt x="12821" y="399"/>
                    <a:pt x="12776" y="288"/>
                    <a:pt x="12532" y="222"/>
                  </a:cubicBezTo>
                  <a:cubicBezTo>
                    <a:pt x="12061" y="73"/>
                    <a:pt x="11582" y="0"/>
                    <a:pt x="11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 rot="2294570">
              <a:off x="2386617" y="4922145"/>
              <a:ext cx="497954" cy="236477"/>
            </a:xfrm>
            <a:custGeom>
              <a:avLst/>
              <a:gdLst/>
              <a:ahLst/>
              <a:cxnLst/>
              <a:rect l="l" t="t" r="r" b="b"/>
              <a:pathLst>
                <a:path w="19918" h="9459" extrusionOk="0">
                  <a:moveTo>
                    <a:pt x="16127" y="0"/>
                  </a:moveTo>
                  <a:cubicBezTo>
                    <a:pt x="14529" y="0"/>
                    <a:pt x="12933" y="295"/>
                    <a:pt x="11423" y="886"/>
                  </a:cubicBezTo>
                  <a:cubicBezTo>
                    <a:pt x="9560" y="1596"/>
                    <a:pt x="7785" y="2461"/>
                    <a:pt x="6078" y="3504"/>
                  </a:cubicBezTo>
                  <a:cubicBezTo>
                    <a:pt x="5457" y="3903"/>
                    <a:pt x="4858" y="4346"/>
                    <a:pt x="4325" y="4834"/>
                  </a:cubicBezTo>
                  <a:cubicBezTo>
                    <a:pt x="4170" y="4967"/>
                    <a:pt x="4015" y="5034"/>
                    <a:pt x="3837" y="5056"/>
                  </a:cubicBezTo>
                  <a:cubicBezTo>
                    <a:pt x="2839" y="5256"/>
                    <a:pt x="1886" y="5544"/>
                    <a:pt x="932" y="5788"/>
                  </a:cubicBezTo>
                  <a:cubicBezTo>
                    <a:pt x="688" y="5855"/>
                    <a:pt x="488" y="5943"/>
                    <a:pt x="289" y="6076"/>
                  </a:cubicBezTo>
                  <a:cubicBezTo>
                    <a:pt x="23" y="6209"/>
                    <a:pt x="0" y="6564"/>
                    <a:pt x="244" y="6742"/>
                  </a:cubicBezTo>
                  <a:cubicBezTo>
                    <a:pt x="377" y="6853"/>
                    <a:pt x="533" y="6941"/>
                    <a:pt x="688" y="6986"/>
                  </a:cubicBezTo>
                  <a:cubicBezTo>
                    <a:pt x="1265" y="7185"/>
                    <a:pt x="1863" y="7341"/>
                    <a:pt x="2484" y="7452"/>
                  </a:cubicBezTo>
                  <a:cubicBezTo>
                    <a:pt x="2884" y="7518"/>
                    <a:pt x="2884" y="7518"/>
                    <a:pt x="2751" y="7895"/>
                  </a:cubicBezTo>
                  <a:cubicBezTo>
                    <a:pt x="2618" y="8206"/>
                    <a:pt x="2529" y="8538"/>
                    <a:pt x="2462" y="8871"/>
                  </a:cubicBezTo>
                  <a:cubicBezTo>
                    <a:pt x="2396" y="9048"/>
                    <a:pt x="2462" y="9248"/>
                    <a:pt x="2595" y="9359"/>
                  </a:cubicBezTo>
                  <a:cubicBezTo>
                    <a:pt x="2684" y="9425"/>
                    <a:pt x="2789" y="9459"/>
                    <a:pt x="2898" y="9459"/>
                  </a:cubicBezTo>
                  <a:cubicBezTo>
                    <a:pt x="3006" y="9459"/>
                    <a:pt x="3117" y="9425"/>
                    <a:pt x="3216" y="9359"/>
                  </a:cubicBezTo>
                  <a:cubicBezTo>
                    <a:pt x="3460" y="9204"/>
                    <a:pt x="3682" y="8982"/>
                    <a:pt x="3882" y="8738"/>
                  </a:cubicBezTo>
                  <a:cubicBezTo>
                    <a:pt x="4281" y="8206"/>
                    <a:pt x="4658" y="7629"/>
                    <a:pt x="4946" y="7008"/>
                  </a:cubicBezTo>
                  <a:cubicBezTo>
                    <a:pt x="5096" y="6695"/>
                    <a:pt x="5144" y="6602"/>
                    <a:pt x="5309" y="6602"/>
                  </a:cubicBezTo>
                  <a:cubicBezTo>
                    <a:pt x="5389" y="6602"/>
                    <a:pt x="5496" y="6624"/>
                    <a:pt x="5656" y="6653"/>
                  </a:cubicBezTo>
                  <a:cubicBezTo>
                    <a:pt x="6965" y="6897"/>
                    <a:pt x="8295" y="7052"/>
                    <a:pt x="9626" y="7141"/>
                  </a:cubicBezTo>
                  <a:cubicBezTo>
                    <a:pt x="9816" y="7151"/>
                    <a:pt x="10006" y="7155"/>
                    <a:pt x="10195" y="7155"/>
                  </a:cubicBezTo>
                  <a:cubicBezTo>
                    <a:pt x="12193" y="7155"/>
                    <a:pt x="14137" y="6624"/>
                    <a:pt x="15859" y="5611"/>
                  </a:cubicBezTo>
                  <a:cubicBezTo>
                    <a:pt x="15948" y="5575"/>
                    <a:pt x="16009" y="5510"/>
                    <a:pt x="16099" y="5510"/>
                  </a:cubicBezTo>
                  <a:cubicBezTo>
                    <a:pt x="16121" y="5510"/>
                    <a:pt x="16144" y="5513"/>
                    <a:pt x="16169" y="5522"/>
                  </a:cubicBezTo>
                  <a:cubicBezTo>
                    <a:pt x="16169" y="5744"/>
                    <a:pt x="16213" y="5966"/>
                    <a:pt x="16347" y="6143"/>
                  </a:cubicBezTo>
                  <a:cubicBezTo>
                    <a:pt x="16411" y="6218"/>
                    <a:pt x="16486" y="6257"/>
                    <a:pt x="16556" y="6257"/>
                  </a:cubicBezTo>
                  <a:cubicBezTo>
                    <a:pt x="16630" y="6257"/>
                    <a:pt x="16700" y="6212"/>
                    <a:pt x="16746" y="6121"/>
                  </a:cubicBezTo>
                  <a:cubicBezTo>
                    <a:pt x="16879" y="5855"/>
                    <a:pt x="16968" y="5566"/>
                    <a:pt x="16968" y="5278"/>
                  </a:cubicBezTo>
                  <a:cubicBezTo>
                    <a:pt x="16990" y="4990"/>
                    <a:pt x="17145" y="4701"/>
                    <a:pt x="17411" y="4524"/>
                  </a:cubicBezTo>
                  <a:cubicBezTo>
                    <a:pt x="18187" y="3858"/>
                    <a:pt x="18875" y="3104"/>
                    <a:pt x="19474" y="2284"/>
                  </a:cubicBezTo>
                  <a:cubicBezTo>
                    <a:pt x="19740" y="1951"/>
                    <a:pt x="19895" y="1530"/>
                    <a:pt x="19917" y="1086"/>
                  </a:cubicBezTo>
                  <a:cubicBezTo>
                    <a:pt x="19917" y="642"/>
                    <a:pt x="19829" y="532"/>
                    <a:pt x="19407" y="421"/>
                  </a:cubicBezTo>
                  <a:cubicBezTo>
                    <a:pt x="18331" y="140"/>
                    <a:pt x="17228" y="0"/>
                    <a:pt x="16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9"/>
          <p:cNvSpPr/>
          <p:nvPr/>
        </p:nvSpPr>
        <p:spPr>
          <a:xfrm rot="4816210" flipH="1">
            <a:off x="552876" y="1255462"/>
            <a:ext cx="2115342" cy="892786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5" name="Google Shape;475;p9"/>
          <p:cNvGrpSpPr/>
          <p:nvPr/>
        </p:nvGrpSpPr>
        <p:grpSpPr>
          <a:xfrm>
            <a:off x="417427" y="-613345"/>
            <a:ext cx="9557179" cy="4630395"/>
            <a:chOff x="128902" y="-579845"/>
            <a:chExt cx="9557179" cy="4630395"/>
          </a:xfrm>
        </p:grpSpPr>
        <p:sp>
          <p:nvSpPr>
            <p:cNvPr id="476" name="Google Shape;476;p9"/>
            <p:cNvSpPr/>
            <p:nvPr/>
          </p:nvSpPr>
          <p:spPr>
            <a:xfrm rot="4531973">
              <a:off x="295713" y="214865"/>
              <a:ext cx="316751" cy="345216"/>
            </a:xfrm>
            <a:custGeom>
              <a:avLst/>
              <a:gdLst/>
              <a:ahLst/>
              <a:cxnLst/>
              <a:rect l="l" t="t" r="r" b="b"/>
              <a:pathLst>
                <a:path w="10204" h="11121" extrusionOk="0">
                  <a:moveTo>
                    <a:pt x="9392" y="1"/>
                  </a:moveTo>
                  <a:cubicBezTo>
                    <a:pt x="8742" y="1"/>
                    <a:pt x="8089" y="139"/>
                    <a:pt x="7497" y="416"/>
                  </a:cubicBezTo>
                  <a:cubicBezTo>
                    <a:pt x="6743" y="771"/>
                    <a:pt x="6056" y="1259"/>
                    <a:pt x="5479" y="1902"/>
                  </a:cubicBezTo>
                  <a:cubicBezTo>
                    <a:pt x="4525" y="2923"/>
                    <a:pt x="3660" y="4032"/>
                    <a:pt x="2928" y="5207"/>
                  </a:cubicBezTo>
                  <a:cubicBezTo>
                    <a:pt x="2618" y="5695"/>
                    <a:pt x="2352" y="6205"/>
                    <a:pt x="2152" y="6738"/>
                  </a:cubicBezTo>
                  <a:cubicBezTo>
                    <a:pt x="2108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23"/>
                    <a:pt x="112" y="8556"/>
                  </a:cubicBezTo>
                  <a:cubicBezTo>
                    <a:pt x="1" y="8756"/>
                    <a:pt x="23" y="9000"/>
                    <a:pt x="178" y="9155"/>
                  </a:cubicBezTo>
                  <a:cubicBezTo>
                    <a:pt x="267" y="9222"/>
                    <a:pt x="356" y="9288"/>
                    <a:pt x="466" y="9288"/>
                  </a:cubicBezTo>
                  <a:cubicBezTo>
                    <a:pt x="740" y="9343"/>
                    <a:pt x="1029" y="9383"/>
                    <a:pt x="1320" y="9383"/>
                  </a:cubicBezTo>
                  <a:cubicBezTo>
                    <a:pt x="1383" y="9383"/>
                    <a:pt x="1446" y="9381"/>
                    <a:pt x="1509" y="9377"/>
                  </a:cubicBezTo>
                  <a:cubicBezTo>
                    <a:pt x="1731" y="9377"/>
                    <a:pt x="1731" y="9377"/>
                    <a:pt x="1708" y="9732"/>
                  </a:cubicBezTo>
                  <a:cubicBezTo>
                    <a:pt x="1686" y="10042"/>
                    <a:pt x="1664" y="10353"/>
                    <a:pt x="1686" y="10663"/>
                  </a:cubicBezTo>
                  <a:cubicBezTo>
                    <a:pt x="1686" y="10841"/>
                    <a:pt x="1708" y="10996"/>
                    <a:pt x="1819" y="11085"/>
                  </a:cubicBezTo>
                  <a:cubicBezTo>
                    <a:pt x="1858" y="11108"/>
                    <a:pt x="1899" y="11120"/>
                    <a:pt x="1939" y="11120"/>
                  </a:cubicBezTo>
                  <a:cubicBezTo>
                    <a:pt x="2017" y="11120"/>
                    <a:pt x="2094" y="11075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6" y="9710"/>
                    <a:pt x="2707" y="9133"/>
                    <a:pt x="2795" y="8556"/>
                  </a:cubicBezTo>
                  <a:cubicBezTo>
                    <a:pt x="2840" y="8091"/>
                    <a:pt x="2840" y="8113"/>
                    <a:pt x="3128" y="8091"/>
                  </a:cubicBezTo>
                  <a:cubicBezTo>
                    <a:pt x="3882" y="8091"/>
                    <a:pt x="4636" y="8002"/>
                    <a:pt x="5368" y="7824"/>
                  </a:cubicBezTo>
                  <a:cubicBezTo>
                    <a:pt x="6588" y="7492"/>
                    <a:pt x="7675" y="6693"/>
                    <a:pt x="8562" y="5318"/>
                  </a:cubicBezTo>
                  <a:cubicBezTo>
                    <a:pt x="8606" y="5274"/>
                    <a:pt x="8628" y="5163"/>
                    <a:pt x="8717" y="5163"/>
                  </a:cubicBezTo>
                  <a:cubicBezTo>
                    <a:pt x="8717" y="5362"/>
                    <a:pt x="8784" y="5540"/>
                    <a:pt x="8895" y="5695"/>
                  </a:cubicBezTo>
                  <a:cubicBezTo>
                    <a:pt x="8930" y="5748"/>
                    <a:pt x="8965" y="5773"/>
                    <a:pt x="8997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9" y="5340"/>
                    <a:pt x="9139" y="5074"/>
                    <a:pt x="9116" y="4808"/>
                  </a:cubicBezTo>
                  <a:cubicBezTo>
                    <a:pt x="9072" y="4542"/>
                    <a:pt x="9116" y="4276"/>
                    <a:pt x="9227" y="4054"/>
                  </a:cubicBezTo>
                  <a:cubicBezTo>
                    <a:pt x="9582" y="3278"/>
                    <a:pt x="9870" y="2479"/>
                    <a:pt x="10070" y="1681"/>
                  </a:cubicBezTo>
                  <a:cubicBezTo>
                    <a:pt x="10181" y="1304"/>
                    <a:pt x="10203" y="904"/>
                    <a:pt x="10159" y="527"/>
                  </a:cubicBezTo>
                  <a:cubicBezTo>
                    <a:pt x="10092" y="128"/>
                    <a:pt x="10026" y="39"/>
                    <a:pt x="9782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rgbClr val="77D8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 rot="4531973">
              <a:off x="904621" y="-103383"/>
              <a:ext cx="354590" cy="196370"/>
            </a:xfrm>
            <a:custGeom>
              <a:avLst/>
              <a:gdLst/>
              <a:ahLst/>
              <a:cxnLst/>
              <a:rect l="l" t="t" r="r" b="b"/>
              <a:pathLst>
                <a:path w="11423" h="6326" extrusionOk="0">
                  <a:moveTo>
                    <a:pt x="10723" y="1"/>
                  </a:moveTo>
                  <a:cubicBezTo>
                    <a:pt x="9947" y="1"/>
                    <a:pt x="9190" y="93"/>
                    <a:pt x="8451" y="292"/>
                  </a:cubicBezTo>
                  <a:cubicBezTo>
                    <a:pt x="7674" y="470"/>
                    <a:pt x="6920" y="758"/>
                    <a:pt x="6210" y="1157"/>
                  </a:cubicBezTo>
                  <a:cubicBezTo>
                    <a:pt x="5190" y="1690"/>
                    <a:pt x="4214" y="2311"/>
                    <a:pt x="3305" y="3043"/>
                  </a:cubicBezTo>
                  <a:cubicBezTo>
                    <a:pt x="2994" y="3287"/>
                    <a:pt x="2684" y="3575"/>
                    <a:pt x="2418" y="3885"/>
                  </a:cubicBezTo>
                  <a:cubicBezTo>
                    <a:pt x="2351" y="3974"/>
                    <a:pt x="2262" y="4041"/>
                    <a:pt x="2152" y="4063"/>
                  </a:cubicBezTo>
                  <a:cubicBezTo>
                    <a:pt x="1575" y="4262"/>
                    <a:pt x="1043" y="4506"/>
                    <a:pt x="488" y="4750"/>
                  </a:cubicBezTo>
                  <a:cubicBezTo>
                    <a:pt x="355" y="4795"/>
                    <a:pt x="244" y="4861"/>
                    <a:pt x="155" y="4950"/>
                  </a:cubicBezTo>
                  <a:cubicBezTo>
                    <a:pt x="0" y="5083"/>
                    <a:pt x="22" y="5194"/>
                    <a:pt x="200" y="5283"/>
                  </a:cubicBezTo>
                  <a:cubicBezTo>
                    <a:pt x="289" y="5327"/>
                    <a:pt x="399" y="5349"/>
                    <a:pt x="488" y="5349"/>
                  </a:cubicBezTo>
                  <a:cubicBezTo>
                    <a:pt x="722" y="5375"/>
                    <a:pt x="948" y="5386"/>
                    <a:pt x="1171" y="5386"/>
                  </a:cubicBezTo>
                  <a:cubicBezTo>
                    <a:pt x="1329" y="5386"/>
                    <a:pt x="1485" y="5381"/>
                    <a:pt x="1641" y="5371"/>
                  </a:cubicBezTo>
                  <a:cubicBezTo>
                    <a:pt x="1885" y="5371"/>
                    <a:pt x="1885" y="5371"/>
                    <a:pt x="1863" y="5571"/>
                  </a:cubicBezTo>
                  <a:cubicBezTo>
                    <a:pt x="1819" y="5726"/>
                    <a:pt x="1797" y="5904"/>
                    <a:pt x="1797" y="6081"/>
                  </a:cubicBezTo>
                  <a:cubicBezTo>
                    <a:pt x="1797" y="6170"/>
                    <a:pt x="1863" y="6281"/>
                    <a:pt x="1952" y="6303"/>
                  </a:cubicBezTo>
                  <a:cubicBezTo>
                    <a:pt x="1996" y="6318"/>
                    <a:pt x="2041" y="6325"/>
                    <a:pt x="2084" y="6325"/>
                  </a:cubicBezTo>
                  <a:cubicBezTo>
                    <a:pt x="2171" y="6325"/>
                    <a:pt x="2255" y="6296"/>
                    <a:pt x="2329" y="6236"/>
                  </a:cubicBezTo>
                  <a:cubicBezTo>
                    <a:pt x="2462" y="6126"/>
                    <a:pt x="2573" y="5992"/>
                    <a:pt x="2640" y="5859"/>
                  </a:cubicBezTo>
                  <a:cubicBezTo>
                    <a:pt x="2839" y="5549"/>
                    <a:pt x="2972" y="5216"/>
                    <a:pt x="3083" y="4884"/>
                  </a:cubicBezTo>
                  <a:cubicBezTo>
                    <a:pt x="3150" y="4640"/>
                    <a:pt x="3150" y="4640"/>
                    <a:pt x="3460" y="4640"/>
                  </a:cubicBezTo>
                  <a:cubicBezTo>
                    <a:pt x="4281" y="4595"/>
                    <a:pt x="5101" y="4529"/>
                    <a:pt x="5922" y="4418"/>
                  </a:cubicBezTo>
                  <a:cubicBezTo>
                    <a:pt x="7231" y="4240"/>
                    <a:pt x="8451" y="3752"/>
                    <a:pt x="9493" y="2976"/>
                  </a:cubicBezTo>
                  <a:cubicBezTo>
                    <a:pt x="9559" y="2932"/>
                    <a:pt x="9582" y="2887"/>
                    <a:pt x="9670" y="2887"/>
                  </a:cubicBezTo>
                  <a:cubicBezTo>
                    <a:pt x="9715" y="2998"/>
                    <a:pt x="9781" y="3109"/>
                    <a:pt x="9870" y="3176"/>
                  </a:cubicBezTo>
                  <a:cubicBezTo>
                    <a:pt x="9900" y="3190"/>
                    <a:pt x="9932" y="3198"/>
                    <a:pt x="9963" y="3198"/>
                  </a:cubicBezTo>
                  <a:cubicBezTo>
                    <a:pt x="10025" y="3198"/>
                    <a:pt x="10084" y="3168"/>
                    <a:pt x="10114" y="3109"/>
                  </a:cubicBezTo>
                  <a:cubicBezTo>
                    <a:pt x="10158" y="2976"/>
                    <a:pt x="10158" y="2821"/>
                    <a:pt x="10136" y="2666"/>
                  </a:cubicBezTo>
                  <a:cubicBezTo>
                    <a:pt x="10114" y="2510"/>
                    <a:pt x="10158" y="2355"/>
                    <a:pt x="10291" y="2244"/>
                  </a:cubicBezTo>
                  <a:cubicBezTo>
                    <a:pt x="10668" y="1845"/>
                    <a:pt x="11001" y="1401"/>
                    <a:pt x="11245" y="913"/>
                  </a:cubicBezTo>
                  <a:cubicBezTo>
                    <a:pt x="11378" y="736"/>
                    <a:pt x="11423" y="492"/>
                    <a:pt x="11378" y="292"/>
                  </a:cubicBezTo>
                  <a:cubicBezTo>
                    <a:pt x="11312" y="71"/>
                    <a:pt x="11245" y="4"/>
                    <a:pt x="10979" y="4"/>
                  </a:cubicBezTo>
                  <a:cubicBezTo>
                    <a:pt x="10893" y="2"/>
                    <a:pt x="10808" y="1"/>
                    <a:pt x="10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 rot="4531973">
              <a:off x="76729" y="-210936"/>
              <a:ext cx="490243" cy="272050"/>
            </a:xfrm>
            <a:custGeom>
              <a:avLst/>
              <a:gdLst/>
              <a:ahLst/>
              <a:cxnLst/>
              <a:rect l="l" t="t" r="r" b="b"/>
              <a:pathLst>
                <a:path w="15793" h="8764" extrusionOk="0">
                  <a:moveTo>
                    <a:pt x="14918" y="1"/>
                  </a:moveTo>
                  <a:cubicBezTo>
                    <a:pt x="13830" y="1"/>
                    <a:pt x="12761" y="133"/>
                    <a:pt x="11711" y="380"/>
                  </a:cubicBezTo>
                  <a:cubicBezTo>
                    <a:pt x="10602" y="646"/>
                    <a:pt x="9560" y="1045"/>
                    <a:pt x="8584" y="1578"/>
                  </a:cubicBezTo>
                  <a:cubicBezTo>
                    <a:pt x="7165" y="2332"/>
                    <a:pt x="5834" y="3219"/>
                    <a:pt x="4570" y="4217"/>
                  </a:cubicBezTo>
                  <a:cubicBezTo>
                    <a:pt x="4126" y="4550"/>
                    <a:pt x="3705" y="4949"/>
                    <a:pt x="3328" y="5393"/>
                  </a:cubicBezTo>
                  <a:cubicBezTo>
                    <a:pt x="3239" y="5504"/>
                    <a:pt x="3106" y="5570"/>
                    <a:pt x="2973" y="5614"/>
                  </a:cubicBezTo>
                  <a:cubicBezTo>
                    <a:pt x="2174" y="5903"/>
                    <a:pt x="1420" y="6235"/>
                    <a:pt x="666" y="6568"/>
                  </a:cubicBezTo>
                  <a:cubicBezTo>
                    <a:pt x="489" y="6635"/>
                    <a:pt x="333" y="6746"/>
                    <a:pt x="178" y="6856"/>
                  </a:cubicBezTo>
                  <a:cubicBezTo>
                    <a:pt x="1" y="7034"/>
                    <a:pt x="23" y="7189"/>
                    <a:pt x="267" y="7322"/>
                  </a:cubicBezTo>
                  <a:cubicBezTo>
                    <a:pt x="400" y="7367"/>
                    <a:pt x="533" y="7411"/>
                    <a:pt x="688" y="7411"/>
                  </a:cubicBezTo>
                  <a:cubicBezTo>
                    <a:pt x="1062" y="7443"/>
                    <a:pt x="1447" y="7464"/>
                    <a:pt x="1836" y="7464"/>
                  </a:cubicBezTo>
                  <a:cubicBezTo>
                    <a:pt x="1978" y="7464"/>
                    <a:pt x="2120" y="7461"/>
                    <a:pt x="2263" y="7455"/>
                  </a:cubicBezTo>
                  <a:cubicBezTo>
                    <a:pt x="2326" y="7451"/>
                    <a:pt x="2378" y="7449"/>
                    <a:pt x="2421" y="7449"/>
                  </a:cubicBezTo>
                  <a:cubicBezTo>
                    <a:pt x="2616" y="7449"/>
                    <a:pt x="2610" y="7503"/>
                    <a:pt x="2573" y="7721"/>
                  </a:cubicBezTo>
                  <a:cubicBezTo>
                    <a:pt x="2507" y="7943"/>
                    <a:pt x="2485" y="8187"/>
                    <a:pt x="2485" y="8409"/>
                  </a:cubicBezTo>
                  <a:cubicBezTo>
                    <a:pt x="2485" y="8564"/>
                    <a:pt x="2573" y="8697"/>
                    <a:pt x="2707" y="8742"/>
                  </a:cubicBezTo>
                  <a:cubicBezTo>
                    <a:pt x="2763" y="8756"/>
                    <a:pt x="2819" y="8763"/>
                    <a:pt x="2874" y="8763"/>
                  </a:cubicBezTo>
                  <a:cubicBezTo>
                    <a:pt x="2994" y="8763"/>
                    <a:pt x="3111" y="8729"/>
                    <a:pt x="3217" y="8653"/>
                  </a:cubicBezTo>
                  <a:cubicBezTo>
                    <a:pt x="3394" y="8498"/>
                    <a:pt x="3549" y="8320"/>
                    <a:pt x="3660" y="8098"/>
                  </a:cubicBezTo>
                  <a:cubicBezTo>
                    <a:pt x="3904" y="7699"/>
                    <a:pt x="4104" y="7234"/>
                    <a:pt x="4259" y="6768"/>
                  </a:cubicBezTo>
                  <a:cubicBezTo>
                    <a:pt x="4348" y="6413"/>
                    <a:pt x="4348" y="6435"/>
                    <a:pt x="4769" y="6413"/>
                  </a:cubicBezTo>
                  <a:cubicBezTo>
                    <a:pt x="5923" y="6391"/>
                    <a:pt x="7054" y="6280"/>
                    <a:pt x="8207" y="6125"/>
                  </a:cubicBezTo>
                  <a:cubicBezTo>
                    <a:pt x="9981" y="5881"/>
                    <a:pt x="11689" y="5193"/>
                    <a:pt x="13153" y="4106"/>
                  </a:cubicBezTo>
                  <a:cubicBezTo>
                    <a:pt x="13220" y="4062"/>
                    <a:pt x="13264" y="3973"/>
                    <a:pt x="13397" y="3973"/>
                  </a:cubicBezTo>
                  <a:cubicBezTo>
                    <a:pt x="13419" y="4151"/>
                    <a:pt x="13508" y="4284"/>
                    <a:pt x="13641" y="4395"/>
                  </a:cubicBezTo>
                  <a:cubicBezTo>
                    <a:pt x="13680" y="4426"/>
                    <a:pt x="13728" y="4441"/>
                    <a:pt x="13775" y="4441"/>
                  </a:cubicBezTo>
                  <a:cubicBezTo>
                    <a:pt x="13861" y="4441"/>
                    <a:pt x="13945" y="4392"/>
                    <a:pt x="13974" y="4306"/>
                  </a:cubicBezTo>
                  <a:cubicBezTo>
                    <a:pt x="14040" y="4106"/>
                    <a:pt x="14062" y="3884"/>
                    <a:pt x="14018" y="3685"/>
                  </a:cubicBezTo>
                  <a:cubicBezTo>
                    <a:pt x="13974" y="3463"/>
                    <a:pt x="14062" y="3241"/>
                    <a:pt x="14240" y="3108"/>
                  </a:cubicBezTo>
                  <a:cubicBezTo>
                    <a:pt x="14750" y="2554"/>
                    <a:pt x="15193" y="1933"/>
                    <a:pt x="15571" y="1267"/>
                  </a:cubicBezTo>
                  <a:cubicBezTo>
                    <a:pt x="15726" y="1001"/>
                    <a:pt x="15792" y="691"/>
                    <a:pt x="15726" y="380"/>
                  </a:cubicBezTo>
                  <a:cubicBezTo>
                    <a:pt x="15637" y="92"/>
                    <a:pt x="15571" y="25"/>
                    <a:pt x="15171" y="3"/>
                  </a:cubicBezTo>
                  <a:cubicBezTo>
                    <a:pt x="15087" y="1"/>
                    <a:pt x="15003" y="1"/>
                    <a:pt x="14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9" name="Google Shape;479;p9"/>
            <p:cNvGrpSpPr/>
            <p:nvPr/>
          </p:nvGrpSpPr>
          <p:grpSpPr>
            <a:xfrm>
              <a:off x="590571" y="-579845"/>
              <a:ext cx="9095510" cy="4630395"/>
              <a:chOff x="590571" y="-579845"/>
              <a:chExt cx="9095510" cy="4630395"/>
            </a:xfrm>
          </p:grpSpPr>
          <p:grpSp>
            <p:nvGrpSpPr>
              <p:cNvPr id="480" name="Google Shape;480;p9"/>
              <p:cNvGrpSpPr/>
              <p:nvPr/>
            </p:nvGrpSpPr>
            <p:grpSpPr>
              <a:xfrm>
                <a:off x="590571" y="-579845"/>
                <a:ext cx="9095510" cy="4630395"/>
                <a:chOff x="2207581" y="-647022"/>
                <a:chExt cx="7325046" cy="3729077"/>
              </a:xfrm>
            </p:grpSpPr>
            <p:sp>
              <p:nvSpPr>
                <p:cNvPr id="481" name="Google Shape;481;p9"/>
                <p:cNvSpPr/>
                <p:nvPr/>
              </p:nvSpPr>
              <p:spPr>
                <a:xfrm rot="690462">
                  <a:off x="6196322" y="-428297"/>
                  <a:ext cx="473476" cy="268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39" h="10751" extrusionOk="0">
                      <a:moveTo>
                        <a:pt x="390" y="0"/>
                      </a:moveTo>
                      <a:cubicBezTo>
                        <a:pt x="123" y="0"/>
                        <a:pt x="0" y="174"/>
                        <a:pt x="20" y="473"/>
                      </a:cubicBezTo>
                      <a:cubicBezTo>
                        <a:pt x="42" y="628"/>
                        <a:pt x="109" y="806"/>
                        <a:pt x="197" y="939"/>
                      </a:cubicBezTo>
                      <a:cubicBezTo>
                        <a:pt x="508" y="1471"/>
                        <a:pt x="863" y="1981"/>
                        <a:pt x="1240" y="2447"/>
                      </a:cubicBezTo>
                      <a:cubicBezTo>
                        <a:pt x="1506" y="2780"/>
                        <a:pt x="1506" y="2780"/>
                        <a:pt x="1151" y="2979"/>
                      </a:cubicBezTo>
                      <a:cubicBezTo>
                        <a:pt x="863" y="3134"/>
                        <a:pt x="575" y="3312"/>
                        <a:pt x="308" y="3534"/>
                      </a:cubicBezTo>
                      <a:cubicBezTo>
                        <a:pt x="153" y="3645"/>
                        <a:pt x="20" y="3800"/>
                        <a:pt x="87" y="3999"/>
                      </a:cubicBezTo>
                      <a:cubicBezTo>
                        <a:pt x="153" y="4221"/>
                        <a:pt x="331" y="4376"/>
                        <a:pt x="552" y="4399"/>
                      </a:cubicBezTo>
                      <a:cubicBezTo>
                        <a:pt x="662" y="4414"/>
                        <a:pt x="772" y="4422"/>
                        <a:pt x="881" y="4422"/>
                      </a:cubicBezTo>
                      <a:cubicBezTo>
                        <a:pt x="1080" y="4422"/>
                        <a:pt x="1276" y="4397"/>
                        <a:pt x="1462" y="4354"/>
                      </a:cubicBezTo>
                      <a:cubicBezTo>
                        <a:pt x="2127" y="4221"/>
                        <a:pt x="2792" y="4022"/>
                        <a:pt x="3413" y="3733"/>
                      </a:cubicBezTo>
                      <a:cubicBezTo>
                        <a:pt x="3610" y="3649"/>
                        <a:pt x="3723" y="3601"/>
                        <a:pt x="3810" y="3601"/>
                      </a:cubicBezTo>
                      <a:cubicBezTo>
                        <a:pt x="3930" y="3601"/>
                        <a:pt x="4001" y="3692"/>
                        <a:pt x="4168" y="3911"/>
                      </a:cubicBezTo>
                      <a:cubicBezTo>
                        <a:pt x="5010" y="4975"/>
                        <a:pt x="5920" y="5951"/>
                        <a:pt x="6873" y="6883"/>
                      </a:cubicBezTo>
                      <a:cubicBezTo>
                        <a:pt x="8448" y="8413"/>
                        <a:pt x="10444" y="9411"/>
                        <a:pt x="12596" y="9788"/>
                      </a:cubicBezTo>
                      <a:cubicBezTo>
                        <a:pt x="12618" y="9788"/>
                        <a:pt x="12643" y="9787"/>
                        <a:pt x="12669" y="9787"/>
                      </a:cubicBezTo>
                      <a:cubicBezTo>
                        <a:pt x="12748" y="9787"/>
                        <a:pt x="12840" y="9799"/>
                        <a:pt x="12906" y="9899"/>
                      </a:cubicBezTo>
                      <a:cubicBezTo>
                        <a:pt x="12751" y="10054"/>
                        <a:pt x="12640" y="10254"/>
                        <a:pt x="12618" y="10476"/>
                      </a:cubicBezTo>
                      <a:cubicBezTo>
                        <a:pt x="12618" y="10646"/>
                        <a:pt x="12696" y="10750"/>
                        <a:pt x="12822" y="10750"/>
                      </a:cubicBezTo>
                      <a:cubicBezTo>
                        <a:pt x="12861" y="10750"/>
                        <a:pt x="12904" y="10741"/>
                        <a:pt x="12951" y="10720"/>
                      </a:cubicBezTo>
                      <a:cubicBezTo>
                        <a:pt x="13217" y="10609"/>
                        <a:pt x="13461" y="10454"/>
                        <a:pt x="13682" y="10232"/>
                      </a:cubicBezTo>
                      <a:cubicBezTo>
                        <a:pt x="13865" y="10029"/>
                        <a:pt x="14141" y="9918"/>
                        <a:pt x="14425" y="9918"/>
                      </a:cubicBezTo>
                      <a:cubicBezTo>
                        <a:pt x="14451" y="9918"/>
                        <a:pt x="14477" y="9919"/>
                        <a:pt x="14503" y="9921"/>
                      </a:cubicBezTo>
                      <a:cubicBezTo>
                        <a:pt x="15523" y="9921"/>
                        <a:pt x="16544" y="9810"/>
                        <a:pt x="17519" y="9566"/>
                      </a:cubicBezTo>
                      <a:cubicBezTo>
                        <a:pt x="17941" y="9478"/>
                        <a:pt x="18340" y="9278"/>
                        <a:pt x="18628" y="8968"/>
                      </a:cubicBezTo>
                      <a:cubicBezTo>
                        <a:pt x="18917" y="8613"/>
                        <a:pt x="18939" y="8480"/>
                        <a:pt x="18695" y="8103"/>
                      </a:cubicBezTo>
                      <a:cubicBezTo>
                        <a:pt x="17897" y="6971"/>
                        <a:pt x="16943" y="5996"/>
                        <a:pt x="15856" y="5175"/>
                      </a:cubicBezTo>
                      <a:cubicBezTo>
                        <a:pt x="14769" y="4354"/>
                        <a:pt x="13594" y="3733"/>
                        <a:pt x="12307" y="3290"/>
                      </a:cubicBezTo>
                      <a:cubicBezTo>
                        <a:pt x="10444" y="2602"/>
                        <a:pt x="8515" y="2114"/>
                        <a:pt x="6563" y="1804"/>
                      </a:cubicBezTo>
                      <a:cubicBezTo>
                        <a:pt x="5989" y="1699"/>
                        <a:pt x="5401" y="1663"/>
                        <a:pt x="4820" y="1663"/>
                      </a:cubicBezTo>
                      <a:cubicBezTo>
                        <a:pt x="4661" y="1663"/>
                        <a:pt x="4503" y="1666"/>
                        <a:pt x="4345" y="1671"/>
                      </a:cubicBezTo>
                      <a:cubicBezTo>
                        <a:pt x="4168" y="1671"/>
                        <a:pt x="3990" y="1626"/>
                        <a:pt x="3835" y="1515"/>
                      </a:cubicBezTo>
                      <a:cubicBezTo>
                        <a:pt x="2948" y="1027"/>
                        <a:pt x="2038" y="628"/>
                        <a:pt x="1151" y="185"/>
                      </a:cubicBezTo>
                      <a:cubicBezTo>
                        <a:pt x="929" y="74"/>
                        <a:pt x="708" y="29"/>
                        <a:pt x="486" y="7"/>
                      </a:cubicBezTo>
                      <a:cubicBezTo>
                        <a:pt x="452" y="3"/>
                        <a:pt x="420" y="0"/>
                        <a:pt x="3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9"/>
                <p:cNvSpPr/>
                <p:nvPr/>
              </p:nvSpPr>
              <p:spPr>
                <a:xfrm rot="690462">
                  <a:off x="6405662" y="-538266"/>
                  <a:ext cx="500476" cy="315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19" h="12631" extrusionOk="0">
                      <a:moveTo>
                        <a:pt x="319" y="1"/>
                      </a:moveTo>
                      <a:cubicBezTo>
                        <a:pt x="88" y="1"/>
                        <a:pt x="1" y="158"/>
                        <a:pt x="57" y="459"/>
                      </a:cubicBezTo>
                      <a:cubicBezTo>
                        <a:pt x="101" y="637"/>
                        <a:pt x="168" y="814"/>
                        <a:pt x="279" y="970"/>
                      </a:cubicBezTo>
                      <a:cubicBezTo>
                        <a:pt x="656" y="1568"/>
                        <a:pt x="1055" y="2145"/>
                        <a:pt x="1499" y="2677"/>
                      </a:cubicBezTo>
                      <a:cubicBezTo>
                        <a:pt x="1809" y="3054"/>
                        <a:pt x="1787" y="3054"/>
                        <a:pt x="1476" y="3232"/>
                      </a:cubicBezTo>
                      <a:cubicBezTo>
                        <a:pt x="1188" y="3343"/>
                        <a:pt x="900" y="3520"/>
                        <a:pt x="656" y="3698"/>
                      </a:cubicBezTo>
                      <a:cubicBezTo>
                        <a:pt x="501" y="3808"/>
                        <a:pt x="434" y="3986"/>
                        <a:pt x="478" y="4186"/>
                      </a:cubicBezTo>
                      <a:cubicBezTo>
                        <a:pt x="567" y="4407"/>
                        <a:pt x="745" y="4585"/>
                        <a:pt x="989" y="4651"/>
                      </a:cubicBezTo>
                      <a:cubicBezTo>
                        <a:pt x="1189" y="4694"/>
                        <a:pt x="1390" y="4719"/>
                        <a:pt x="1590" y="4719"/>
                      </a:cubicBezTo>
                      <a:cubicBezTo>
                        <a:pt x="1700" y="4719"/>
                        <a:pt x="1810" y="4711"/>
                        <a:pt x="1920" y="4696"/>
                      </a:cubicBezTo>
                      <a:cubicBezTo>
                        <a:pt x="2563" y="4629"/>
                        <a:pt x="3206" y="4474"/>
                        <a:pt x="3805" y="4252"/>
                      </a:cubicBezTo>
                      <a:cubicBezTo>
                        <a:pt x="3978" y="4194"/>
                        <a:pt x="4084" y="4158"/>
                        <a:pt x="4167" y="4158"/>
                      </a:cubicBezTo>
                      <a:cubicBezTo>
                        <a:pt x="4307" y="4158"/>
                        <a:pt x="4381" y="4262"/>
                        <a:pt x="4604" y="4540"/>
                      </a:cubicBezTo>
                      <a:cubicBezTo>
                        <a:pt x="5557" y="5716"/>
                        <a:pt x="6578" y="6847"/>
                        <a:pt x="7664" y="7934"/>
                      </a:cubicBezTo>
                      <a:cubicBezTo>
                        <a:pt x="9350" y="9664"/>
                        <a:pt x="11457" y="10906"/>
                        <a:pt x="13764" y="11593"/>
                      </a:cubicBezTo>
                      <a:cubicBezTo>
                        <a:pt x="13852" y="11616"/>
                        <a:pt x="13963" y="11616"/>
                        <a:pt x="14074" y="11749"/>
                      </a:cubicBezTo>
                      <a:cubicBezTo>
                        <a:pt x="13919" y="11904"/>
                        <a:pt x="13830" y="12104"/>
                        <a:pt x="13852" y="12325"/>
                      </a:cubicBezTo>
                      <a:cubicBezTo>
                        <a:pt x="13871" y="12508"/>
                        <a:pt x="13965" y="12631"/>
                        <a:pt x="14109" y="12631"/>
                      </a:cubicBezTo>
                      <a:cubicBezTo>
                        <a:pt x="14139" y="12631"/>
                        <a:pt x="14172" y="12625"/>
                        <a:pt x="14207" y="12614"/>
                      </a:cubicBezTo>
                      <a:cubicBezTo>
                        <a:pt x="14451" y="12525"/>
                        <a:pt x="14695" y="12392"/>
                        <a:pt x="14873" y="12170"/>
                      </a:cubicBezTo>
                      <a:cubicBezTo>
                        <a:pt x="15028" y="12015"/>
                        <a:pt x="15251" y="11926"/>
                        <a:pt x="15478" y="11926"/>
                      </a:cubicBezTo>
                      <a:cubicBezTo>
                        <a:pt x="15542" y="11926"/>
                        <a:pt x="15607" y="11934"/>
                        <a:pt x="15671" y="11948"/>
                      </a:cubicBezTo>
                      <a:cubicBezTo>
                        <a:pt x="16110" y="11986"/>
                        <a:pt x="16546" y="12008"/>
                        <a:pt x="16978" y="12008"/>
                      </a:cubicBezTo>
                      <a:cubicBezTo>
                        <a:pt x="17551" y="12008"/>
                        <a:pt x="18119" y="11970"/>
                        <a:pt x="18688" y="11882"/>
                      </a:cubicBezTo>
                      <a:cubicBezTo>
                        <a:pt x="19109" y="11837"/>
                        <a:pt x="19486" y="11660"/>
                        <a:pt x="19752" y="11349"/>
                      </a:cubicBezTo>
                      <a:cubicBezTo>
                        <a:pt x="20018" y="11017"/>
                        <a:pt x="20018" y="10884"/>
                        <a:pt x="19730" y="10462"/>
                      </a:cubicBezTo>
                      <a:cubicBezTo>
                        <a:pt x="18821" y="9198"/>
                        <a:pt x="17734" y="8045"/>
                        <a:pt x="16536" y="7069"/>
                      </a:cubicBezTo>
                      <a:cubicBezTo>
                        <a:pt x="15405" y="6115"/>
                        <a:pt x="14119" y="5317"/>
                        <a:pt x="12766" y="4718"/>
                      </a:cubicBezTo>
                      <a:cubicBezTo>
                        <a:pt x="10858" y="3808"/>
                        <a:pt x="8840" y="3099"/>
                        <a:pt x="6799" y="2544"/>
                      </a:cubicBezTo>
                      <a:cubicBezTo>
                        <a:pt x="6068" y="2345"/>
                        <a:pt x="5313" y="2234"/>
                        <a:pt x="4537" y="2189"/>
                      </a:cubicBezTo>
                      <a:cubicBezTo>
                        <a:pt x="4360" y="2167"/>
                        <a:pt x="4160" y="2101"/>
                        <a:pt x="4005" y="1968"/>
                      </a:cubicBezTo>
                      <a:cubicBezTo>
                        <a:pt x="3073" y="1369"/>
                        <a:pt x="2120" y="836"/>
                        <a:pt x="1166" y="282"/>
                      </a:cubicBezTo>
                      <a:cubicBezTo>
                        <a:pt x="944" y="149"/>
                        <a:pt x="700" y="60"/>
                        <a:pt x="456" y="16"/>
                      </a:cubicBezTo>
                      <a:cubicBezTo>
                        <a:pt x="406" y="6"/>
                        <a:pt x="360" y="1"/>
                        <a:pt x="31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9"/>
                <p:cNvSpPr/>
                <p:nvPr/>
              </p:nvSpPr>
              <p:spPr>
                <a:xfrm rot="690462">
                  <a:off x="6149496" y="-136547"/>
                  <a:ext cx="457451" cy="18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98" h="7272" extrusionOk="0">
                      <a:moveTo>
                        <a:pt x="1611" y="1"/>
                      </a:moveTo>
                      <a:cubicBezTo>
                        <a:pt x="1515" y="1"/>
                        <a:pt x="1421" y="12"/>
                        <a:pt x="1331" y="32"/>
                      </a:cubicBezTo>
                      <a:cubicBezTo>
                        <a:pt x="1020" y="32"/>
                        <a:pt x="776" y="276"/>
                        <a:pt x="754" y="564"/>
                      </a:cubicBezTo>
                      <a:cubicBezTo>
                        <a:pt x="732" y="697"/>
                        <a:pt x="754" y="830"/>
                        <a:pt x="821" y="963"/>
                      </a:cubicBezTo>
                      <a:cubicBezTo>
                        <a:pt x="1020" y="1385"/>
                        <a:pt x="1264" y="1784"/>
                        <a:pt x="1553" y="2139"/>
                      </a:cubicBezTo>
                      <a:cubicBezTo>
                        <a:pt x="1752" y="2383"/>
                        <a:pt x="1752" y="2383"/>
                        <a:pt x="1353" y="2649"/>
                      </a:cubicBezTo>
                      <a:cubicBezTo>
                        <a:pt x="998" y="2871"/>
                        <a:pt x="666" y="3092"/>
                        <a:pt x="333" y="3336"/>
                      </a:cubicBezTo>
                      <a:cubicBezTo>
                        <a:pt x="155" y="3492"/>
                        <a:pt x="0" y="3647"/>
                        <a:pt x="22" y="3846"/>
                      </a:cubicBezTo>
                      <a:cubicBezTo>
                        <a:pt x="22" y="4024"/>
                        <a:pt x="155" y="4113"/>
                        <a:pt x="399" y="4113"/>
                      </a:cubicBezTo>
                      <a:cubicBezTo>
                        <a:pt x="710" y="4068"/>
                        <a:pt x="1043" y="4002"/>
                        <a:pt x="1331" y="3869"/>
                      </a:cubicBezTo>
                      <a:cubicBezTo>
                        <a:pt x="2063" y="3580"/>
                        <a:pt x="2773" y="3248"/>
                        <a:pt x="3460" y="2848"/>
                      </a:cubicBezTo>
                      <a:cubicBezTo>
                        <a:pt x="3726" y="2704"/>
                        <a:pt x="3859" y="2632"/>
                        <a:pt x="3954" y="2632"/>
                      </a:cubicBezTo>
                      <a:cubicBezTo>
                        <a:pt x="4048" y="2632"/>
                        <a:pt x="4103" y="2704"/>
                        <a:pt x="4214" y="2848"/>
                      </a:cubicBezTo>
                      <a:cubicBezTo>
                        <a:pt x="4835" y="3647"/>
                        <a:pt x="5523" y="4357"/>
                        <a:pt x="6321" y="5000"/>
                      </a:cubicBezTo>
                      <a:cubicBezTo>
                        <a:pt x="7489" y="5950"/>
                        <a:pt x="8975" y="6441"/>
                        <a:pt x="10826" y="6441"/>
                      </a:cubicBezTo>
                      <a:cubicBezTo>
                        <a:pt x="11049" y="6441"/>
                        <a:pt x="11277" y="6434"/>
                        <a:pt x="11511" y="6419"/>
                      </a:cubicBezTo>
                      <a:cubicBezTo>
                        <a:pt x="11572" y="6407"/>
                        <a:pt x="11632" y="6388"/>
                        <a:pt x="11686" y="6388"/>
                      </a:cubicBezTo>
                      <a:cubicBezTo>
                        <a:pt x="11730" y="6388"/>
                        <a:pt x="11769" y="6401"/>
                        <a:pt x="11799" y="6441"/>
                      </a:cubicBezTo>
                      <a:cubicBezTo>
                        <a:pt x="11622" y="6619"/>
                        <a:pt x="11467" y="6818"/>
                        <a:pt x="11378" y="7062"/>
                      </a:cubicBezTo>
                      <a:cubicBezTo>
                        <a:pt x="11348" y="7197"/>
                        <a:pt x="11389" y="7271"/>
                        <a:pt x="11486" y="7271"/>
                      </a:cubicBezTo>
                      <a:cubicBezTo>
                        <a:pt x="11534" y="7271"/>
                        <a:pt x="11594" y="7254"/>
                        <a:pt x="11666" y="7218"/>
                      </a:cubicBezTo>
                      <a:cubicBezTo>
                        <a:pt x="11955" y="7040"/>
                        <a:pt x="12243" y="6841"/>
                        <a:pt x="12509" y="6597"/>
                      </a:cubicBezTo>
                      <a:cubicBezTo>
                        <a:pt x="12753" y="6353"/>
                        <a:pt x="13064" y="6175"/>
                        <a:pt x="13419" y="6109"/>
                      </a:cubicBezTo>
                      <a:cubicBezTo>
                        <a:pt x="14505" y="5865"/>
                        <a:pt x="15570" y="5532"/>
                        <a:pt x="16590" y="5088"/>
                      </a:cubicBezTo>
                      <a:cubicBezTo>
                        <a:pt x="17078" y="4911"/>
                        <a:pt x="17522" y="4623"/>
                        <a:pt x="17877" y="4268"/>
                      </a:cubicBezTo>
                      <a:cubicBezTo>
                        <a:pt x="18254" y="3869"/>
                        <a:pt x="18298" y="3736"/>
                        <a:pt x="18121" y="3447"/>
                      </a:cubicBezTo>
                      <a:cubicBezTo>
                        <a:pt x="17566" y="2560"/>
                        <a:pt x="16812" y="1850"/>
                        <a:pt x="15880" y="1340"/>
                      </a:cubicBezTo>
                      <a:cubicBezTo>
                        <a:pt x="14905" y="808"/>
                        <a:pt x="13818" y="497"/>
                        <a:pt x="12709" y="386"/>
                      </a:cubicBezTo>
                      <a:cubicBezTo>
                        <a:pt x="11661" y="274"/>
                        <a:pt x="10613" y="218"/>
                        <a:pt x="9569" y="218"/>
                      </a:cubicBezTo>
                      <a:cubicBezTo>
                        <a:pt x="8757" y="218"/>
                        <a:pt x="7947" y="252"/>
                        <a:pt x="7142" y="320"/>
                      </a:cubicBezTo>
                      <a:cubicBezTo>
                        <a:pt x="6388" y="386"/>
                        <a:pt x="5634" y="520"/>
                        <a:pt x="4902" y="697"/>
                      </a:cubicBezTo>
                      <a:cubicBezTo>
                        <a:pt x="4832" y="717"/>
                        <a:pt x="4758" y="728"/>
                        <a:pt x="4683" y="728"/>
                      </a:cubicBezTo>
                      <a:cubicBezTo>
                        <a:pt x="4591" y="728"/>
                        <a:pt x="4499" y="711"/>
                        <a:pt x="4414" y="675"/>
                      </a:cubicBezTo>
                      <a:cubicBezTo>
                        <a:pt x="3638" y="409"/>
                        <a:pt x="2795" y="253"/>
                        <a:pt x="1974" y="54"/>
                      </a:cubicBezTo>
                      <a:cubicBezTo>
                        <a:pt x="1852" y="17"/>
                        <a:pt x="1730" y="1"/>
                        <a:pt x="16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9"/>
                <p:cNvSpPr/>
                <p:nvPr/>
              </p:nvSpPr>
              <p:spPr>
                <a:xfrm rot="690462">
                  <a:off x="6954976" y="-266381"/>
                  <a:ext cx="474051" cy="268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62" h="10751" extrusionOk="0">
                      <a:moveTo>
                        <a:pt x="391" y="1"/>
                      </a:moveTo>
                      <a:cubicBezTo>
                        <a:pt x="124" y="1"/>
                        <a:pt x="1" y="174"/>
                        <a:pt x="21" y="473"/>
                      </a:cubicBezTo>
                      <a:cubicBezTo>
                        <a:pt x="43" y="628"/>
                        <a:pt x="110" y="784"/>
                        <a:pt x="198" y="939"/>
                      </a:cubicBezTo>
                      <a:cubicBezTo>
                        <a:pt x="509" y="1471"/>
                        <a:pt x="864" y="1981"/>
                        <a:pt x="1263" y="2447"/>
                      </a:cubicBezTo>
                      <a:cubicBezTo>
                        <a:pt x="1529" y="2780"/>
                        <a:pt x="1507" y="2780"/>
                        <a:pt x="1174" y="2979"/>
                      </a:cubicBezTo>
                      <a:cubicBezTo>
                        <a:pt x="864" y="3135"/>
                        <a:pt x="575" y="3312"/>
                        <a:pt x="309" y="3512"/>
                      </a:cubicBezTo>
                      <a:cubicBezTo>
                        <a:pt x="176" y="3645"/>
                        <a:pt x="43" y="3800"/>
                        <a:pt x="110" y="3978"/>
                      </a:cubicBezTo>
                      <a:cubicBezTo>
                        <a:pt x="154" y="4199"/>
                        <a:pt x="331" y="4355"/>
                        <a:pt x="553" y="4399"/>
                      </a:cubicBezTo>
                      <a:cubicBezTo>
                        <a:pt x="657" y="4406"/>
                        <a:pt x="760" y="4411"/>
                        <a:pt x="863" y="4411"/>
                      </a:cubicBezTo>
                      <a:cubicBezTo>
                        <a:pt x="1068" y="4411"/>
                        <a:pt x="1270" y="4392"/>
                        <a:pt x="1462" y="4332"/>
                      </a:cubicBezTo>
                      <a:cubicBezTo>
                        <a:pt x="2128" y="4199"/>
                        <a:pt x="2793" y="4000"/>
                        <a:pt x="3414" y="3734"/>
                      </a:cubicBezTo>
                      <a:cubicBezTo>
                        <a:pt x="3610" y="3649"/>
                        <a:pt x="3724" y="3601"/>
                        <a:pt x="3813" y="3601"/>
                      </a:cubicBezTo>
                      <a:cubicBezTo>
                        <a:pt x="3935" y="3601"/>
                        <a:pt x="4011" y="3693"/>
                        <a:pt x="4191" y="3911"/>
                      </a:cubicBezTo>
                      <a:cubicBezTo>
                        <a:pt x="5011" y="4953"/>
                        <a:pt x="5921" y="5951"/>
                        <a:pt x="6896" y="6883"/>
                      </a:cubicBezTo>
                      <a:cubicBezTo>
                        <a:pt x="8471" y="8391"/>
                        <a:pt x="10467" y="9411"/>
                        <a:pt x="12619" y="9789"/>
                      </a:cubicBezTo>
                      <a:cubicBezTo>
                        <a:pt x="12707" y="9789"/>
                        <a:pt x="12840" y="9789"/>
                        <a:pt x="12929" y="9899"/>
                      </a:cubicBezTo>
                      <a:cubicBezTo>
                        <a:pt x="12752" y="10055"/>
                        <a:pt x="12663" y="10254"/>
                        <a:pt x="12641" y="10476"/>
                      </a:cubicBezTo>
                      <a:cubicBezTo>
                        <a:pt x="12641" y="10646"/>
                        <a:pt x="12719" y="10751"/>
                        <a:pt x="12845" y="10751"/>
                      </a:cubicBezTo>
                      <a:cubicBezTo>
                        <a:pt x="12884" y="10751"/>
                        <a:pt x="12927" y="10741"/>
                        <a:pt x="12974" y="10720"/>
                      </a:cubicBezTo>
                      <a:cubicBezTo>
                        <a:pt x="13240" y="10609"/>
                        <a:pt x="13484" y="10454"/>
                        <a:pt x="13683" y="10232"/>
                      </a:cubicBezTo>
                      <a:cubicBezTo>
                        <a:pt x="13886" y="10029"/>
                        <a:pt x="14164" y="9919"/>
                        <a:pt x="14448" y="9919"/>
                      </a:cubicBezTo>
                      <a:cubicBezTo>
                        <a:pt x="14474" y="9919"/>
                        <a:pt x="14500" y="9920"/>
                        <a:pt x="14526" y="9922"/>
                      </a:cubicBezTo>
                      <a:cubicBezTo>
                        <a:pt x="15524" y="9922"/>
                        <a:pt x="16544" y="9811"/>
                        <a:pt x="17542" y="9567"/>
                      </a:cubicBezTo>
                      <a:cubicBezTo>
                        <a:pt x="17964" y="9478"/>
                        <a:pt x="18341" y="9278"/>
                        <a:pt x="18651" y="8968"/>
                      </a:cubicBezTo>
                      <a:cubicBezTo>
                        <a:pt x="18940" y="8613"/>
                        <a:pt x="18962" y="8480"/>
                        <a:pt x="18696" y="8103"/>
                      </a:cubicBezTo>
                      <a:cubicBezTo>
                        <a:pt x="17143" y="5863"/>
                        <a:pt x="14903" y="4177"/>
                        <a:pt x="12330" y="3290"/>
                      </a:cubicBezTo>
                      <a:cubicBezTo>
                        <a:pt x="10467" y="2602"/>
                        <a:pt x="8538" y="2114"/>
                        <a:pt x="6564" y="1804"/>
                      </a:cubicBezTo>
                      <a:cubicBezTo>
                        <a:pt x="5989" y="1700"/>
                        <a:pt x="5415" y="1663"/>
                        <a:pt x="4830" y="1663"/>
                      </a:cubicBezTo>
                      <a:cubicBezTo>
                        <a:pt x="4669" y="1663"/>
                        <a:pt x="4508" y="1666"/>
                        <a:pt x="4346" y="1671"/>
                      </a:cubicBezTo>
                      <a:cubicBezTo>
                        <a:pt x="4168" y="1671"/>
                        <a:pt x="3991" y="1627"/>
                        <a:pt x="3836" y="1516"/>
                      </a:cubicBezTo>
                      <a:cubicBezTo>
                        <a:pt x="2971" y="1028"/>
                        <a:pt x="2061" y="628"/>
                        <a:pt x="1152" y="185"/>
                      </a:cubicBezTo>
                      <a:cubicBezTo>
                        <a:pt x="952" y="74"/>
                        <a:pt x="708" y="30"/>
                        <a:pt x="487" y="7"/>
                      </a:cubicBezTo>
                      <a:cubicBezTo>
                        <a:pt x="453" y="3"/>
                        <a:pt x="421" y="1"/>
                        <a:pt x="39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9"/>
                <p:cNvSpPr/>
                <p:nvPr/>
              </p:nvSpPr>
              <p:spPr>
                <a:xfrm rot="690462">
                  <a:off x="6678869" y="57529"/>
                  <a:ext cx="497776" cy="318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11" h="12756" extrusionOk="0">
                      <a:moveTo>
                        <a:pt x="322" y="1"/>
                      </a:moveTo>
                      <a:cubicBezTo>
                        <a:pt x="90" y="1"/>
                        <a:pt x="0" y="158"/>
                        <a:pt x="38" y="460"/>
                      </a:cubicBezTo>
                      <a:cubicBezTo>
                        <a:pt x="82" y="637"/>
                        <a:pt x="171" y="814"/>
                        <a:pt x="282" y="970"/>
                      </a:cubicBezTo>
                      <a:cubicBezTo>
                        <a:pt x="637" y="1569"/>
                        <a:pt x="1036" y="2145"/>
                        <a:pt x="1480" y="2678"/>
                      </a:cubicBezTo>
                      <a:cubicBezTo>
                        <a:pt x="1768" y="3055"/>
                        <a:pt x="1768" y="3055"/>
                        <a:pt x="1435" y="3232"/>
                      </a:cubicBezTo>
                      <a:cubicBezTo>
                        <a:pt x="1147" y="3343"/>
                        <a:pt x="881" y="3498"/>
                        <a:pt x="637" y="3698"/>
                      </a:cubicBezTo>
                      <a:cubicBezTo>
                        <a:pt x="459" y="3787"/>
                        <a:pt x="393" y="3986"/>
                        <a:pt x="459" y="4164"/>
                      </a:cubicBezTo>
                      <a:cubicBezTo>
                        <a:pt x="526" y="4408"/>
                        <a:pt x="725" y="4585"/>
                        <a:pt x="947" y="4652"/>
                      </a:cubicBezTo>
                      <a:cubicBezTo>
                        <a:pt x="1148" y="4694"/>
                        <a:pt x="1348" y="4719"/>
                        <a:pt x="1549" y="4719"/>
                      </a:cubicBezTo>
                      <a:cubicBezTo>
                        <a:pt x="1659" y="4719"/>
                        <a:pt x="1769" y="4712"/>
                        <a:pt x="1879" y="4696"/>
                      </a:cubicBezTo>
                      <a:cubicBezTo>
                        <a:pt x="2522" y="4629"/>
                        <a:pt x="3165" y="4496"/>
                        <a:pt x="3764" y="4274"/>
                      </a:cubicBezTo>
                      <a:cubicBezTo>
                        <a:pt x="3937" y="4217"/>
                        <a:pt x="4046" y="4180"/>
                        <a:pt x="4131" y="4180"/>
                      </a:cubicBezTo>
                      <a:cubicBezTo>
                        <a:pt x="4276" y="4180"/>
                        <a:pt x="4353" y="4284"/>
                        <a:pt x="4562" y="4563"/>
                      </a:cubicBezTo>
                      <a:cubicBezTo>
                        <a:pt x="5516" y="5760"/>
                        <a:pt x="6514" y="6892"/>
                        <a:pt x="7579" y="8001"/>
                      </a:cubicBezTo>
                      <a:cubicBezTo>
                        <a:pt x="9242" y="9731"/>
                        <a:pt x="11327" y="10995"/>
                        <a:pt x="13634" y="11705"/>
                      </a:cubicBezTo>
                      <a:cubicBezTo>
                        <a:pt x="13745" y="11727"/>
                        <a:pt x="13856" y="11727"/>
                        <a:pt x="13967" y="11860"/>
                      </a:cubicBezTo>
                      <a:cubicBezTo>
                        <a:pt x="13811" y="12015"/>
                        <a:pt x="13723" y="12215"/>
                        <a:pt x="13723" y="12436"/>
                      </a:cubicBezTo>
                      <a:cubicBezTo>
                        <a:pt x="13742" y="12630"/>
                        <a:pt x="13845" y="12755"/>
                        <a:pt x="14003" y="12755"/>
                      </a:cubicBezTo>
                      <a:cubicBezTo>
                        <a:pt x="14027" y="12755"/>
                        <a:pt x="14052" y="12753"/>
                        <a:pt x="14077" y="12747"/>
                      </a:cubicBezTo>
                      <a:cubicBezTo>
                        <a:pt x="14344" y="12658"/>
                        <a:pt x="14565" y="12503"/>
                        <a:pt x="14765" y="12303"/>
                      </a:cubicBezTo>
                      <a:cubicBezTo>
                        <a:pt x="14926" y="12124"/>
                        <a:pt x="15160" y="12046"/>
                        <a:pt x="15395" y="12046"/>
                      </a:cubicBezTo>
                      <a:cubicBezTo>
                        <a:pt x="15452" y="12046"/>
                        <a:pt x="15508" y="12051"/>
                        <a:pt x="15563" y="12059"/>
                      </a:cubicBezTo>
                      <a:cubicBezTo>
                        <a:pt x="16021" y="12120"/>
                        <a:pt x="16484" y="12149"/>
                        <a:pt x="16946" y="12149"/>
                      </a:cubicBezTo>
                      <a:cubicBezTo>
                        <a:pt x="17493" y="12149"/>
                        <a:pt x="18039" y="12109"/>
                        <a:pt x="18580" y="12037"/>
                      </a:cubicBezTo>
                      <a:cubicBezTo>
                        <a:pt x="18979" y="12015"/>
                        <a:pt x="19356" y="11838"/>
                        <a:pt x="19644" y="11527"/>
                      </a:cubicBezTo>
                      <a:cubicBezTo>
                        <a:pt x="19911" y="11194"/>
                        <a:pt x="19911" y="11061"/>
                        <a:pt x="19622" y="10640"/>
                      </a:cubicBezTo>
                      <a:cubicBezTo>
                        <a:pt x="18735" y="9354"/>
                        <a:pt x="17670" y="8200"/>
                        <a:pt x="16473" y="7202"/>
                      </a:cubicBezTo>
                      <a:cubicBezTo>
                        <a:pt x="15342" y="6248"/>
                        <a:pt x="14077" y="5450"/>
                        <a:pt x="12724" y="4829"/>
                      </a:cubicBezTo>
                      <a:cubicBezTo>
                        <a:pt x="10817" y="3920"/>
                        <a:pt x="8821" y="3165"/>
                        <a:pt x="6780" y="2611"/>
                      </a:cubicBezTo>
                      <a:cubicBezTo>
                        <a:pt x="6049" y="2411"/>
                        <a:pt x="5294" y="2278"/>
                        <a:pt x="4518" y="2212"/>
                      </a:cubicBezTo>
                      <a:cubicBezTo>
                        <a:pt x="4341" y="2212"/>
                        <a:pt x="4141" y="2123"/>
                        <a:pt x="3986" y="2012"/>
                      </a:cubicBezTo>
                      <a:cubicBezTo>
                        <a:pt x="3076" y="1391"/>
                        <a:pt x="2101" y="859"/>
                        <a:pt x="1169" y="282"/>
                      </a:cubicBezTo>
                      <a:cubicBezTo>
                        <a:pt x="947" y="149"/>
                        <a:pt x="703" y="60"/>
                        <a:pt x="459" y="16"/>
                      </a:cubicBezTo>
                      <a:cubicBezTo>
                        <a:pt x="409" y="6"/>
                        <a:pt x="363" y="1"/>
                        <a:pt x="32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9"/>
                <p:cNvSpPr/>
                <p:nvPr/>
              </p:nvSpPr>
              <p:spPr>
                <a:xfrm rot="690462">
                  <a:off x="6623371" y="-98962"/>
                  <a:ext cx="458026" cy="18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1" h="7277" extrusionOk="0">
                      <a:moveTo>
                        <a:pt x="1589" y="0"/>
                      </a:moveTo>
                      <a:cubicBezTo>
                        <a:pt x="1501" y="0"/>
                        <a:pt x="1414" y="6"/>
                        <a:pt x="1331" y="15"/>
                      </a:cubicBezTo>
                      <a:cubicBezTo>
                        <a:pt x="1021" y="37"/>
                        <a:pt x="777" y="281"/>
                        <a:pt x="755" y="569"/>
                      </a:cubicBezTo>
                      <a:cubicBezTo>
                        <a:pt x="733" y="724"/>
                        <a:pt x="755" y="858"/>
                        <a:pt x="821" y="968"/>
                      </a:cubicBezTo>
                      <a:cubicBezTo>
                        <a:pt x="1021" y="1390"/>
                        <a:pt x="1265" y="1789"/>
                        <a:pt x="1553" y="2144"/>
                      </a:cubicBezTo>
                      <a:cubicBezTo>
                        <a:pt x="1753" y="2388"/>
                        <a:pt x="1753" y="2388"/>
                        <a:pt x="1354" y="2654"/>
                      </a:cubicBezTo>
                      <a:cubicBezTo>
                        <a:pt x="999" y="2876"/>
                        <a:pt x="666" y="3098"/>
                        <a:pt x="356" y="3364"/>
                      </a:cubicBezTo>
                      <a:cubicBezTo>
                        <a:pt x="156" y="3519"/>
                        <a:pt x="1" y="3674"/>
                        <a:pt x="23" y="3852"/>
                      </a:cubicBezTo>
                      <a:cubicBezTo>
                        <a:pt x="23" y="4029"/>
                        <a:pt x="156" y="4140"/>
                        <a:pt x="400" y="4140"/>
                      </a:cubicBezTo>
                      <a:cubicBezTo>
                        <a:pt x="733" y="4096"/>
                        <a:pt x="1043" y="4007"/>
                        <a:pt x="1354" y="3874"/>
                      </a:cubicBezTo>
                      <a:cubicBezTo>
                        <a:pt x="2086" y="3586"/>
                        <a:pt x="2795" y="3253"/>
                        <a:pt x="3461" y="2854"/>
                      </a:cubicBezTo>
                      <a:cubicBezTo>
                        <a:pt x="3727" y="2710"/>
                        <a:pt x="3860" y="2637"/>
                        <a:pt x="3954" y="2637"/>
                      </a:cubicBezTo>
                      <a:cubicBezTo>
                        <a:pt x="4048" y="2637"/>
                        <a:pt x="4104" y="2710"/>
                        <a:pt x="4215" y="2854"/>
                      </a:cubicBezTo>
                      <a:cubicBezTo>
                        <a:pt x="4836" y="3652"/>
                        <a:pt x="5545" y="4384"/>
                        <a:pt x="6322" y="5027"/>
                      </a:cubicBezTo>
                      <a:cubicBezTo>
                        <a:pt x="7489" y="5957"/>
                        <a:pt x="8992" y="6446"/>
                        <a:pt x="10831" y="6446"/>
                      </a:cubicBezTo>
                      <a:cubicBezTo>
                        <a:pt x="11053" y="6446"/>
                        <a:pt x="11280" y="6439"/>
                        <a:pt x="11512" y="6425"/>
                      </a:cubicBezTo>
                      <a:cubicBezTo>
                        <a:pt x="11572" y="6412"/>
                        <a:pt x="11640" y="6394"/>
                        <a:pt x="11695" y="6394"/>
                      </a:cubicBezTo>
                      <a:cubicBezTo>
                        <a:pt x="11742" y="6394"/>
                        <a:pt x="11780" y="6407"/>
                        <a:pt x="11800" y="6447"/>
                      </a:cubicBezTo>
                      <a:cubicBezTo>
                        <a:pt x="11623" y="6602"/>
                        <a:pt x="11467" y="6824"/>
                        <a:pt x="11379" y="7068"/>
                      </a:cubicBezTo>
                      <a:cubicBezTo>
                        <a:pt x="11349" y="7202"/>
                        <a:pt x="11389" y="7276"/>
                        <a:pt x="11487" y="7276"/>
                      </a:cubicBezTo>
                      <a:cubicBezTo>
                        <a:pt x="11534" y="7276"/>
                        <a:pt x="11595" y="7259"/>
                        <a:pt x="11667" y="7223"/>
                      </a:cubicBezTo>
                      <a:cubicBezTo>
                        <a:pt x="11977" y="7046"/>
                        <a:pt x="12266" y="6824"/>
                        <a:pt x="12510" y="6580"/>
                      </a:cubicBezTo>
                      <a:cubicBezTo>
                        <a:pt x="12754" y="6336"/>
                        <a:pt x="13086" y="6181"/>
                        <a:pt x="13419" y="6114"/>
                      </a:cubicBezTo>
                      <a:cubicBezTo>
                        <a:pt x="14506" y="5870"/>
                        <a:pt x="15571" y="5537"/>
                        <a:pt x="16613" y="5094"/>
                      </a:cubicBezTo>
                      <a:cubicBezTo>
                        <a:pt x="17079" y="4894"/>
                        <a:pt x="17522" y="4628"/>
                        <a:pt x="17877" y="4251"/>
                      </a:cubicBezTo>
                      <a:cubicBezTo>
                        <a:pt x="18254" y="3874"/>
                        <a:pt x="18321" y="3741"/>
                        <a:pt x="18143" y="3453"/>
                      </a:cubicBezTo>
                      <a:cubicBezTo>
                        <a:pt x="17589" y="2565"/>
                        <a:pt x="16813" y="1833"/>
                        <a:pt x="15881" y="1346"/>
                      </a:cubicBezTo>
                      <a:cubicBezTo>
                        <a:pt x="14905" y="813"/>
                        <a:pt x="13818" y="481"/>
                        <a:pt x="12709" y="392"/>
                      </a:cubicBezTo>
                      <a:cubicBezTo>
                        <a:pt x="11655" y="277"/>
                        <a:pt x="10594" y="214"/>
                        <a:pt x="9529" y="214"/>
                      </a:cubicBezTo>
                      <a:cubicBezTo>
                        <a:pt x="8735" y="214"/>
                        <a:pt x="7939" y="249"/>
                        <a:pt x="7142" y="325"/>
                      </a:cubicBezTo>
                      <a:cubicBezTo>
                        <a:pt x="6388" y="392"/>
                        <a:pt x="5634" y="503"/>
                        <a:pt x="4902" y="702"/>
                      </a:cubicBezTo>
                      <a:cubicBezTo>
                        <a:pt x="4832" y="722"/>
                        <a:pt x="4758" y="733"/>
                        <a:pt x="4684" y="733"/>
                      </a:cubicBezTo>
                      <a:cubicBezTo>
                        <a:pt x="4592" y="733"/>
                        <a:pt x="4500" y="717"/>
                        <a:pt x="4414" y="680"/>
                      </a:cubicBezTo>
                      <a:cubicBezTo>
                        <a:pt x="3638" y="414"/>
                        <a:pt x="2795" y="237"/>
                        <a:pt x="1975" y="37"/>
                      </a:cubicBezTo>
                      <a:cubicBezTo>
                        <a:pt x="1845" y="11"/>
                        <a:pt x="1715" y="0"/>
                        <a:pt x="15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9"/>
                <p:cNvSpPr/>
                <p:nvPr/>
              </p:nvSpPr>
              <p:spPr>
                <a:xfrm rot="690462">
                  <a:off x="7018321" y="109995"/>
                  <a:ext cx="501026" cy="315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41" h="12631" extrusionOk="0">
                      <a:moveTo>
                        <a:pt x="319" y="1"/>
                      </a:moveTo>
                      <a:cubicBezTo>
                        <a:pt x="88" y="1"/>
                        <a:pt x="0" y="158"/>
                        <a:pt x="57" y="459"/>
                      </a:cubicBezTo>
                      <a:cubicBezTo>
                        <a:pt x="101" y="637"/>
                        <a:pt x="168" y="814"/>
                        <a:pt x="279" y="969"/>
                      </a:cubicBezTo>
                      <a:cubicBezTo>
                        <a:pt x="656" y="1546"/>
                        <a:pt x="1055" y="2123"/>
                        <a:pt x="1499" y="2677"/>
                      </a:cubicBezTo>
                      <a:cubicBezTo>
                        <a:pt x="1809" y="3032"/>
                        <a:pt x="1787" y="3032"/>
                        <a:pt x="1454" y="3232"/>
                      </a:cubicBezTo>
                      <a:cubicBezTo>
                        <a:pt x="1188" y="3343"/>
                        <a:pt x="900" y="3498"/>
                        <a:pt x="656" y="3697"/>
                      </a:cubicBezTo>
                      <a:cubicBezTo>
                        <a:pt x="500" y="3808"/>
                        <a:pt x="434" y="3986"/>
                        <a:pt x="478" y="4185"/>
                      </a:cubicBezTo>
                      <a:cubicBezTo>
                        <a:pt x="567" y="4407"/>
                        <a:pt x="744" y="4585"/>
                        <a:pt x="988" y="4651"/>
                      </a:cubicBezTo>
                      <a:cubicBezTo>
                        <a:pt x="1189" y="4694"/>
                        <a:pt x="1389" y="4719"/>
                        <a:pt x="1590" y="4719"/>
                      </a:cubicBezTo>
                      <a:cubicBezTo>
                        <a:pt x="1700" y="4719"/>
                        <a:pt x="1810" y="4711"/>
                        <a:pt x="1920" y="4695"/>
                      </a:cubicBezTo>
                      <a:cubicBezTo>
                        <a:pt x="2563" y="4629"/>
                        <a:pt x="3206" y="4474"/>
                        <a:pt x="3805" y="4252"/>
                      </a:cubicBezTo>
                      <a:cubicBezTo>
                        <a:pt x="3971" y="4185"/>
                        <a:pt x="4075" y="4147"/>
                        <a:pt x="4159" y="4147"/>
                      </a:cubicBezTo>
                      <a:cubicBezTo>
                        <a:pt x="4299" y="4147"/>
                        <a:pt x="4382" y="4254"/>
                        <a:pt x="4604" y="4518"/>
                      </a:cubicBezTo>
                      <a:cubicBezTo>
                        <a:pt x="5557" y="5716"/>
                        <a:pt x="6578" y="6847"/>
                        <a:pt x="7664" y="7934"/>
                      </a:cubicBezTo>
                      <a:cubicBezTo>
                        <a:pt x="9350" y="9664"/>
                        <a:pt x="11435" y="10906"/>
                        <a:pt x="13764" y="11593"/>
                      </a:cubicBezTo>
                      <a:cubicBezTo>
                        <a:pt x="13875" y="11593"/>
                        <a:pt x="13985" y="11660"/>
                        <a:pt x="14074" y="11749"/>
                      </a:cubicBezTo>
                      <a:cubicBezTo>
                        <a:pt x="13919" y="11904"/>
                        <a:pt x="13830" y="12103"/>
                        <a:pt x="13852" y="12325"/>
                      </a:cubicBezTo>
                      <a:cubicBezTo>
                        <a:pt x="13852" y="12508"/>
                        <a:pt x="13958" y="12631"/>
                        <a:pt x="14095" y="12631"/>
                      </a:cubicBezTo>
                      <a:cubicBezTo>
                        <a:pt x="14124" y="12631"/>
                        <a:pt x="14154" y="12625"/>
                        <a:pt x="14185" y="12614"/>
                      </a:cubicBezTo>
                      <a:cubicBezTo>
                        <a:pt x="14451" y="12525"/>
                        <a:pt x="14695" y="12370"/>
                        <a:pt x="14873" y="12170"/>
                      </a:cubicBezTo>
                      <a:cubicBezTo>
                        <a:pt x="15029" y="11996"/>
                        <a:pt x="15253" y="11904"/>
                        <a:pt x="15481" y="11904"/>
                      </a:cubicBezTo>
                      <a:cubicBezTo>
                        <a:pt x="15545" y="11904"/>
                        <a:pt x="15608" y="11911"/>
                        <a:pt x="15671" y="11926"/>
                      </a:cubicBezTo>
                      <a:cubicBezTo>
                        <a:pt x="16087" y="11972"/>
                        <a:pt x="16507" y="11995"/>
                        <a:pt x="16927" y="11995"/>
                      </a:cubicBezTo>
                      <a:cubicBezTo>
                        <a:pt x="17515" y="11995"/>
                        <a:pt x="18105" y="11950"/>
                        <a:pt x="18687" y="11859"/>
                      </a:cubicBezTo>
                      <a:cubicBezTo>
                        <a:pt x="19109" y="11837"/>
                        <a:pt x="19486" y="11638"/>
                        <a:pt x="19752" y="11349"/>
                      </a:cubicBezTo>
                      <a:cubicBezTo>
                        <a:pt x="20018" y="11017"/>
                        <a:pt x="20040" y="10861"/>
                        <a:pt x="19730" y="10462"/>
                      </a:cubicBezTo>
                      <a:cubicBezTo>
                        <a:pt x="18821" y="9176"/>
                        <a:pt x="17734" y="8045"/>
                        <a:pt x="16536" y="7046"/>
                      </a:cubicBezTo>
                      <a:cubicBezTo>
                        <a:pt x="15383" y="6115"/>
                        <a:pt x="14119" y="5317"/>
                        <a:pt x="12766" y="4695"/>
                      </a:cubicBezTo>
                      <a:cubicBezTo>
                        <a:pt x="10836" y="3808"/>
                        <a:pt x="8840" y="3076"/>
                        <a:pt x="6799" y="2544"/>
                      </a:cubicBezTo>
                      <a:cubicBezTo>
                        <a:pt x="6045" y="2344"/>
                        <a:pt x="5313" y="2211"/>
                        <a:pt x="4537" y="2167"/>
                      </a:cubicBezTo>
                      <a:cubicBezTo>
                        <a:pt x="4360" y="2145"/>
                        <a:pt x="4160" y="2078"/>
                        <a:pt x="4005" y="1967"/>
                      </a:cubicBezTo>
                      <a:cubicBezTo>
                        <a:pt x="3073" y="1346"/>
                        <a:pt x="2120" y="814"/>
                        <a:pt x="1166" y="282"/>
                      </a:cubicBezTo>
                      <a:cubicBezTo>
                        <a:pt x="944" y="149"/>
                        <a:pt x="700" y="60"/>
                        <a:pt x="456" y="16"/>
                      </a:cubicBezTo>
                      <a:cubicBezTo>
                        <a:pt x="406" y="6"/>
                        <a:pt x="360" y="1"/>
                        <a:pt x="31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9"/>
                <p:cNvSpPr/>
                <p:nvPr/>
              </p:nvSpPr>
              <p:spPr>
                <a:xfrm rot="690462">
                  <a:off x="7464593" y="340479"/>
                  <a:ext cx="474051" cy="268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62" h="10751" extrusionOk="0">
                      <a:moveTo>
                        <a:pt x="390" y="0"/>
                      </a:moveTo>
                      <a:cubicBezTo>
                        <a:pt x="124" y="0"/>
                        <a:pt x="0" y="174"/>
                        <a:pt x="20" y="473"/>
                      </a:cubicBezTo>
                      <a:cubicBezTo>
                        <a:pt x="43" y="628"/>
                        <a:pt x="109" y="805"/>
                        <a:pt x="198" y="938"/>
                      </a:cubicBezTo>
                      <a:cubicBezTo>
                        <a:pt x="508" y="1471"/>
                        <a:pt x="863" y="1981"/>
                        <a:pt x="1262" y="2447"/>
                      </a:cubicBezTo>
                      <a:cubicBezTo>
                        <a:pt x="1529" y="2779"/>
                        <a:pt x="1506" y="2779"/>
                        <a:pt x="1174" y="2979"/>
                      </a:cubicBezTo>
                      <a:cubicBezTo>
                        <a:pt x="863" y="3134"/>
                        <a:pt x="575" y="3312"/>
                        <a:pt x="309" y="3511"/>
                      </a:cubicBezTo>
                      <a:cubicBezTo>
                        <a:pt x="176" y="3644"/>
                        <a:pt x="43" y="3800"/>
                        <a:pt x="109" y="3977"/>
                      </a:cubicBezTo>
                      <a:cubicBezTo>
                        <a:pt x="153" y="4199"/>
                        <a:pt x="331" y="4376"/>
                        <a:pt x="553" y="4398"/>
                      </a:cubicBezTo>
                      <a:cubicBezTo>
                        <a:pt x="656" y="4406"/>
                        <a:pt x="760" y="4411"/>
                        <a:pt x="863" y="4411"/>
                      </a:cubicBezTo>
                      <a:cubicBezTo>
                        <a:pt x="1070" y="4411"/>
                        <a:pt x="1277" y="4391"/>
                        <a:pt x="1484" y="4332"/>
                      </a:cubicBezTo>
                      <a:cubicBezTo>
                        <a:pt x="2150" y="4199"/>
                        <a:pt x="2793" y="3999"/>
                        <a:pt x="3414" y="3733"/>
                      </a:cubicBezTo>
                      <a:cubicBezTo>
                        <a:pt x="3610" y="3649"/>
                        <a:pt x="3724" y="3600"/>
                        <a:pt x="3812" y="3600"/>
                      </a:cubicBezTo>
                      <a:cubicBezTo>
                        <a:pt x="3935" y="3600"/>
                        <a:pt x="4010" y="3692"/>
                        <a:pt x="4190" y="3910"/>
                      </a:cubicBezTo>
                      <a:cubicBezTo>
                        <a:pt x="5011" y="4953"/>
                        <a:pt x="5920" y="5951"/>
                        <a:pt x="6896" y="6882"/>
                      </a:cubicBezTo>
                      <a:cubicBezTo>
                        <a:pt x="8471" y="8391"/>
                        <a:pt x="10467" y="9389"/>
                        <a:pt x="12618" y="9766"/>
                      </a:cubicBezTo>
                      <a:cubicBezTo>
                        <a:pt x="12729" y="9788"/>
                        <a:pt x="12840" y="9766"/>
                        <a:pt x="12929" y="9899"/>
                      </a:cubicBezTo>
                      <a:cubicBezTo>
                        <a:pt x="12773" y="10054"/>
                        <a:pt x="12663" y="10254"/>
                        <a:pt x="12640" y="10475"/>
                      </a:cubicBezTo>
                      <a:cubicBezTo>
                        <a:pt x="12640" y="10645"/>
                        <a:pt x="12718" y="10750"/>
                        <a:pt x="12845" y="10750"/>
                      </a:cubicBezTo>
                      <a:cubicBezTo>
                        <a:pt x="12883" y="10750"/>
                        <a:pt x="12926" y="10740"/>
                        <a:pt x="12973" y="10719"/>
                      </a:cubicBezTo>
                      <a:cubicBezTo>
                        <a:pt x="13239" y="10609"/>
                        <a:pt x="13483" y="10453"/>
                        <a:pt x="13683" y="10231"/>
                      </a:cubicBezTo>
                      <a:cubicBezTo>
                        <a:pt x="13886" y="10028"/>
                        <a:pt x="14164" y="9918"/>
                        <a:pt x="14448" y="9918"/>
                      </a:cubicBezTo>
                      <a:cubicBezTo>
                        <a:pt x="14474" y="9918"/>
                        <a:pt x="14500" y="9919"/>
                        <a:pt x="14526" y="9921"/>
                      </a:cubicBezTo>
                      <a:cubicBezTo>
                        <a:pt x="15546" y="9921"/>
                        <a:pt x="16544" y="9810"/>
                        <a:pt x="17542" y="9566"/>
                      </a:cubicBezTo>
                      <a:cubicBezTo>
                        <a:pt x="17963" y="9477"/>
                        <a:pt x="18363" y="9278"/>
                        <a:pt x="18651" y="8967"/>
                      </a:cubicBezTo>
                      <a:cubicBezTo>
                        <a:pt x="18917" y="8612"/>
                        <a:pt x="18961" y="8479"/>
                        <a:pt x="18695" y="8102"/>
                      </a:cubicBezTo>
                      <a:cubicBezTo>
                        <a:pt x="17143" y="5862"/>
                        <a:pt x="14903" y="4177"/>
                        <a:pt x="12330" y="3289"/>
                      </a:cubicBezTo>
                      <a:cubicBezTo>
                        <a:pt x="10467" y="2602"/>
                        <a:pt x="8537" y="2114"/>
                        <a:pt x="6563" y="1803"/>
                      </a:cubicBezTo>
                      <a:cubicBezTo>
                        <a:pt x="5953" y="1711"/>
                        <a:pt x="5343" y="1665"/>
                        <a:pt x="4721" y="1665"/>
                      </a:cubicBezTo>
                      <a:cubicBezTo>
                        <a:pt x="4596" y="1665"/>
                        <a:pt x="4471" y="1667"/>
                        <a:pt x="4345" y="1670"/>
                      </a:cubicBezTo>
                      <a:cubicBezTo>
                        <a:pt x="4168" y="1670"/>
                        <a:pt x="3990" y="1626"/>
                        <a:pt x="3835" y="1515"/>
                      </a:cubicBezTo>
                      <a:cubicBezTo>
                        <a:pt x="2970" y="1027"/>
                        <a:pt x="2061" y="628"/>
                        <a:pt x="1152" y="184"/>
                      </a:cubicBezTo>
                      <a:cubicBezTo>
                        <a:pt x="952" y="73"/>
                        <a:pt x="730" y="29"/>
                        <a:pt x="486" y="7"/>
                      </a:cubicBezTo>
                      <a:cubicBezTo>
                        <a:pt x="452" y="2"/>
                        <a:pt x="420" y="0"/>
                        <a:pt x="39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9"/>
                <p:cNvSpPr/>
                <p:nvPr/>
              </p:nvSpPr>
              <p:spPr>
                <a:xfrm rot="690462">
                  <a:off x="7187990" y="664394"/>
                  <a:ext cx="498801" cy="319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2" h="12764" extrusionOk="0">
                      <a:moveTo>
                        <a:pt x="339" y="0"/>
                      </a:moveTo>
                      <a:cubicBezTo>
                        <a:pt x="103" y="0"/>
                        <a:pt x="0" y="158"/>
                        <a:pt x="57" y="459"/>
                      </a:cubicBezTo>
                      <a:cubicBezTo>
                        <a:pt x="101" y="636"/>
                        <a:pt x="167" y="814"/>
                        <a:pt x="278" y="969"/>
                      </a:cubicBezTo>
                      <a:cubicBezTo>
                        <a:pt x="655" y="1568"/>
                        <a:pt x="1055" y="2145"/>
                        <a:pt x="1498" y="2677"/>
                      </a:cubicBezTo>
                      <a:cubicBezTo>
                        <a:pt x="1786" y="3054"/>
                        <a:pt x="1786" y="3054"/>
                        <a:pt x="1454" y="3231"/>
                      </a:cubicBezTo>
                      <a:cubicBezTo>
                        <a:pt x="1165" y="3342"/>
                        <a:pt x="877" y="3498"/>
                        <a:pt x="633" y="3697"/>
                      </a:cubicBezTo>
                      <a:cubicBezTo>
                        <a:pt x="478" y="3786"/>
                        <a:pt x="411" y="3986"/>
                        <a:pt x="456" y="4163"/>
                      </a:cubicBezTo>
                      <a:cubicBezTo>
                        <a:pt x="544" y="4407"/>
                        <a:pt x="722" y="4584"/>
                        <a:pt x="966" y="4651"/>
                      </a:cubicBezTo>
                      <a:cubicBezTo>
                        <a:pt x="1152" y="4694"/>
                        <a:pt x="1357" y="4718"/>
                        <a:pt x="1562" y="4718"/>
                      </a:cubicBezTo>
                      <a:cubicBezTo>
                        <a:pt x="1675" y="4718"/>
                        <a:pt x="1787" y="4711"/>
                        <a:pt x="1897" y="4695"/>
                      </a:cubicBezTo>
                      <a:cubicBezTo>
                        <a:pt x="2541" y="4629"/>
                        <a:pt x="3162" y="4496"/>
                        <a:pt x="3783" y="4274"/>
                      </a:cubicBezTo>
                      <a:cubicBezTo>
                        <a:pt x="3956" y="4216"/>
                        <a:pt x="4061" y="4180"/>
                        <a:pt x="4144" y="4180"/>
                      </a:cubicBezTo>
                      <a:cubicBezTo>
                        <a:pt x="4284" y="4180"/>
                        <a:pt x="4358" y="4283"/>
                        <a:pt x="4581" y="4562"/>
                      </a:cubicBezTo>
                      <a:cubicBezTo>
                        <a:pt x="5513" y="5760"/>
                        <a:pt x="6533" y="6891"/>
                        <a:pt x="7597" y="8000"/>
                      </a:cubicBezTo>
                      <a:cubicBezTo>
                        <a:pt x="9261" y="9730"/>
                        <a:pt x="11346" y="10994"/>
                        <a:pt x="13652" y="11704"/>
                      </a:cubicBezTo>
                      <a:cubicBezTo>
                        <a:pt x="13763" y="11726"/>
                        <a:pt x="13874" y="11726"/>
                        <a:pt x="13985" y="11881"/>
                      </a:cubicBezTo>
                      <a:cubicBezTo>
                        <a:pt x="13830" y="12037"/>
                        <a:pt x="13741" y="12236"/>
                        <a:pt x="13741" y="12458"/>
                      </a:cubicBezTo>
                      <a:cubicBezTo>
                        <a:pt x="13741" y="12641"/>
                        <a:pt x="13862" y="12764"/>
                        <a:pt x="14004" y="12764"/>
                      </a:cubicBezTo>
                      <a:cubicBezTo>
                        <a:pt x="14034" y="12764"/>
                        <a:pt x="14065" y="12758"/>
                        <a:pt x="14096" y="12746"/>
                      </a:cubicBezTo>
                      <a:cubicBezTo>
                        <a:pt x="14362" y="12680"/>
                        <a:pt x="14584" y="12525"/>
                        <a:pt x="14784" y="12325"/>
                      </a:cubicBezTo>
                      <a:cubicBezTo>
                        <a:pt x="14940" y="12151"/>
                        <a:pt x="15164" y="12059"/>
                        <a:pt x="15392" y="12059"/>
                      </a:cubicBezTo>
                      <a:cubicBezTo>
                        <a:pt x="15455" y="12059"/>
                        <a:pt x="15519" y="12066"/>
                        <a:pt x="15582" y="12081"/>
                      </a:cubicBezTo>
                      <a:cubicBezTo>
                        <a:pt x="16040" y="12142"/>
                        <a:pt x="16502" y="12170"/>
                        <a:pt x="16965" y="12170"/>
                      </a:cubicBezTo>
                      <a:cubicBezTo>
                        <a:pt x="17511" y="12170"/>
                        <a:pt x="18058" y="12131"/>
                        <a:pt x="18598" y="12059"/>
                      </a:cubicBezTo>
                      <a:cubicBezTo>
                        <a:pt x="18998" y="12037"/>
                        <a:pt x="19397" y="11837"/>
                        <a:pt x="19663" y="11549"/>
                      </a:cubicBezTo>
                      <a:cubicBezTo>
                        <a:pt x="19929" y="11216"/>
                        <a:pt x="19951" y="11083"/>
                        <a:pt x="19641" y="10661"/>
                      </a:cubicBezTo>
                      <a:cubicBezTo>
                        <a:pt x="18754" y="9375"/>
                        <a:pt x="17689" y="8222"/>
                        <a:pt x="16491" y="7224"/>
                      </a:cubicBezTo>
                      <a:cubicBezTo>
                        <a:pt x="15360" y="6248"/>
                        <a:pt x="14096" y="5449"/>
                        <a:pt x="12743" y="4828"/>
                      </a:cubicBezTo>
                      <a:cubicBezTo>
                        <a:pt x="10836" y="3897"/>
                        <a:pt x="8839" y="3165"/>
                        <a:pt x="6777" y="2610"/>
                      </a:cubicBezTo>
                      <a:cubicBezTo>
                        <a:pt x="6045" y="2411"/>
                        <a:pt x="5291" y="2278"/>
                        <a:pt x="4537" y="2211"/>
                      </a:cubicBezTo>
                      <a:cubicBezTo>
                        <a:pt x="4337" y="2211"/>
                        <a:pt x="4160" y="2122"/>
                        <a:pt x="4004" y="2012"/>
                      </a:cubicBezTo>
                      <a:cubicBezTo>
                        <a:pt x="3073" y="1391"/>
                        <a:pt x="2119" y="858"/>
                        <a:pt x="1165" y="282"/>
                      </a:cubicBezTo>
                      <a:cubicBezTo>
                        <a:pt x="966" y="149"/>
                        <a:pt x="722" y="60"/>
                        <a:pt x="478" y="15"/>
                      </a:cubicBezTo>
                      <a:cubicBezTo>
                        <a:pt x="428" y="5"/>
                        <a:pt x="381" y="0"/>
                        <a:pt x="3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9"/>
                <p:cNvSpPr/>
                <p:nvPr/>
              </p:nvSpPr>
              <p:spPr>
                <a:xfrm rot="690462">
                  <a:off x="7133538" y="508028"/>
                  <a:ext cx="457476" cy="18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99" h="7269" extrusionOk="0">
                      <a:moveTo>
                        <a:pt x="1639" y="0"/>
                      </a:moveTo>
                      <a:cubicBezTo>
                        <a:pt x="1531" y="0"/>
                        <a:pt x="1420" y="11"/>
                        <a:pt x="1309" y="33"/>
                      </a:cubicBezTo>
                      <a:cubicBezTo>
                        <a:pt x="1021" y="33"/>
                        <a:pt x="777" y="277"/>
                        <a:pt x="732" y="566"/>
                      </a:cubicBezTo>
                      <a:cubicBezTo>
                        <a:pt x="710" y="699"/>
                        <a:pt x="755" y="832"/>
                        <a:pt x="821" y="965"/>
                      </a:cubicBezTo>
                      <a:cubicBezTo>
                        <a:pt x="998" y="1386"/>
                        <a:pt x="1265" y="1785"/>
                        <a:pt x="1553" y="2140"/>
                      </a:cubicBezTo>
                      <a:cubicBezTo>
                        <a:pt x="1730" y="2384"/>
                        <a:pt x="1730" y="2384"/>
                        <a:pt x="1331" y="2650"/>
                      </a:cubicBezTo>
                      <a:cubicBezTo>
                        <a:pt x="998" y="2850"/>
                        <a:pt x="644" y="3094"/>
                        <a:pt x="333" y="3338"/>
                      </a:cubicBezTo>
                      <a:cubicBezTo>
                        <a:pt x="156" y="3493"/>
                        <a:pt x="0" y="3649"/>
                        <a:pt x="0" y="3848"/>
                      </a:cubicBezTo>
                      <a:cubicBezTo>
                        <a:pt x="21" y="4010"/>
                        <a:pt x="134" y="4117"/>
                        <a:pt x="323" y="4117"/>
                      </a:cubicBezTo>
                      <a:cubicBezTo>
                        <a:pt x="340" y="4117"/>
                        <a:pt x="359" y="4116"/>
                        <a:pt x="377" y="4114"/>
                      </a:cubicBezTo>
                      <a:cubicBezTo>
                        <a:pt x="710" y="4070"/>
                        <a:pt x="1021" y="3981"/>
                        <a:pt x="1331" y="3870"/>
                      </a:cubicBezTo>
                      <a:cubicBezTo>
                        <a:pt x="2063" y="3582"/>
                        <a:pt x="2773" y="3227"/>
                        <a:pt x="3460" y="2850"/>
                      </a:cubicBezTo>
                      <a:cubicBezTo>
                        <a:pt x="3722" y="2698"/>
                        <a:pt x="3849" y="2625"/>
                        <a:pt x="3940" y="2625"/>
                      </a:cubicBezTo>
                      <a:cubicBezTo>
                        <a:pt x="4035" y="2625"/>
                        <a:pt x="4090" y="2703"/>
                        <a:pt x="4214" y="2850"/>
                      </a:cubicBezTo>
                      <a:cubicBezTo>
                        <a:pt x="4813" y="3649"/>
                        <a:pt x="5523" y="4358"/>
                        <a:pt x="6299" y="5001"/>
                      </a:cubicBezTo>
                      <a:cubicBezTo>
                        <a:pt x="7453" y="5921"/>
                        <a:pt x="8935" y="6426"/>
                        <a:pt x="10760" y="6426"/>
                      </a:cubicBezTo>
                      <a:cubicBezTo>
                        <a:pt x="11004" y="6426"/>
                        <a:pt x="11255" y="6417"/>
                        <a:pt x="11511" y="6399"/>
                      </a:cubicBezTo>
                      <a:cubicBezTo>
                        <a:pt x="11556" y="6399"/>
                        <a:pt x="11611" y="6388"/>
                        <a:pt x="11664" y="6388"/>
                      </a:cubicBezTo>
                      <a:cubicBezTo>
                        <a:pt x="11717" y="6388"/>
                        <a:pt x="11767" y="6399"/>
                        <a:pt x="11800" y="6443"/>
                      </a:cubicBezTo>
                      <a:cubicBezTo>
                        <a:pt x="11600" y="6598"/>
                        <a:pt x="11445" y="6820"/>
                        <a:pt x="11356" y="7064"/>
                      </a:cubicBezTo>
                      <a:cubicBezTo>
                        <a:pt x="11325" y="7188"/>
                        <a:pt x="11370" y="7268"/>
                        <a:pt x="11475" y="7268"/>
                      </a:cubicBezTo>
                      <a:cubicBezTo>
                        <a:pt x="11520" y="7268"/>
                        <a:pt x="11577" y="7253"/>
                        <a:pt x="11645" y="7219"/>
                      </a:cubicBezTo>
                      <a:cubicBezTo>
                        <a:pt x="11955" y="7042"/>
                        <a:pt x="12243" y="6842"/>
                        <a:pt x="12510" y="6598"/>
                      </a:cubicBezTo>
                      <a:cubicBezTo>
                        <a:pt x="12753" y="6332"/>
                        <a:pt x="13064" y="6177"/>
                        <a:pt x="13419" y="6110"/>
                      </a:cubicBezTo>
                      <a:cubicBezTo>
                        <a:pt x="14506" y="5866"/>
                        <a:pt x="15570" y="5534"/>
                        <a:pt x="16591" y="5090"/>
                      </a:cubicBezTo>
                      <a:cubicBezTo>
                        <a:pt x="17078" y="4891"/>
                        <a:pt x="17500" y="4624"/>
                        <a:pt x="17877" y="4247"/>
                      </a:cubicBezTo>
                      <a:cubicBezTo>
                        <a:pt x="18254" y="3870"/>
                        <a:pt x="18298" y="3737"/>
                        <a:pt x="18121" y="3449"/>
                      </a:cubicBezTo>
                      <a:cubicBezTo>
                        <a:pt x="17566" y="2562"/>
                        <a:pt x="16790" y="1830"/>
                        <a:pt x="15881" y="1342"/>
                      </a:cubicBezTo>
                      <a:cubicBezTo>
                        <a:pt x="14905" y="810"/>
                        <a:pt x="13818" y="477"/>
                        <a:pt x="12687" y="388"/>
                      </a:cubicBezTo>
                      <a:cubicBezTo>
                        <a:pt x="11651" y="276"/>
                        <a:pt x="10609" y="220"/>
                        <a:pt x="9563" y="220"/>
                      </a:cubicBezTo>
                      <a:cubicBezTo>
                        <a:pt x="8750" y="220"/>
                        <a:pt x="7935" y="254"/>
                        <a:pt x="7120" y="322"/>
                      </a:cubicBezTo>
                      <a:cubicBezTo>
                        <a:pt x="6366" y="388"/>
                        <a:pt x="5634" y="521"/>
                        <a:pt x="4902" y="699"/>
                      </a:cubicBezTo>
                      <a:cubicBezTo>
                        <a:pt x="4822" y="719"/>
                        <a:pt x="4743" y="730"/>
                        <a:pt x="4665" y="730"/>
                      </a:cubicBezTo>
                      <a:cubicBezTo>
                        <a:pt x="4570" y="730"/>
                        <a:pt x="4477" y="713"/>
                        <a:pt x="4392" y="677"/>
                      </a:cubicBezTo>
                      <a:cubicBezTo>
                        <a:pt x="3616" y="410"/>
                        <a:pt x="2773" y="233"/>
                        <a:pt x="1952" y="33"/>
                      </a:cubicBezTo>
                      <a:cubicBezTo>
                        <a:pt x="1852" y="11"/>
                        <a:pt x="1747" y="0"/>
                        <a:pt x="163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9"/>
                <p:cNvSpPr/>
                <p:nvPr/>
              </p:nvSpPr>
              <p:spPr>
                <a:xfrm rot="690462">
                  <a:off x="7567994" y="703222"/>
                  <a:ext cx="415601" cy="258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4" h="10320" extrusionOk="0">
                      <a:moveTo>
                        <a:pt x="265" y="0"/>
                      </a:moveTo>
                      <a:cubicBezTo>
                        <a:pt x="83" y="0"/>
                        <a:pt x="0" y="133"/>
                        <a:pt x="56" y="372"/>
                      </a:cubicBezTo>
                      <a:cubicBezTo>
                        <a:pt x="100" y="527"/>
                        <a:pt x="167" y="660"/>
                        <a:pt x="255" y="793"/>
                      </a:cubicBezTo>
                      <a:cubicBezTo>
                        <a:pt x="566" y="1281"/>
                        <a:pt x="898" y="1747"/>
                        <a:pt x="1276" y="2213"/>
                      </a:cubicBezTo>
                      <a:cubicBezTo>
                        <a:pt x="1520" y="2501"/>
                        <a:pt x="1520" y="2501"/>
                        <a:pt x="1253" y="2656"/>
                      </a:cubicBezTo>
                      <a:cubicBezTo>
                        <a:pt x="1009" y="2745"/>
                        <a:pt x="788" y="2878"/>
                        <a:pt x="566" y="3056"/>
                      </a:cubicBezTo>
                      <a:cubicBezTo>
                        <a:pt x="455" y="3122"/>
                        <a:pt x="388" y="3300"/>
                        <a:pt x="433" y="3433"/>
                      </a:cubicBezTo>
                      <a:cubicBezTo>
                        <a:pt x="499" y="3632"/>
                        <a:pt x="655" y="3788"/>
                        <a:pt x="854" y="3832"/>
                      </a:cubicBezTo>
                      <a:cubicBezTo>
                        <a:pt x="1001" y="3869"/>
                        <a:pt x="1140" y="3885"/>
                        <a:pt x="1281" y="3885"/>
                      </a:cubicBezTo>
                      <a:cubicBezTo>
                        <a:pt x="1396" y="3885"/>
                        <a:pt x="1511" y="3874"/>
                        <a:pt x="1630" y="3854"/>
                      </a:cubicBezTo>
                      <a:cubicBezTo>
                        <a:pt x="2163" y="3810"/>
                        <a:pt x="2673" y="3677"/>
                        <a:pt x="3183" y="3477"/>
                      </a:cubicBezTo>
                      <a:cubicBezTo>
                        <a:pt x="3326" y="3427"/>
                        <a:pt x="3415" y="3395"/>
                        <a:pt x="3486" y="3395"/>
                      </a:cubicBezTo>
                      <a:cubicBezTo>
                        <a:pt x="3602" y="3395"/>
                        <a:pt x="3670" y="3479"/>
                        <a:pt x="3848" y="3699"/>
                      </a:cubicBezTo>
                      <a:cubicBezTo>
                        <a:pt x="4647" y="4675"/>
                        <a:pt x="5490" y="5606"/>
                        <a:pt x="6377" y="6493"/>
                      </a:cubicBezTo>
                      <a:cubicBezTo>
                        <a:pt x="7796" y="7913"/>
                        <a:pt x="9526" y="8933"/>
                        <a:pt x="11456" y="9465"/>
                      </a:cubicBezTo>
                      <a:cubicBezTo>
                        <a:pt x="11545" y="9465"/>
                        <a:pt x="11633" y="9510"/>
                        <a:pt x="11722" y="9576"/>
                      </a:cubicBezTo>
                      <a:cubicBezTo>
                        <a:pt x="11589" y="9709"/>
                        <a:pt x="11522" y="9887"/>
                        <a:pt x="11522" y="10064"/>
                      </a:cubicBezTo>
                      <a:cubicBezTo>
                        <a:pt x="11541" y="10230"/>
                        <a:pt x="11636" y="10319"/>
                        <a:pt x="11756" y="10319"/>
                      </a:cubicBezTo>
                      <a:cubicBezTo>
                        <a:pt x="11781" y="10319"/>
                        <a:pt x="11807" y="10316"/>
                        <a:pt x="11833" y="10308"/>
                      </a:cubicBezTo>
                      <a:cubicBezTo>
                        <a:pt x="12032" y="10242"/>
                        <a:pt x="12232" y="10109"/>
                        <a:pt x="12387" y="9953"/>
                      </a:cubicBezTo>
                      <a:cubicBezTo>
                        <a:pt x="12516" y="9806"/>
                        <a:pt x="12721" y="9720"/>
                        <a:pt x="12926" y="9720"/>
                      </a:cubicBezTo>
                      <a:cubicBezTo>
                        <a:pt x="12968" y="9720"/>
                        <a:pt x="13011" y="9724"/>
                        <a:pt x="13053" y="9732"/>
                      </a:cubicBezTo>
                      <a:cubicBezTo>
                        <a:pt x="13381" y="9767"/>
                        <a:pt x="13713" y="9785"/>
                        <a:pt x="14045" y="9785"/>
                      </a:cubicBezTo>
                      <a:cubicBezTo>
                        <a:pt x="14544" y="9785"/>
                        <a:pt x="15044" y="9745"/>
                        <a:pt x="15537" y="9665"/>
                      </a:cubicBezTo>
                      <a:cubicBezTo>
                        <a:pt x="15869" y="9643"/>
                        <a:pt x="16180" y="9488"/>
                        <a:pt x="16424" y="9222"/>
                      </a:cubicBezTo>
                      <a:cubicBezTo>
                        <a:pt x="16624" y="8955"/>
                        <a:pt x="16624" y="8844"/>
                        <a:pt x="16380" y="8490"/>
                      </a:cubicBezTo>
                      <a:cubicBezTo>
                        <a:pt x="15626" y="7447"/>
                        <a:pt x="14738" y="6516"/>
                        <a:pt x="13718" y="5717"/>
                      </a:cubicBezTo>
                      <a:cubicBezTo>
                        <a:pt x="12764" y="4941"/>
                        <a:pt x="11722" y="4298"/>
                        <a:pt x="10591" y="3810"/>
                      </a:cubicBezTo>
                      <a:cubicBezTo>
                        <a:pt x="8994" y="3078"/>
                        <a:pt x="7353" y="2479"/>
                        <a:pt x="5645" y="2058"/>
                      </a:cubicBezTo>
                      <a:cubicBezTo>
                        <a:pt x="5024" y="1902"/>
                        <a:pt x="4403" y="1814"/>
                        <a:pt x="3782" y="1769"/>
                      </a:cubicBezTo>
                      <a:cubicBezTo>
                        <a:pt x="3627" y="1769"/>
                        <a:pt x="3471" y="1703"/>
                        <a:pt x="3338" y="1614"/>
                      </a:cubicBezTo>
                      <a:cubicBezTo>
                        <a:pt x="2562" y="1104"/>
                        <a:pt x="1763" y="682"/>
                        <a:pt x="965" y="217"/>
                      </a:cubicBezTo>
                      <a:cubicBezTo>
                        <a:pt x="788" y="106"/>
                        <a:pt x="588" y="39"/>
                        <a:pt x="388" y="17"/>
                      </a:cubicBezTo>
                      <a:cubicBezTo>
                        <a:pt x="343" y="6"/>
                        <a:pt x="302" y="0"/>
                        <a:pt x="26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9"/>
                <p:cNvSpPr/>
                <p:nvPr/>
              </p:nvSpPr>
              <p:spPr>
                <a:xfrm rot="690462">
                  <a:off x="7449112" y="1072932"/>
                  <a:ext cx="287226" cy="298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9" h="11921" extrusionOk="0">
                      <a:moveTo>
                        <a:pt x="2684" y="0"/>
                      </a:moveTo>
                      <a:cubicBezTo>
                        <a:pt x="2567" y="0"/>
                        <a:pt x="2451" y="39"/>
                        <a:pt x="2351" y="117"/>
                      </a:cubicBezTo>
                      <a:cubicBezTo>
                        <a:pt x="2285" y="183"/>
                        <a:pt x="2218" y="272"/>
                        <a:pt x="2174" y="383"/>
                      </a:cubicBezTo>
                      <a:cubicBezTo>
                        <a:pt x="2063" y="760"/>
                        <a:pt x="1996" y="1137"/>
                        <a:pt x="1974" y="1514"/>
                      </a:cubicBezTo>
                      <a:cubicBezTo>
                        <a:pt x="1959" y="1691"/>
                        <a:pt x="1954" y="1751"/>
                        <a:pt x="1834" y="1751"/>
                      </a:cubicBezTo>
                      <a:cubicBezTo>
                        <a:pt x="1774" y="1751"/>
                        <a:pt x="1686" y="1736"/>
                        <a:pt x="1553" y="1714"/>
                      </a:cubicBezTo>
                      <a:cubicBezTo>
                        <a:pt x="1242" y="1647"/>
                        <a:pt x="909" y="1603"/>
                        <a:pt x="555" y="1581"/>
                      </a:cubicBezTo>
                      <a:cubicBezTo>
                        <a:pt x="355" y="1581"/>
                        <a:pt x="178" y="1581"/>
                        <a:pt x="89" y="1691"/>
                      </a:cubicBezTo>
                      <a:cubicBezTo>
                        <a:pt x="0" y="1802"/>
                        <a:pt x="22" y="1958"/>
                        <a:pt x="155" y="2069"/>
                      </a:cubicBezTo>
                      <a:cubicBezTo>
                        <a:pt x="377" y="2224"/>
                        <a:pt x="621" y="2357"/>
                        <a:pt x="887" y="2446"/>
                      </a:cubicBezTo>
                      <a:cubicBezTo>
                        <a:pt x="1486" y="2690"/>
                        <a:pt x="2107" y="2867"/>
                        <a:pt x="2750" y="3022"/>
                      </a:cubicBezTo>
                      <a:cubicBezTo>
                        <a:pt x="3238" y="3133"/>
                        <a:pt x="3238" y="3133"/>
                        <a:pt x="3216" y="3421"/>
                      </a:cubicBezTo>
                      <a:cubicBezTo>
                        <a:pt x="3150" y="4264"/>
                        <a:pt x="3172" y="5085"/>
                        <a:pt x="3283" y="5928"/>
                      </a:cubicBezTo>
                      <a:cubicBezTo>
                        <a:pt x="3504" y="7303"/>
                        <a:pt x="4259" y="8567"/>
                        <a:pt x="5678" y="9676"/>
                      </a:cubicBezTo>
                      <a:cubicBezTo>
                        <a:pt x="5722" y="9720"/>
                        <a:pt x="5833" y="9765"/>
                        <a:pt x="5811" y="9853"/>
                      </a:cubicBezTo>
                      <a:cubicBezTo>
                        <a:pt x="5589" y="9853"/>
                        <a:pt x="5390" y="9898"/>
                        <a:pt x="5212" y="10009"/>
                      </a:cubicBezTo>
                      <a:cubicBezTo>
                        <a:pt x="5057" y="10097"/>
                        <a:pt x="5101" y="10208"/>
                        <a:pt x="5279" y="10253"/>
                      </a:cubicBezTo>
                      <a:cubicBezTo>
                        <a:pt x="5567" y="10319"/>
                        <a:pt x="5855" y="10341"/>
                        <a:pt x="6144" y="10341"/>
                      </a:cubicBezTo>
                      <a:cubicBezTo>
                        <a:pt x="6454" y="10341"/>
                        <a:pt x="6743" y="10408"/>
                        <a:pt x="6987" y="10563"/>
                      </a:cubicBezTo>
                      <a:cubicBezTo>
                        <a:pt x="7785" y="11029"/>
                        <a:pt x="8628" y="11406"/>
                        <a:pt x="9493" y="11717"/>
                      </a:cubicBezTo>
                      <a:cubicBezTo>
                        <a:pt x="9842" y="11852"/>
                        <a:pt x="10208" y="11920"/>
                        <a:pt x="10577" y="11920"/>
                      </a:cubicBezTo>
                      <a:cubicBezTo>
                        <a:pt x="10630" y="11920"/>
                        <a:pt x="10682" y="11919"/>
                        <a:pt x="10735" y="11916"/>
                      </a:cubicBezTo>
                      <a:cubicBezTo>
                        <a:pt x="11178" y="11894"/>
                        <a:pt x="11289" y="11850"/>
                        <a:pt x="11334" y="11561"/>
                      </a:cubicBezTo>
                      <a:cubicBezTo>
                        <a:pt x="11489" y="10718"/>
                        <a:pt x="11422" y="9853"/>
                        <a:pt x="11134" y="9033"/>
                      </a:cubicBezTo>
                      <a:cubicBezTo>
                        <a:pt x="10846" y="8168"/>
                        <a:pt x="10358" y="7369"/>
                        <a:pt x="9737" y="6682"/>
                      </a:cubicBezTo>
                      <a:cubicBezTo>
                        <a:pt x="8717" y="5528"/>
                        <a:pt x="7608" y="4464"/>
                        <a:pt x="6388" y="3532"/>
                      </a:cubicBezTo>
                      <a:cubicBezTo>
                        <a:pt x="5878" y="3155"/>
                        <a:pt x="5368" y="2800"/>
                        <a:pt x="4813" y="2512"/>
                      </a:cubicBezTo>
                      <a:cubicBezTo>
                        <a:pt x="4680" y="2446"/>
                        <a:pt x="4591" y="2357"/>
                        <a:pt x="4525" y="2246"/>
                      </a:cubicBezTo>
                      <a:cubicBezTo>
                        <a:pt x="4192" y="1647"/>
                        <a:pt x="3793" y="1070"/>
                        <a:pt x="3394" y="494"/>
                      </a:cubicBezTo>
                      <a:cubicBezTo>
                        <a:pt x="3305" y="339"/>
                        <a:pt x="3172" y="205"/>
                        <a:pt x="3017" y="117"/>
                      </a:cubicBezTo>
                      <a:cubicBezTo>
                        <a:pt x="2917" y="39"/>
                        <a:pt x="2800" y="0"/>
                        <a:pt x="268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9"/>
                <p:cNvSpPr/>
                <p:nvPr/>
              </p:nvSpPr>
              <p:spPr>
                <a:xfrm rot="690462">
                  <a:off x="7939066" y="890152"/>
                  <a:ext cx="392526" cy="2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01" h="8798" extrusionOk="0">
                      <a:moveTo>
                        <a:pt x="359" y="1"/>
                      </a:moveTo>
                      <a:cubicBezTo>
                        <a:pt x="113" y="1"/>
                        <a:pt x="1" y="133"/>
                        <a:pt x="42" y="380"/>
                      </a:cubicBezTo>
                      <a:cubicBezTo>
                        <a:pt x="64" y="535"/>
                        <a:pt x="109" y="646"/>
                        <a:pt x="175" y="779"/>
                      </a:cubicBezTo>
                      <a:cubicBezTo>
                        <a:pt x="441" y="1201"/>
                        <a:pt x="730" y="1622"/>
                        <a:pt x="1062" y="2021"/>
                      </a:cubicBezTo>
                      <a:cubicBezTo>
                        <a:pt x="1284" y="2288"/>
                        <a:pt x="1284" y="2288"/>
                        <a:pt x="996" y="2443"/>
                      </a:cubicBezTo>
                      <a:cubicBezTo>
                        <a:pt x="752" y="2576"/>
                        <a:pt x="508" y="2731"/>
                        <a:pt x="286" y="2909"/>
                      </a:cubicBezTo>
                      <a:cubicBezTo>
                        <a:pt x="175" y="3020"/>
                        <a:pt x="64" y="3130"/>
                        <a:pt x="109" y="3286"/>
                      </a:cubicBezTo>
                      <a:cubicBezTo>
                        <a:pt x="153" y="3485"/>
                        <a:pt x="308" y="3618"/>
                        <a:pt x="486" y="3618"/>
                      </a:cubicBezTo>
                      <a:cubicBezTo>
                        <a:pt x="580" y="3634"/>
                        <a:pt x="671" y="3641"/>
                        <a:pt x="762" y="3641"/>
                      </a:cubicBezTo>
                      <a:cubicBezTo>
                        <a:pt x="927" y="3641"/>
                        <a:pt x="1090" y="3617"/>
                        <a:pt x="1262" y="3574"/>
                      </a:cubicBezTo>
                      <a:cubicBezTo>
                        <a:pt x="1794" y="3463"/>
                        <a:pt x="2326" y="3286"/>
                        <a:pt x="2837" y="3064"/>
                      </a:cubicBezTo>
                      <a:cubicBezTo>
                        <a:pt x="3008" y="2988"/>
                        <a:pt x="3106" y="2944"/>
                        <a:pt x="3182" y="2944"/>
                      </a:cubicBezTo>
                      <a:cubicBezTo>
                        <a:pt x="3281" y="2944"/>
                        <a:pt x="3341" y="3020"/>
                        <a:pt x="3480" y="3197"/>
                      </a:cubicBezTo>
                      <a:cubicBezTo>
                        <a:pt x="4190" y="4062"/>
                        <a:pt x="4944" y="4883"/>
                        <a:pt x="5742" y="5637"/>
                      </a:cubicBezTo>
                      <a:cubicBezTo>
                        <a:pt x="7051" y="6879"/>
                        <a:pt x="8714" y="7699"/>
                        <a:pt x="10488" y="7988"/>
                      </a:cubicBezTo>
                      <a:cubicBezTo>
                        <a:pt x="10555" y="8010"/>
                        <a:pt x="10666" y="8010"/>
                        <a:pt x="10732" y="8099"/>
                      </a:cubicBezTo>
                      <a:cubicBezTo>
                        <a:pt x="10599" y="8232"/>
                        <a:pt x="10511" y="8387"/>
                        <a:pt x="10488" y="8587"/>
                      </a:cubicBezTo>
                      <a:cubicBezTo>
                        <a:pt x="10488" y="8715"/>
                        <a:pt x="10564" y="8798"/>
                        <a:pt x="10690" y="8798"/>
                      </a:cubicBezTo>
                      <a:cubicBezTo>
                        <a:pt x="10717" y="8798"/>
                        <a:pt x="10746" y="8794"/>
                        <a:pt x="10777" y="8786"/>
                      </a:cubicBezTo>
                      <a:cubicBezTo>
                        <a:pt x="10999" y="8697"/>
                        <a:pt x="11198" y="8542"/>
                        <a:pt x="11376" y="8365"/>
                      </a:cubicBezTo>
                      <a:cubicBezTo>
                        <a:pt x="11553" y="8187"/>
                        <a:pt x="11797" y="8099"/>
                        <a:pt x="12041" y="8099"/>
                      </a:cubicBezTo>
                      <a:cubicBezTo>
                        <a:pt x="12884" y="8099"/>
                        <a:pt x="13727" y="7988"/>
                        <a:pt x="14547" y="7788"/>
                      </a:cubicBezTo>
                      <a:cubicBezTo>
                        <a:pt x="14902" y="7722"/>
                        <a:pt x="15213" y="7544"/>
                        <a:pt x="15457" y="7278"/>
                      </a:cubicBezTo>
                      <a:cubicBezTo>
                        <a:pt x="15701" y="7012"/>
                        <a:pt x="15701" y="6879"/>
                        <a:pt x="15501" y="6590"/>
                      </a:cubicBezTo>
                      <a:cubicBezTo>
                        <a:pt x="14192" y="4750"/>
                        <a:pt x="12329" y="3352"/>
                        <a:pt x="10200" y="2642"/>
                      </a:cubicBezTo>
                      <a:cubicBezTo>
                        <a:pt x="8648" y="2088"/>
                        <a:pt x="7051" y="1689"/>
                        <a:pt x="5432" y="1445"/>
                      </a:cubicBezTo>
                      <a:cubicBezTo>
                        <a:pt x="4993" y="1380"/>
                        <a:pt x="4543" y="1339"/>
                        <a:pt x="4098" y="1339"/>
                      </a:cubicBezTo>
                      <a:cubicBezTo>
                        <a:pt x="3935" y="1339"/>
                        <a:pt x="3773" y="1344"/>
                        <a:pt x="3613" y="1356"/>
                      </a:cubicBezTo>
                      <a:cubicBezTo>
                        <a:pt x="3458" y="1356"/>
                        <a:pt x="3302" y="1312"/>
                        <a:pt x="3191" y="1245"/>
                      </a:cubicBezTo>
                      <a:cubicBezTo>
                        <a:pt x="2460" y="824"/>
                        <a:pt x="1705" y="491"/>
                        <a:pt x="974" y="136"/>
                      </a:cubicBezTo>
                      <a:cubicBezTo>
                        <a:pt x="796" y="70"/>
                        <a:pt x="597" y="3"/>
                        <a:pt x="419" y="3"/>
                      </a:cubicBezTo>
                      <a:cubicBezTo>
                        <a:pt x="398" y="2"/>
                        <a:pt x="378" y="1"/>
                        <a:pt x="3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9"/>
                <p:cNvSpPr/>
                <p:nvPr/>
              </p:nvSpPr>
              <p:spPr>
                <a:xfrm rot="690462">
                  <a:off x="7712339" y="1159590"/>
                  <a:ext cx="412826" cy="261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3" h="10452" extrusionOk="0">
                      <a:moveTo>
                        <a:pt x="265" y="1"/>
                      </a:moveTo>
                      <a:cubicBezTo>
                        <a:pt x="83" y="1"/>
                        <a:pt x="1" y="133"/>
                        <a:pt x="56" y="372"/>
                      </a:cubicBezTo>
                      <a:cubicBezTo>
                        <a:pt x="78" y="528"/>
                        <a:pt x="145" y="661"/>
                        <a:pt x="233" y="794"/>
                      </a:cubicBezTo>
                      <a:cubicBezTo>
                        <a:pt x="544" y="1282"/>
                        <a:pt x="877" y="1747"/>
                        <a:pt x="1254" y="2213"/>
                      </a:cubicBezTo>
                      <a:cubicBezTo>
                        <a:pt x="1498" y="2524"/>
                        <a:pt x="1498" y="2502"/>
                        <a:pt x="1231" y="2657"/>
                      </a:cubicBezTo>
                      <a:cubicBezTo>
                        <a:pt x="987" y="2768"/>
                        <a:pt x="766" y="2901"/>
                        <a:pt x="544" y="3056"/>
                      </a:cubicBezTo>
                      <a:cubicBezTo>
                        <a:pt x="411" y="3123"/>
                        <a:pt x="366" y="3300"/>
                        <a:pt x="411" y="3433"/>
                      </a:cubicBezTo>
                      <a:cubicBezTo>
                        <a:pt x="477" y="3633"/>
                        <a:pt x="633" y="3788"/>
                        <a:pt x="832" y="3832"/>
                      </a:cubicBezTo>
                      <a:cubicBezTo>
                        <a:pt x="987" y="3875"/>
                        <a:pt x="1150" y="3890"/>
                        <a:pt x="1312" y="3890"/>
                      </a:cubicBezTo>
                      <a:cubicBezTo>
                        <a:pt x="1405" y="3890"/>
                        <a:pt x="1497" y="3885"/>
                        <a:pt x="1586" y="3877"/>
                      </a:cubicBezTo>
                      <a:cubicBezTo>
                        <a:pt x="2119" y="3810"/>
                        <a:pt x="2651" y="3699"/>
                        <a:pt x="3161" y="3500"/>
                      </a:cubicBezTo>
                      <a:cubicBezTo>
                        <a:pt x="3304" y="3449"/>
                        <a:pt x="3393" y="3418"/>
                        <a:pt x="3464" y="3418"/>
                      </a:cubicBezTo>
                      <a:cubicBezTo>
                        <a:pt x="3580" y="3418"/>
                        <a:pt x="3648" y="3501"/>
                        <a:pt x="3826" y="3721"/>
                      </a:cubicBezTo>
                      <a:cubicBezTo>
                        <a:pt x="4603" y="4719"/>
                        <a:pt x="5446" y="5651"/>
                        <a:pt x="6333" y="6560"/>
                      </a:cubicBezTo>
                      <a:cubicBezTo>
                        <a:pt x="7708" y="7980"/>
                        <a:pt x="9438" y="9022"/>
                        <a:pt x="11345" y="9599"/>
                      </a:cubicBezTo>
                      <a:cubicBezTo>
                        <a:pt x="11456" y="9599"/>
                        <a:pt x="11545" y="9599"/>
                        <a:pt x="11634" y="9710"/>
                      </a:cubicBezTo>
                      <a:cubicBezTo>
                        <a:pt x="11500" y="9843"/>
                        <a:pt x="11434" y="10020"/>
                        <a:pt x="11434" y="10198"/>
                      </a:cubicBezTo>
                      <a:cubicBezTo>
                        <a:pt x="11434" y="10349"/>
                        <a:pt x="11530" y="10452"/>
                        <a:pt x="11655" y="10452"/>
                      </a:cubicBezTo>
                      <a:cubicBezTo>
                        <a:pt x="11676" y="10452"/>
                        <a:pt x="11699" y="10448"/>
                        <a:pt x="11722" y="10442"/>
                      </a:cubicBezTo>
                      <a:cubicBezTo>
                        <a:pt x="11922" y="10375"/>
                        <a:pt x="12121" y="10242"/>
                        <a:pt x="12277" y="10065"/>
                      </a:cubicBezTo>
                      <a:cubicBezTo>
                        <a:pt x="12409" y="9933"/>
                        <a:pt x="12578" y="9862"/>
                        <a:pt x="12756" y="9862"/>
                      </a:cubicBezTo>
                      <a:cubicBezTo>
                        <a:pt x="12817" y="9862"/>
                        <a:pt x="12880" y="9870"/>
                        <a:pt x="12942" y="9887"/>
                      </a:cubicBezTo>
                      <a:cubicBezTo>
                        <a:pt x="13270" y="9923"/>
                        <a:pt x="13602" y="9940"/>
                        <a:pt x="13935" y="9940"/>
                      </a:cubicBezTo>
                      <a:cubicBezTo>
                        <a:pt x="14433" y="9940"/>
                        <a:pt x="14934" y="9901"/>
                        <a:pt x="15426" y="9821"/>
                      </a:cubicBezTo>
                      <a:cubicBezTo>
                        <a:pt x="15759" y="9799"/>
                        <a:pt x="16092" y="9643"/>
                        <a:pt x="16313" y="9399"/>
                      </a:cubicBezTo>
                      <a:cubicBezTo>
                        <a:pt x="16513" y="9111"/>
                        <a:pt x="16513" y="9000"/>
                        <a:pt x="16269" y="8667"/>
                      </a:cubicBezTo>
                      <a:cubicBezTo>
                        <a:pt x="15537" y="7625"/>
                        <a:pt x="14650" y="6671"/>
                        <a:pt x="13674" y="5851"/>
                      </a:cubicBezTo>
                      <a:cubicBezTo>
                        <a:pt x="12720" y="5074"/>
                        <a:pt x="11678" y="4409"/>
                        <a:pt x="10547" y="3921"/>
                      </a:cubicBezTo>
                      <a:cubicBezTo>
                        <a:pt x="8972" y="3167"/>
                        <a:pt x="7309" y="2568"/>
                        <a:pt x="5623" y="2102"/>
                      </a:cubicBezTo>
                      <a:cubicBezTo>
                        <a:pt x="5024" y="1947"/>
                        <a:pt x="4403" y="1836"/>
                        <a:pt x="3760" y="1792"/>
                      </a:cubicBezTo>
                      <a:cubicBezTo>
                        <a:pt x="3605" y="1792"/>
                        <a:pt x="3449" y="1725"/>
                        <a:pt x="3316" y="1614"/>
                      </a:cubicBezTo>
                      <a:cubicBezTo>
                        <a:pt x="2562" y="1126"/>
                        <a:pt x="1764" y="683"/>
                        <a:pt x="965" y="217"/>
                      </a:cubicBezTo>
                      <a:cubicBezTo>
                        <a:pt x="788" y="128"/>
                        <a:pt x="588" y="40"/>
                        <a:pt x="389" y="17"/>
                      </a:cubicBezTo>
                      <a:cubicBezTo>
                        <a:pt x="343" y="6"/>
                        <a:pt x="302" y="1"/>
                        <a:pt x="26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9"/>
                <p:cNvSpPr/>
                <p:nvPr/>
              </p:nvSpPr>
              <p:spPr>
                <a:xfrm rot="690462">
                  <a:off x="7666755" y="1031317"/>
                  <a:ext cx="378176" cy="14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7" h="5918" extrusionOk="0">
                      <a:moveTo>
                        <a:pt x="1331" y="1"/>
                      </a:moveTo>
                      <a:cubicBezTo>
                        <a:pt x="1242" y="1"/>
                        <a:pt x="1154" y="6"/>
                        <a:pt x="1065" y="17"/>
                      </a:cubicBezTo>
                      <a:cubicBezTo>
                        <a:pt x="821" y="39"/>
                        <a:pt x="621" y="217"/>
                        <a:pt x="599" y="461"/>
                      </a:cubicBezTo>
                      <a:cubicBezTo>
                        <a:pt x="577" y="594"/>
                        <a:pt x="599" y="705"/>
                        <a:pt x="666" y="794"/>
                      </a:cubicBezTo>
                      <a:cubicBezTo>
                        <a:pt x="821" y="1148"/>
                        <a:pt x="1021" y="1459"/>
                        <a:pt x="1264" y="1769"/>
                      </a:cubicBezTo>
                      <a:cubicBezTo>
                        <a:pt x="1442" y="1969"/>
                        <a:pt x="1442" y="1969"/>
                        <a:pt x="1109" y="2191"/>
                      </a:cubicBezTo>
                      <a:cubicBezTo>
                        <a:pt x="821" y="2368"/>
                        <a:pt x="533" y="2568"/>
                        <a:pt x="266" y="2767"/>
                      </a:cubicBezTo>
                      <a:cubicBezTo>
                        <a:pt x="133" y="2901"/>
                        <a:pt x="0" y="3034"/>
                        <a:pt x="0" y="3189"/>
                      </a:cubicBezTo>
                      <a:cubicBezTo>
                        <a:pt x="0" y="3322"/>
                        <a:pt x="111" y="3411"/>
                        <a:pt x="311" y="3411"/>
                      </a:cubicBezTo>
                      <a:cubicBezTo>
                        <a:pt x="577" y="3366"/>
                        <a:pt x="843" y="3300"/>
                        <a:pt x="1087" y="3189"/>
                      </a:cubicBezTo>
                      <a:cubicBezTo>
                        <a:pt x="1686" y="2945"/>
                        <a:pt x="2285" y="2657"/>
                        <a:pt x="2839" y="2346"/>
                      </a:cubicBezTo>
                      <a:cubicBezTo>
                        <a:pt x="3061" y="2213"/>
                        <a:pt x="3166" y="2152"/>
                        <a:pt x="3241" y="2152"/>
                      </a:cubicBezTo>
                      <a:cubicBezTo>
                        <a:pt x="3316" y="2152"/>
                        <a:pt x="3360" y="2213"/>
                        <a:pt x="3460" y="2324"/>
                      </a:cubicBezTo>
                      <a:cubicBezTo>
                        <a:pt x="3970" y="2967"/>
                        <a:pt x="4569" y="3566"/>
                        <a:pt x="5212" y="4098"/>
                      </a:cubicBezTo>
                      <a:cubicBezTo>
                        <a:pt x="6169" y="4825"/>
                        <a:pt x="7341" y="5239"/>
                        <a:pt x="8798" y="5239"/>
                      </a:cubicBezTo>
                      <a:cubicBezTo>
                        <a:pt x="9030" y="5239"/>
                        <a:pt x="9269" y="5229"/>
                        <a:pt x="9515" y="5207"/>
                      </a:cubicBezTo>
                      <a:cubicBezTo>
                        <a:pt x="9566" y="5207"/>
                        <a:pt x="9624" y="5193"/>
                        <a:pt x="9672" y="5193"/>
                      </a:cubicBezTo>
                      <a:cubicBezTo>
                        <a:pt x="9709" y="5193"/>
                        <a:pt x="9740" y="5201"/>
                        <a:pt x="9759" y="5229"/>
                      </a:cubicBezTo>
                      <a:cubicBezTo>
                        <a:pt x="9604" y="5362"/>
                        <a:pt x="9493" y="5562"/>
                        <a:pt x="9426" y="5762"/>
                      </a:cubicBezTo>
                      <a:cubicBezTo>
                        <a:pt x="9397" y="5864"/>
                        <a:pt x="9426" y="5918"/>
                        <a:pt x="9499" y="5918"/>
                      </a:cubicBezTo>
                      <a:cubicBezTo>
                        <a:pt x="9537" y="5918"/>
                        <a:pt x="9587" y="5903"/>
                        <a:pt x="9648" y="5873"/>
                      </a:cubicBezTo>
                      <a:cubicBezTo>
                        <a:pt x="9914" y="5740"/>
                        <a:pt x="10136" y="5562"/>
                        <a:pt x="10358" y="5362"/>
                      </a:cubicBezTo>
                      <a:cubicBezTo>
                        <a:pt x="10558" y="5141"/>
                        <a:pt x="10824" y="5008"/>
                        <a:pt x="11112" y="4963"/>
                      </a:cubicBezTo>
                      <a:cubicBezTo>
                        <a:pt x="11999" y="4741"/>
                        <a:pt x="12886" y="4453"/>
                        <a:pt x="13729" y="4098"/>
                      </a:cubicBezTo>
                      <a:cubicBezTo>
                        <a:pt x="14128" y="3921"/>
                        <a:pt x="14483" y="3699"/>
                        <a:pt x="14772" y="3389"/>
                      </a:cubicBezTo>
                      <a:cubicBezTo>
                        <a:pt x="15082" y="3078"/>
                        <a:pt x="15127" y="2967"/>
                        <a:pt x="14971" y="2723"/>
                      </a:cubicBezTo>
                      <a:cubicBezTo>
                        <a:pt x="14528" y="1991"/>
                        <a:pt x="13884" y="1415"/>
                        <a:pt x="13108" y="1015"/>
                      </a:cubicBezTo>
                      <a:cubicBezTo>
                        <a:pt x="12288" y="572"/>
                        <a:pt x="11400" y="306"/>
                        <a:pt x="10469" y="239"/>
                      </a:cubicBezTo>
                      <a:cubicBezTo>
                        <a:pt x="9649" y="156"/>
                        <a:pt x="8830" y="111"/>
                        <a:pt x="8010" y="111"/>
                      </a:cubicBezTo>
                      <a:cubicBezTo>
                        <a:pt x="7299" y="111"/>
                        <a:pt x="6589" y="145"/>
                        <a:pt x="5878" y="217"/>
                      </a:cubicBezTo>
                      <a:cubicBezTo>
                        <a:pt x="5257" y="261"/>
                        <a:pt x="4636" y="394"/>
                        <a:pt x="4037" y="550"/>
                      </a:cubicBezTo>
                      <a:cubicBezTo>
                        <a:pt x="3977" y="570"/>
                        <a:pt x="3913" y="580"/>
                        <a:pt x="3848" y="580"/>
                      </a:cubicBezTo>
                      <a:cubicBezTo>
                        <a:pt x="3769" y="580"/>
                        <a:pt x="3689" y="564"/>
                        <a:pt x="3615" y="527"/>
                      </a:cubicBezTo>
                      <a:cubicBezTo>
                        <a:pt x="2972" y="328"/>
                        <a:pt x="2285" y="173"/>
                        <a:pt x="1597" y="17"/>
                      </a:cubicBezTo>
                      <a:cubicBezTo>
                        <a:pt x="1508" y="6"/>
                        <a:pt x="1420" y="1"/>
                        <a:pt x="133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9"/>
                <p:cNvSpPr/>
                <p:nvPr/>
              </p:nvSpPr>
              <p:spPr>
                <a:xfrm rot="690462">
                  <a:off x="7993282" y="1201424"/>
                  <a:ext cx="415651" cy="258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6" h="10327" extrusionOk="0">
                      <a:moveTo>
                        <a:pt x="286" y="0"/>
                      </a:moveTo>
                      <a:cubicBezTo>
                        <a:pt x="90" y="0"/>
                        <a:pt x="0" y="117"/>
                        <a:pt x="58" y="364"/>
                      </a:cubicBezTo>
                      <a:cubicBezTo>
                        <a:pt x="80" y="520"/>
                        <a:pt x="146" y="675"/>
                        <a:pt x="235" y="808"/>
                      </a:cubicBezTo>
                      <a:cubicBezTo>
                        <a:pt x="568" y="1274"/>
                        <a:pt x="900" y="1762"/>
                        <a:pt x="1255" y="2205"/>
                      </a:cubicBezTo>
                      <a:cubicBezTo>
                        <a:pt x="1521" y="2494"/>
                        <a:pt x="1521" y="2494"/>
                        <a:pt x="1233" y="2649"/>
                      </a:cubicBezTo>
                      <a:cubicBezTo>
                        <a:pt x="1011" y="2760"/>
                        <a:pt x="789" y="2893"/>
                        <a:pt x="568" y="3048"/>
                      </a:cubicBezTo>
                      <a:cubicBezTo>
                        <a:pt x="435" y="3137"/>
                        <a:pt x="390" y="3292"/>
                        <a:pt x="435" y="3447"/>
                      </a:cubicBezTo>
                      <a:cubicBezTo>
                        <a:pt x="501" y="3625"/>
                        <a:pt x="656" y="3780"/>
                        <a:pt x="856" y="3824"/>
                      </a:cubicBezTo>
                      <a:cubicBezTo>
                        <a:pt x="1025" y="3866"/>
                        <a:pt x="1185" y="3882"/>
                        <a:pt x="1347" y="3882"/>
                      </a:cubicBezTo>
                      <a:cubicBezTo>
                        <a:pt x="1440" y="3882"/>
                        <a:pt x="1535" y="3877"/>
                        <a:pt x="1632" y="3869"/>
                      </a:cubicBezTo>
                      <a:cubicBezTo>
                        <a:pt x="2165" y="3802"/>
                        <a:pt x="2675" y="3669"/>
                        <a:pt x="3185" y="3492"/>
                      </a:cubicBezTo>
                      <a:cubicBezTo>
                        <a:pt x="3335" y="3430"/>
                        <a:pt x="3425" y="3393"/>
                        <a:pt x="3498" y="3393"/>
                      </a:cubicBezTo>
                      <a:cubicBezTo>
                        <a:pt x="3608" y="3393"/>
                        <a:pt x="3677" y="3478"/>
                        <a:pt x="3850" y="3691"/>
                      </a:cubicBezTo>
                      <a:cubicBezTo>
                        <a:pt x="4649" y="4667"/>
                        <a:pt x="5491" y="5621"/>
                        <a:pt x="6379" y="6486"/>
                      </a:cubicBezTo>
                      <a:cubicBezTo>
                        <a:pt x="7798" y="7905"/>
                        <a:pt x="9528" y="8926"/>
                        <a:pt x="11436" y="9480"/>
                      </a:cubicBezTo>
                      <a:cubicBezTo>
                        <a:pt x="11546" y="9480"/>
                        <a:pt x="11635" y="9524"/>
                        <a:pt x="11724" y="9591"/>
                      </a:cubicBezTo>
                      <a:cubicBezTo>
                        <a:pt x="11591" y="9724"/>
                        <a:pt x="11524" y="9901"/>
                        <a:pt x="11524" y="10079"/>
                      </a:cubicBezTo>
                      <a:cubicBezTo>
                        <a:pt x="11544" y="10238"/>
                        <a:pt x="11654" y="10326"/>
                        <a:pt x="11788" y="10326"/>
                      </a:cubicBezTo>
                      <a:cubicBezTo>
                        <a:pt x="11804" y="10326"/>
                        <a:pt x="11819" y="10325"/>
                        <a:pt x="11835" y="10323"/>
                      </a:cubicBezTo>
                      <a:cubicBezTo>
                        <a:pt x="12034" y="10234"/>
                        <a:pt x="12234" y="10123"/>
                        <a:pt x="12389" y="9946"/>
                      </a:cubicBezTo>
                      <a:cubicBezTo>
                        <a:pt x="12513" y="9804"/>
                        <a:pt x="12709" y="9733"/>
                        <a:pt x="12895" y="9733"/>
                      </a:cubicBezTo>
                      <a:cubicBezTo>
                        <a:pt x="12942" y="9733"/>
                        <a:pt x="12988" y="9737"/>
                        <a:pt x="13032" y="9746"/>
                      </a:cubicBezTo>
                      <a:cubicBezTo>
                        <a:pt x="13370" y="9782"/>
                        <a:pt x="13707" y="9799"/>
                        <a:pt x="14042" y="9799"/>
                      </a:cubicBezTo>
                      <a:cubicBezTo>
                        <a:pt x="14546" y="9799"/>
                        <a:pt x="15046" y="9759"/>
                        <a:pt x="15539" y="9680"/>
                      </a:cubicBezTo>
                      <a:cubicBezTo>
                        <a:pt x="15871" y="9635"/>
                        <a:pt x="16182" y="9480"/>
                        <a:pt x="16404" y="9236"/>
                      </a:cubicBezTo>
                      <a:cubicBezTo>
                        <a:pt x="16625" y="8948"/>
                        <a:pt x="16625" y="8837"/>
                        <a:pt x="16381" y="8504"/>
                      </a:cubicBezTo>
                      <a:cubicBezTo>
                        <a:pt x="15627" y="7462"/>
                        <a:pt x="14718" y="6530"/>
                        <a:pt x="13720" y="5732"/>
                      </a:cubicBezTo>
                      <a:cubicBezTo>
                        <a:pt x="12766" y="4933"/>
                        <a:pt x="11724" y="4290"/>
                        <a:pt x="10593" y="3802"/>
                      </a:cubicBezTo>
                      <a:cubicBezTo>
                        <a:pt x="8996" y="3070"/>
                        <a:pt x="7332" y="2494"/>
                        <a:pt x="5647" y="2050"/>
                      </a:cubicBezTo>
                      <a:cubicBezTo>
                        <a:pt x="5026" y="1895"/>
                        <a:pt x="4405" y="1806"/>
                        <a:pt x="3784" y="1784"/>
                      </a:cubicBezTo>
                      <a:cubicBezTo>
                        <a:pt x="3628" y="1762"/>
                        <a:pt x="3473" y="1695"/>
                        <a:pt x="3340" y="1606"/>
                      </a:cubicBezTo>
                      <a:cubicBezTo>
                        <a:pt x="2564" y="1096"/>
                        <a:pt x="1765" y="675"/>
                        <a:pt x="967" y="209"/>
                      </a:cubicBezTo>
                      <a:cubicBezTo>
                        <a:pt x="789" y="120"/>
                        <a:pt x="590" y="32"/>
                        <a:pt x="390" y="9"/>
                      </a:cubicBezTo>
                      <a:cubicBezTo>
                        <a:pt x="353" y="3"/>
                        <a:pt x="318" y="0"/>
                        <a:pt x="28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9"/>
                <p:cNvSpPr/>
                <p:nvPr/>
              </p:nvSpPr>
              <p:spPr>
                <a:xfrm rot="690462">
                  <a:off x="8364407" y="1388184"/>
                  <a:ext cx="392551" cy="22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02" h="8808" extrusionOk="0">
                      <a:moveTo>
                        <a:pt x="343" y="0"/>
                      </a:moveTo>
                      <a:cubicBezTo>
                        <a:pt x="113" y="0"/>
                        <a:pt x="0" y="134"/>
                        <a:pt x="21" y="402"/>
                      </a:cubicBezTo>
                      <a:cubicBezTo>
                        <a:pt x="43" y="535"/>
                        <a:pt x="109" y="668"/>
                        <a:pt x="176" y="779"/>
                      </a:cubicBezTo>
                      <a:cubicBezTo>
                        <a:pt x="442" y="1222"/>
                        <a:pt x="730" y="1644"/>
                        <a:pt x="1063" y="2021"/>
                      </a:cubicBezTo>
                      <a:cubicBezTo>
                        <a:pt x="1285" y="2309"/>
                        <a:pt x="1263" y="2309"/>
                        <a:pt x="997" y="2464"/>
                      </a:cubicBezTo>
                      <a:cubicBezTo>
                        <a:pt x="730" y="2597"/>
                        <a:pt x="509" y="2731"/>
                        <a:pt x="287" y="2908"/>
                      </a:cubicBezTo>
                      <a:cubicBezTo>
                        <a:pt x="154" y="3019"/>
                        <a:pt x="65" y="3130"/>
                        <a:pt x="109" y="3307"/>
                      </a:cubicBezTo>
                      <a:cubicBezTo>
                        <a:pt x="154" y="3485"/>
                        <a:pt x="309" y="3618"/>
                        <a:pt x="486" y="3640"/>
                      </a:cubicBezTo>
                      <a:cubicBezTo>
                        <a:pt x="558" y="3646"/>
                        <a:pt x="628" y="3649"/>
                        <a:pt x="696" y="3649"/>
                      </a:cubicBezTo>
                      <a:cubicBezTo>
                        <a:pt x="883" y="3649"/>
                        <a:pt x="1062" y="3628"/>
                        <a:pt x="1241" y="3596"/>
                      </a:cubicBezTo>
                      <a:cubicBezTo>
                        <a:pt x="1795" y="3462"/>
                        <a:pt x="2327" y="3307"/>
                        <a:pt x="2837" y="3063"/>
                      </a:cubicBezTo>
                      <a:cubicBezTo>
                        <a:pt x="3003" y="2999"/>
                        <a:pt x="3096" y="2961"/>
                        <a:pt x="3167" y="2961"/>
                      </a:cubicBezTo>
                      <a:cubicBezTo>
                        <a:pt x="3268" y="2961"/>
                        <a:pt x="3325" y="3037"/>
                        <a:pt x="3481" y="3218"/>
                      </a:cubicBezTo>
                      <a:cubicBezTo>
                        <a:pt x="4168" y="4083"/>
                        <a:pt x="4922" y="4882"/>
                        <a:pt x="5743" y="5636"/>
                      </a:cubicBezTo>
                      <a:cubicBezTo>
                        <a:pt x="7052" y="6878"/>
                        <a:pt x="8693" y="7699"/>
                        <a:pt x="10489" y="8009"/>
                      </a:cubicBezTo>
                      <a:cubicBezTo>
                        <a:pt x="10556" y="8009"/>
                        <a:pt x="10645" y="8009"/>
                        <a:pt x="10733" y="8098"/>
                      </a:cubicBezTo>
                      <a:cubicBezTo>
                        <a:pt x="10600" y="8231"/>
                        <a:pt x="10512" y="8408"/>
                        <a:pt x="10489" y="8586"/>
                      </a:cubicBezTo>
                      <a:cubicBezTo>
                        <a:pt x="10489" y="8723"/>
                        <a:pt x="10556" y="8808"/>
                        <a:pt x="10668" y="8808"/>
                      </a:cubicBezTo>
                      <a:cubicBezTo>
                        <a:pt x="10701" y="8808"/>
                        <a:pt x="10738" y="8800"/>
                        <a:pt x="10778" y="8785"/>
                      </a:cubicBezTo>
                      <a:cubicBezTo>
                        <a:pt x="10999" y="8697"/>
                        <a:pt x="11199" y="8564"/>
                        <a:pt x="11376" y="8386"/>
                      </a:cubicBezTo>
                      <a:cubicBezTo>
                        <a:pt x="11516" y="8207"/>
                        <a:pt x="11746" y="8117"/>
                        <a:pt x="11968" y="8117"/>
                      </a:cubicBezTo>
                      <a:cubicBezTo>
                        <a:pt x="11993" y="8117"/>
                        <a:pt x="12017" y="8118"/>
                        <a:pt x="12042" y="8120"/>
                      </a:cubicBezTo>
                      <a:cubicBezTo>
                        <a:pt x="12885" y="8120"/>
                        <a:pt x="13727" y="8009"/>
                        <a:pt x="14548" y="7810"/>
                      </a:cubicBezTo>
                      <a:cubicBezTo>
                        <a:pt x="14903" y="7743"/>
                        <a:pt x="15214" y="7543"/>
                        <a:pt x="15457" y="7299"/>
                      </a:cubicBezTo>
                      <a:cubicBezTo>
                        <a:pt x="15701" y="7011"/>
                        <a:pt x="15701" y="6900"/>
                        <a:pt x="15502" y="6590"/>
                      </a:cubicBezTo>
                      <a:cubicBezTo>
                        <a:pt x="14193" y="4749"/>
                        <a:pt x="12330" y="3374"/>
                        <a:pt x="10201" y="2642"/>
                      </a:cubicBezTo>
                      <a:cubicBezTo>
                        <a:pt x="8648" y="2087"/>
                        <a:pt x="7052" y="1688"/>
                        <a:pt x="5432" y="1444"/>
                      </a:cubicBezTo>
                      <a:cubicBezTo>
                        <a:pt x="4975" y="1376"/>
                        <a:pt x="4505" y="1347"/>
                        <a:pt x="4041" y="1347"/>
                      </a:cubicBezTo>
                      <a:cubicBezTo>
                        <a:pt x="3898" y="1347"/>
                        <a:pt x="3755" y="1350"/>
                        <a:pt x="3614" y="1355"/>
                      </a:cubicBezTo>
                      <a:cubicBezTo>
                        <a:pt x="3587" y="1359"/>
                        <a:pt x="3560" y="1361"/>
                        <a:pt x="3534" y="1361"/>
                      </a:cubicBezTo>
                      <a:cubicBezTo>
                        <a:pt x="3406" y="1361"/>
                        <a:pt x="3280" y="1318"/>
                        <a:pt x="3170" y="1245"/>
                      </a:cubicBezTo>
                      <a:cubicBezTo>
                        <a:pt x="2460" y="845"/>
                        <a:pt x="1706" y="513"/>
                        <a:pt x="952" y="158"/>
                      </a:cubicBezTo>
                      <a:cubicBezTo>
                        <a:pt x="797" y="69"/>
                        <a:pt x="597" y="25"/>
                        <a:pt x="398" y="2"/>
                      </a:cubicBezTo>
                      <a:cubicBezTo>
                        <a:pt x="379" y="1"/>
                        <a:pt x="360" y="0"/>
                        <a:pt x="3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9"/>
                <p:cNvSpPr/>
                <p:nvPr/>
              </p:nvSpPr>
              <p:spPr>
                <a:xfrm rot="690462">
                  <a:off x="8137553" y="1657868"/>
                  <a:ext cx="413551" cy="261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2" h="10445" extrusionOk="0">
                      <a:moveTo>
                        <a:pt x="300" y="0"/>
                      </a:moveTo>
                      <a:cubicBezTo>
                        <a:pt x="98" y="0"/>
                        <a:pt x="1" y="134"/>
                        <a:pt x="40" y="386"/>
                      </a:cubicBezTo>
                      <a:cubicBezTo>
                        <a:pt x="84" y="541"/>
                        <a:pt x="151" y="674"/>
                        <a:pt x="239" y="807"/>
                      </a:cubicBezTo>
                      <a:cubicBezTo>
                        <a:pt x="550" y="1295"/>
                        <a:pt x="882" y="1761"/>
                        <a:pt x="1237" y="2227"/>
                      </a:cubicBezTo>
                      <a:cubicBezTo>
                        <a:pt x="1503" y="2515"/>
                        <a:pt x="1481" y="2515"/>
                        <a:pt x="1215" y="2670"/>
                      </a:cubicBezTo>
                      <a:cubicBezTo>
                        <a:pt x="971" y="2759"/>
                        <a:pt x="749" y="2892"/>
                        <a:pt x="550" y="3070"/>
                      </a:cubicBezTo>
                      <a:cubicBezTo>
                        <a:pt x="417" y="3136"/>
                        <a:pt x="350" y="3314"/>
                        <a:pt x="417" y="3447"/>
                      </a:cubicBezTo>
                      <a:cubicBezTo>
                        <a:pt x="483" y="3646"/>
                        <a:pt x="639" y="3801"/>
                        <a:pt x="816" y="3846"/>
                      </a:cubicBezTo>
                      <a:cubicBezTo>
                        <a:pt x="985" y="3888"/>
                        <a:pt x="1144" y="3903"/>
                        <a:pt x="1307" y="3903"/>
                      </a:cubicBezTo>
                      <a:cubicBezTo>
                        <a:pt x="1400" y="3903"/>
                        <a:pt x="1495" y="3898"/>
                        <a:pt x="1592" y="3890"/>
                      </a:cubicBezTo>
                      <a:cubicBezTo>
                        <a:pt x="2125" y="3824"/>
                        <a:pt x="2657" y="3713"/>
                        <a:pt x="3145" y="3513"/>
                      </a:cubicBezTo>
                      <a:cubicBezTo>
                        <a:pt x="3288" y="3463"/>
                        <a:pt x="3377" y="3431"/>
                        <a:pt x="3448" y="3431"/>
                      </a:cubicBezTo>
                      <a:cubicBezTo>
                        <a:pt x="3563" y="3431"/>
                        <a:pt x="3631" y="3515"/>
                        <a:pt x="3810" y="3735"/>
                      </a:cubicBezTo>
                      <a:cubicBezTo>
                        <a:pt x="4609" y="4733"/>
                        <a:pt x="5429" y="5665"/>
                        <a:pt x="6339" y="6552"/>
                      </a:cubicBezTo>
                      <a:cubicBezTo>
                        <a:pt x="7714" y="7971"/>
                        <a:pt x="9444" y="9014"/>
                        <a:pt x="11351" y="9568"/>
                      </a:cubicBezTo>
                      <a:cubicBezTo>
                        <a:pt x="11440" y="9612"/>
                        <a:pt x="11551" y="9590"/>
                        <a:pt x="11617" y="9701"/>
                      </a:cubicBezTo>
                      <a:cubicBezTo>
                        <a:pt x="11506" y="9834"/>
                        <a:pt x="11440" y="10012"/>
                        <a:pt x="11440" y="10189"/>
                      </a:cubicBezTo>
                      <a:cubicBezTo>
                        <a:pt x="11440" y="10355"/>
                        <a:pt x="11532" y="10444"/>
                        <a:pt x="11652" y="10444"/>
                      </a:cubicBezTo>
                      <a:cubicBezTo>
                        <a:pt x="11676" y="10444"/>
                        <a:pt x="11702" y="10441"/>
                        <a:pt x="11728" y="10433"/>
                      </a:cubicBezTo>
                      <a:cubicBezTo>
                        <a:pt x="11950" y="10367"/>
                        <a:pt x="12150" y="10233"/>
                        <a:pt x="12283" y="10078"/>
                      </a:cubicBezTo>
                      <a:cubicBezTo>
                        <a:pt x="12425" y="9936"/>
                        <a:pt x="12609" y="9865"/>
                        <a:pt x="12802" y="9865"/>
                      </a:cubicBezTo>
                      <a:cubicBezTo>
                        <a:pt x="12850" y="9865"/>
                        <a:pt x="12899" y="9870"/>
                        <a:pt x="12948" y="9879"/>
                      </a:cubicBezTo>
                      <a:cubicBezTo>
                        <a:pt x="13300" y="9916"/>
                        <a:pt x="13648" y="9933"/>
                        <a:pt x="13995" y="9933"/>
                      </a:cubicBezTo>
                      <a:cubicBezTo>
                        <a:pt x="14480" y="9933"/>
                        <a:pt x="14963" y="9899"/>
                        <a:pt x="15454" y="9834"/>
                      </a:cubicBezTo>
                      <a:cubicBezTo>
                        <a:pt x="15787" y="9812"/>
                        <a:pt x="16097" y="9657"/>
                        <a:pt x="16319" y="9391"/>
                      </a:cubicBezTo>
                      <a:cubicBezTo>
                        <a:pt x="16541" y="9125"/>
                        <a:pt x="16541" y="9014"/>
                        <a:pt x="16297" y="8659"/>
                      </a:cubicBezTo>
                      <a:cubicBezTo>
                        <a:pt x="15543" y="7616"/>
                        <a:pt x="14678" y="6663"/>
                        <a:pt x="13680" y="5864"/>
                      </a:cubicBezTo>
                      <a:cubicBezTo>
                        <a:pt x="12726" y="5066"/>
                        <a:pt x="11684" y="4423"/>
                        <a:pt x="10553" y="3912"/>
                      </a:cubicBezTo>
                      <a:cubicBezTo>
                        <a:pt x="8978" y="3158"/>
                        <a:pt x="7314" y="2559"/>
                        <a:pt x="5629" y="2116"/>
                      </a:cubicBezTo>
                      <a:cubicBezTo>
                        <a:pt x="5008" y="1961"/>
                        <a:pt x="4387" y="1850"/>
                        <a:pt x="3766" y="1805"/>
                      </a:cubicBezTo>
                      <a:cubicBezTo>
                        <a:pt x="3611" y="1783"/>
                        <a:pt x="3455" y="1739"/>
                        <a:pt x="3322" y="1628"/>
                      </a:cubicBezTo>
                      <a:cubicBezTo>
                        <a:pt x="2546" y="1140"/>
                        <a:pt x="1747" y="696"/>
                        <a:pt x="971" y="231"/>
                      </a:cubicBezTo>
                      <a:cubicBezTo>
                        <a:pt x="794" y="120"/>
                        <a:pt x="594" y="53"/>
                        <a:pt x="395" y="9"/>
                      </a:cubicBezTo>
                      <a:cubicBezTo>
                        <a:pt x="361" y="3"/>
                        <a:pt x="330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9"/>
                <p:cNvSpPr/>
                <p:nvPr/>
              </p:nvSpPr>
              <p:spPr>
                <a:xfrm rot="690462">
                  <a:off x="8091584" y="1529217"/>
                  <a:ext cx="378201" cy="14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8" h="5919" extrusionOk="0">
                      <a:moveTo>
                        <a:pt x="1332" y="1"/>
                      </a:moveTo>
                      <a:cubicBezTo>
                        <a:pt x="1243" y="1"/>
                        <a:pt x="1154" y="7"/>
                        <a:pt x="1066" y="18"/>
                      </a:cubicBezTo>
                      <a:cubicBezTo>
                        <a:pt x="822" y="40"/>
                        <a:pt x="622" y="217"/>
                        <a:pt x="600" y="461"/>
                      </a:cubicBezTo>
                      <a:cubicBezTo>
                        <a:pt x="578" y="594"/>
                        <a:pt x="600" y="705"/>
                        <a:pt x="666" y="794"/>
                      </a:cubicBezTo>
                      <a:cubicBezTo>
                        <a:pt x="822" y="1149"/>
                        <a:pt x="1043" y="1459"/>
                        <a:pt x="1287" y="1770"/>
                      </a:cubicBezTo>
                      <a:cubicBezTo>
                        <a:pt x="1443" y="1969"/>
                        <a:pt x="1443" y="1969"/>
                        <a:pt x="1110" y="2191"/>
                      </a:cubicBezTo>
                      <a:cubicBezTo>
                        <a:pt x="822" y="2369"/>
                        <a:pt x="533" y="2568"/>
                        <a:pt x="267" y="2768"/>
                      </a:cubicBezTo>
                      <a:cubicBezTo>
                        <a:pt x="134" y="2901"/>
                        <a:pt x="1" y="3034"/>
                        <a:pt x="1" y="3189"/>
                      </a:cubicBezTo>
                      <a:cubicBezTo>
                        <a:pt x="1" y="3311"/>
                        <a:pt x="94" y="3414"/>
                        <a:pt x="262" y="3414"/>
                      </a:cubicBezTo>
                      <a:cubicBezTo>
                        <a:pt x="278" y="3414"/>
                        <a:pt x="294" y="3413"/>
                        <a:pt x="311" y="3411"/>
                      </a:cubicBezTo>
                      <a:cubicBezTo>
                        <a:pt x="578" y="3367"/>
                        <a:pt x="844" y="3300"/>
                        <a:pt x="1088" y="3189"/>
                      </a:cubicBezTo>
                      <a:cubicBezTo>
                        <a:pt x="1687" y="2945"/>
                        <a:pt x="2285" y="2657"/>
                        <a:pt x="2840" y="2346"/>
                      </a:cubicBezTo>
                      <a:cubicBezTo>
                        <a:pt x="3062" y="2213"/>
                        <a:pt x="3173" y="2152"/>
                        <a:pt x="3250" y="2152"/>
                      </a:cubicBezTo>
                      <a:cubicBezTo>
                        <a:pt x="3328" y="2152"/>
                        <a:pt x="3372" y="2213"/>
                        <a:pt x="3461" y="2324"/>
                      </a:cubicBezTo>
                      <a:cubicBezTo>
                        <a:pt x="3971" y="2967"/>
                        <a:pt x="4570" y="3566"/>
                        <a:pt x="5213" y="4099"/>
                      </a:cubicBezTo>
                      <a:cubicBezTo>
                        <a:pt x="6170" y="4826"/>
                        <a:pt x="7341" y="5239"/>
                        <a:pt x="8799" y="5239"/>
                      </a:cubicBezTo>
                      <a:cubicBezTo>
                        <a:pt x="9031" y="5239"/>
                        <a:pt x="9269" y="5229"/>
                        <a:pt x="9516" y="5208"/>
                      </a:cubicBezTo>
                      <a:cubicBezTo>
                        <a:pt x="9579" y="5208"/>
                        <a:pt x="9643" y="5193"/>
                        <a:pt x="9694" y="5193"/>
                      </a:cubicBezTo>
                      <a:cubicBezTo>
                        <a:pt x="9732" y="5193"/>
                        <a:pt x="9763" y="5201"/>
                        <a:pt x="9782" y="5230"/>
                      </a:cubicBezTo>
                      <a:cubicBezTo>
                        <a:pt x="9627" y="5385"/>
                        <a:pt x="9494" y="5562"/>
                        <a:pt x="9427" y="5762"/>
                      </a:cubicBezTo>
                      <a:cubicBezTo>
                        <a:pt x="9398" y="5864"/>
                        <a:pt x="9436" y="5918"/>
                        <a:pt x="9516" y="5918"/>
                      </a:cubicBezTo>
                      <a:cubicBezTo>
                        <a:pt x="9557" y="5918"/>
                        <a:pt x="9610" y="5903"/>
                        <a:pt x="9671" y="5873"/>
                      </a:cubicBezTo>
                      <a:cubicBezTo>
                        <a:pt x="9915" y="5740"/>
                        <a:pt x="10159" y="5562"/>
                        <a:pt x="10359" y="5363"/>
                      </a:cubicBezTo>
                      <a:cubicBezTo>
                        <a:pt x="10558" y="5141"/>
                        <a:pt x="10824" y="5008"/>
                        <a:pt x="11113" y="4964"/>
                      </a:cubicBezTo>
                      <a:cubicBezTo>
                        <a:pt x="12000" y="4742"/>
                        <a:pt x="12887" y="4453"/>
                        <a:pt x="13730" y="4099"/>
                      </a:cubicBezTo>
                      <a:cubicBezTo>
                        <a:pt x="14129" y="3921"/>
                        <a:pt x="14484" y="3699"/>
                        <a:pt x="14795" y="3389"/>
                      </a:cubicBezTo>
                      <a:cubicBezTo>
                        <a:pt x="15105" y="3078"/>
                        <a:pt x="15127" y="2967"/>
                        <a:pt x="14994" y="2723"/>
                      </a:cubicBezTo>
                      <a:cubicBezTo>
                        <a:pt x="14528" y="1992"/>
                        <a:pt x="13885" y="1415"/>
                        <a:pt x="13109" y="1016"/>
                      </a:cubicBezTo>
                      <a:cubicBezTo>
                        <a:pt x="12310" y="572"/>
                        <a:pt x="11401" y="306"/>
                        <a:pt x="10492" y="239"/>
                      </a:cubicBezTo>
                      <a:cubicBezTo>
                        <a:pt x="9672" y="156"/>
                        <a:pt x="8846" y="111"/>
                        <a:pt x="8021" y="111"/>
                      </a:cubicBezTo>
                      <a:cubicBezTo>
                        <a:pt x="7305" y="111"/>
                        <a:pt x="6589" y="145"/>
                        <a:pt x="5878" y="217"/>
                      </a:cubicBezTo>
                      <a:cubicBezTo>
                        <a:pt x="5257" y="284"/>
                        <a:pt x="4636" y="395"/>
                        <a:pt x="4038" y="550"/>
                      </a:cubicBezTo>
                      <a:cubicBezTo>
                        <a:pt x="3978" y="570"/>
                        <a:pt x="3913" y="581"/>
                        <a:pt x="3851" y="581"/>
                      </a:cubicBezTo>
                      <a:cubicBezTo>
                        <a:pt x="3774" y="581"/>
                        <a:pt x="3699" y="564"/>
                        <a:pt x="3638" y="528"/>
                      </a:cubicBezTo>
                      <a:cubicBezTo>
                        <a:pt x="2973" y="328"/>
                        <a:pt x="2285" y="173"/>
                        <a:pt x="1598" y="18"/>
                      </a:cubicBezTo>
                      <a:cubicBezTo>
                        <a:pt x="1509" y="7"/>
                        <a:pt x="1420" y="1"/>
                        <a:pt x="13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9"/>
                <p:cNvSpPr/>
                <p:nvPr/>
              </p:nvSpPr>
              <p:spPr>
                <a:xfrm rot="690462">
                  <a:off x="8467784" y="1651116"/>
                  <a:ext cx="517351" cy="16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94" h="6777" extrusionOk="0">
                      <a:moveTo>
                        <a:pt x="14387" y="1"/>
                      </a:moveTo>
                      <a:cubicBezTo>
                        <a:pt x="13709" y="1"/>
                        <a:pt x="13029" y="53"/>
                        <a:pt x="12354" y="160"/>
                      </a:cubicBezTo>
                      <a:cubicBezTo>
                        <a:pt x="10380" y="448"/>
                        <a:pt x="8451" y="936"/>
                        <a:pt x="6565" y="1601"/>
                      </a:cubicBezTo>
                      <a:cubicBezTo>
                        <a:pt x="5878" y="1845"/>
                        <a:pt x="5212" y="2156"/>
                        <a:pt x="4569" y="2533"/>
                      </a:cubicBezTo>
                      <a:cubicBezTo>
                        <a:pt x="4414" y="2644"/>
                        <a:pt x="4236" y="2666"/>
                        <a:pt x="4037" y="2666"/>
                      </a:cubicBezTo>
                      <a:cubicBezTo>
                        <a:pt x="3900" y="2663"/>
                        <a:pt x="3764" y="2661"/>
                        <a:pt x="3628" y="2661"/>
                      </a:cubicBezTo>
                      <a:cubicBezTo>
                        <a:pt x="2766" y="2661"/>
                        <a:pt x="1904" y="2716"/>
                        <a:pt x="1043" y="2755"/>
                      </a:cubicBezTo>
                      <a:cubicBezTo>
                        <a:pt x="821" y="2777"/>
                        <a:pt x="599" y="2821"/>
                        <a:pt x="377" y="2910"/>
                      </a:cubicBezTo>
                      <a:cubicBezTo>
                        <a:pt x="89" y="2976"/>
                        <a:pt x="0" y="3331"/>
                        <a:pt x="200" y="3531"/>
                      </a:cubicBezTo>
                      <a:cubicBezTo>
                        <a:pt x="289" y="3686"/>
                        <a:pt x="422" y="3797"/>
                        <a:pt x="577" y="3863"/>
                      </a:cubicBezTo>
                      <a:cubicBezTo>
                        <a:pt x="1109" y="4196"/>
                        <a:pt x="1641" y="4462"/>
                        <a:pt x="2218" y="4706"/>
                      </a:cubicBezTo>
                      <a:cubicBezTo>
                        <a:pt x="2617" y="4862"/>
                        <a:pt x="2595" y="4862"/>
                        <a:pt x="2396" y="5194"/>
                      </a:cubicBezTo>
                      <a:cubicBezTo>
                        <a:pt x="2196" y="5483"/>
                        <a:pt x="2041" y="5771"/>
                        <a:pt x="1908" y="6081"/>
                      </a:cubicBezTo>
                      <a:cubicBezTo>
                        <a:pt x="1797" y="6237"/>
                        <a:pt x="1819" y="6458"/>
                        <a:pt x="1930" y="6592"/>
                      </a:cubicBezTo>
                      <a:cubicBezTo>
                        <a:pt x="2040" y="6717"/>
                        <a:pt x="2194" y="6776"/>
                        <a:pt x="2346" y="6776"/>
                      </a:cubicBezTo>
                      <a:cubicBezTo>
                        <a:pt x="2409" y="6776"/>
                        <a:pt x="2470" y="6766"/>
                        <a:pt x="2529" y="6747"/>
                      </a:cubicBezTo>
                      <a:cubicBezTo>
                        <a:pt x="2817" y="6636"/>
                        <a:pt x="3083" y="6458"/>
                        <a:pt x="3305" y="6259"/>
                      </a:cubicBezTo>
                      <a:cubicBezTo>
                        <a:pt x="3837" y="5815"/>
                        <a:pt x="4303" y="5327"/>
                        <a:pt x="4724" y="4795"/>
                      </a:cubicBezTo>
                      <a:cubicBezTo>
                        <a:pt x="4906" y="4561"/>
                        <a:pt x="4982" y="4464"/>
                        <a:pt x="5102" y="4464"/>
                      </a:cubicBezTo>
                      <a:cubicBezTo>
                        <a:pt x="5187" y="4464"/>
                        <a:pt x="5295" y="4513"/>
                        <a:pt x="5478" y="4595"/>
                      </a:cubicBezTo>
                      <a:cubicBezTo>
                        <a:pt x="6721" y="5106"/>
                        <a:pt x="7985" y="5549"/>
                        <a:pt x="9271" y="5904"/>
                      </a:cubicBezTo>
                      <a:cubicBezTo>
                        <a:pt x="10234" y="6167"/>
                        <a:pt x="11224" y="6301"/>
                        <a:pt x="12213" y="6301"/>
                      </a:cubicBezTo>
                      <a:cubicBezTo>
                        <a:pt x="13388" y="6301"/>
                        <a:pt x="14561" y="6112"/>
                        <a:pt x="15681" y="5727"/>
                      </a:cubicBezTo>
                      <a:cubicBezTo>
                        <a:pt x="15742" y="5711"/>
                        <a:pt x="15802" y="5676"/>
                        <a:pt x="15877" y="5676"/>
                      </a:cubicBezTo>
                      <a:cubicBezTo>
                        <a:pt x="15912" y="5676"/>
                        <a:pt x="15949" y="5683"/>
                        <a:pt x="15991" y="5704"/>
                      </a:cubicBezTo>
                      <a:cubicBezTo>
                        <a:pt x="15925" y="5904"/>
                        <a:pt x="15947" y="6148"/>
                        <a:pt x="16036" y="6348"/>
                      </a:cubicBezTo>
                      <a:cubicBezTo>
                        <a:pt x="16062" y="6451"/>
                        <a:pt x="16155" y="6509"/>
                        <a:pt x="16251" y="6509"/>
                      </a:cubicBezTo>
                      <a:cubicBezTo>
                        <a:pt x="16319" y="6509"/>
                        <a:pt x="16389" y="6479"/>
                        <a:pt x="16435" y="6414"/>
                      </a:cubicBezTo>
                      <a:cubicBezTo>
                        <a:pt x="16612" y="6170"/>
                        <a:pt x="16746" y="5904"/>
                        <a:pt x="16812" y="5638"/>
                      </a:cubicBezTo>
                      <a:cubicBezTo>
                        <a:pt x="16901" y="5327"/>
                        <a:pt x="17123" y="5083"/>
                        <a:pt x="17411" y="4972"/>
                      </a:cubicBezTo>
                      <a:cubicBezTo>
                        <a:pt x="18320" y="4485"/>
                        <a:pt x="19141" y="3908"/>
                        <a:pt x="19917" y="3220"/>
                      </a:cubicBezTo>
                      <a:cubicBezTo>
                        <a:pt x="20250" y="2932"/>
                        <a:pt x="20494" y="2577"/>
                        <a:pt x="20605" y="2156"/>
                      </a:cubicBezTo>
                      <a:cubicBezTo>
                        <a:pt x="20693" y="1712"/>
                        <a:pt x="20649" y="1601"/>
                        <a:pt x="20250" y="1379"/>
                      </a:cubicBezTo>
                      <a:cubicBezTo>
                        <a:pt x="18408" y="467"/>
                        <a:pt x="16404" y="1"/>
                        <a:pt x="1438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9"/>
                <p:cNvSpPr/>
                <p:nvPr/>
              </p:nvSpPr>
              <p:spPr>
                <a:xfrm rot="690462">
                  <a:off x="7729348" y="1477919"/>
                  <a:ext cx="487776" cy="331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1" h="13253" extrusionOk="0">
                      <a:moveTo>
                        <a:pt x="314" y="0"/>
                      </a:moveTo>
                      <a:cubicBezTo>
                        <a:pt x="97" y="0"/>
                        <a:pt x="1" y="157"/>
                        <a:pt x="37" y="446"/>
                      </a:cubicBezTo>
                      <a:cubicBezTo>
                        <a:pt x="81" y="623"/>
                        <a:pt x="148" y="801"/>
                        <a:pt x="259" y="978"/>
                      </a:cubicBezTo>
                      <a:cubicBezTo>
                        <a:pt x="591" y="1577"/>
                        <a:pt x="968" y="2154"/>
                        <a:pt x="1390" y="2731"/>
                      </a:cubicBezTo>
                      <a:cubicBezTo>
                        <a:pt x="1678" y="3108"/>
                        <a:pt x="1678" y="3108"/>
                        <a:pt x="1345" y="3263"/>
                      </a:cubicBezTo>
                      <a:cubicBezTo>
                        <a:pt x="1035" y="3374"/>
                        <a:pt x="769" y="3529"/>
                        <a:pt x="503" y="3706"/>
                      </a:cubicBezTo>
                      <a:cubicBezTo>
                        <a:pt x="347" y="3795"/>
                        <a:pt x="259" y="3995"/>
                        <a:pt x="325" y="4172"/>
                      </a:cubicBezTo>
                      <a:cubicBezTo>
                        <a:pt x="392" y="4416"/>
                        <a:pt x="569" y="4594"/>
                        <a:pt x="791" y="4660"/>
                      </a:cubicBezTo>
                      <a:cubicBezTo>
                        <a:pt x="1018" y="4725"/>
                        <a:pt x="1245" y="4766"/>
                        <a:pt x="1473" y="4766"/>
                      </a:cubicBezTo>
                      <a:cubicBezTo>
                        <a:pt x="1556" y="4766"/>
                        <a:pt x="1639" y="4761"/>
                        <a:pt x="1722" y="4749"/>
                      </a:cubicBezTo>
                      <a:cubicBezTo>
                        <a:pt x="2366" y="4727"/>
                        <a:pt x="3009" y="4594"/>
                        <a:pt x="3630" y="4394"/>
                      </a:cubicBezTo>
                      <a:cubicBezTo>
                        <a:pt x="3795" y="4347"/>
                        <a:pt x="3898" y="4316"/>
                        <a:pt x="3978" y="4316"/>
                      </a:cubicBezTo>
                      <a:cubicBezTo>
                        <a:pt x="4124" y="4316"/>
                        <a:pt x="4191" y="4418"/>
                        <a:pt x="4406" y="4704"/>
                      </a:cubicBezTo>
                      <a:cubicBezTo>
                        <a:pt x="5315" y="5947"/>
                        <a:pt x="6269" y="7122"/>
                        <a:pt x="7312" y="8253"/>
                      </a:cubicBezTo>
                      <a:cubicBezTo>
                        <a:pt x="8908" y="10050"/>
                        <a:pt x="10949" y="11403"/>
                        <a:pt x="13211" y="12179"/>
                      </a:cubicBezTo>
                      <a:cubicBezTo>
                        <a:pt x="13322" y="12201"/>
                        <a:pt x="13433" y="12201"/>
                        <a:pt x="13544" y="12356"/>
                      </a:cubicBezTo>
                      <a:cubicBezTo>
                        <a:pt x="13366" y="12512"/>
                        <a:pt x="13278" y="12711"/>
                        <a:pt x="13278" y="12933"/>
                      </a:cubicBezTo>
                      <a:cubicBezTo>
                        <a:pt x="13278" y="13126"/>
                        <a:pt x="13395" y="13252"/>
                        <a:pt x="13558" y="13252"/>
                      </a:cubicBezTo>
                      <a:cubicBezTo>
                        <a:pt x="13582" y="13252"/>
                        <a:pt x="13607" y="13249"/>
                        <a:pt x="13633" y="13244"/>
                      </a:cubicBezTo>
                      <a:cubicBezTo>
                        <a:pt x="13877" y="13155"/>
                        <a:pt x="14121" y="13022"/>
                        <a:pt x="14320" y="12822"/>
                      </a:cubicBezTo>
                      <a:cubicBezTo>
                        <a:pt x="14487" y="12672"/>
                        <a:pt x="14703" y="12598"/>
                        <a:pt x="14922" y="12598"/>
                      </a:cubicBezTo>
                      <a:cubicBezTo>
                        <a:pt x="14995" y="12598"/>
                        <a:pt x="15069" y="12606"/>
                        <a:pt x="15141" y="12622"/>
                      </a:cubicBezTo>
                      <a:cubicBezTo>
                        <a:pt x="15741" y="12718"/>
                        <a:pt x="16358" y="12763"/>
                        <a:pt x="16981" y="12763"/>
                      </a:cubicBezTo>
                      <a:cubicBezTo>
                        <a:pt x="17371" y="12763"/>
                        <a:pt x="17764" y="12745"/>
                        <a:pt x="18157" y="12711"/>
                      </a:cubicBezTo>
                      <a:cubicBezTo>
                        <a:pt x="18556" y="12689"/>
                        <a:pt x="18956" y="12512"/>
                        <a:pt x="19222" y="12223"/>
                      </a:cubicBezTo>
                      <a:cubicBezTo>
                        <a:pt x="19510" y="11913"/>
                        <a:pt x="19510" y="11758"/>
                        <a:pt x="19222" y="11336"/>
                      </a:cubicBezTo>
                      <a:cubicBezTo>
                        <a:pt x="18379" y="10028"/>
                        <a:pt x="17359" y="8830"/>
                        <a:pt x="16205" y="7810"/>
                      </a:cubicBezTo>
                      <a:cubicBezTo>
                        <a:pt x="15096" y="6789"/>
                        <a:pt x="13877" y="5947"/>
                        <a:pt x="12546" y="5281"/>
                      </a:cubicBezTo>
                      <a:cubicBezTo>
                        <a:pt x="10661" y="4283"/>
                        <a:pt x="8709" y="3462"/>
                        <a:pt x="6668" y="2841"/>
                      </a:cubicBezTo>
                      <a:cubicBezTo>
                        <a:pt x="5959" y="2620"/>
                        <a:pt x="5205" y="2442"/>
                        <a:pt x="4450" y="2376"/>
                      </a:cubicBezTo>
                      <a:cubicBezTo>
                        <a:pt x="4273" y="2331"/>
                        <a:pt x="4073" y="2265"/>
                        <a:pt x="3940" y="2132"/>
                      </a:cubicBezTo>
                      <a:cubicBezTo>
                        <a:pt x="3031" y="1488"/>
                        <a:pt x="2099" y="912"/>
                        <a:pt x="1168" y="313"/>
                      </a:cubicBezTo>
                      <a:cubicBezTo>
                        <a:pt x="946" y="180"/>
                        <a:pt x="724" y="69"/>
                        <a:pt x="480" y="25"/>
                      </a:cubicBezTo>
                      <a:cubicBezTo>
                        <a:pt x="419" y="8"/>
                        <a:pt x="363" y="0"/>
                        <a:pt x="3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9"/>
                <p:cNvSpPr/>
                <p:nvPr/>
              </p:nvSpPr>
              <p:spPr>
                <a:xfrm rot="690462">
                  <a:off x="8586021" y="1849621"/>
                  <a:ext cx="426976" cy="247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9" h="9882" extrusionOk="0">
                      <a:moveTo>
                        <a:pt x="13654" y="1"/>
                      </a:moveTo>
                      <a:cubicBezTo>
                        <a:pt x="12572" y="1"/>
                        <a:pt x="11513" y="243"/>
                        <a:pt x="10535" y="668"/>
                      </a:cubicBezTo>
                      <a:cubicBezTo>
                        <a:pt x="8805" y="1355"/>
                        <a:pt x="7164" y="2220"/>
                        <a:pt x="5612" y="3240"/>
                      </a:cubicBezTo>
                      <a:cubicBezTo>
                        <a:pt x="4968" y="3662"/>
                        <a:pt x="4392" y="4128"/>
                        <a:pt x="3837" y="4660"/>
                      </a:cubicBezTo>
                      <a:cubicBezTo>
                        <a:pt x="3704" y="4771"/>
                        <a:pt x="3549" y="4859"/>
                        <a:pt x="3394" y="4882"/>
                      </a:cubicBezTo>
                      <a:cubicBezTo>
                        <a:pt x="2573" y="5015"/>
                        <a:pt x="1752" y="5259"/>
                        <a:pt x="932" y="5480"/>
                      </a:cubicBezTo>
                      <a:cubicBezTo>
                        <a:pt x="732" y="5525"/>
                        <a:pt x="533" y="5614"/>
                        <a:pt x="355" y="5747"/>
                      </a:cubicBezTo>
                      <a:cubicBezTo>
                        <a:pt x="111" y="5902"/>
                        <a:pt x="0" y="6212"/>
                        <a:pt x="111" y="6501"/>
                      </a:cubicBezTo>
                      <a:cubicBezTo>
                        <a:pt x="156" y="6634"/>
                        <a:pt x="244" y="6745"/>
                        <a:pt x="355" y="6811"/>
                      </a:cubicBezTo>
                      <a:cubicBezTo>
                        <a:pt x="732" y="7100"/>
                        <a:pt x="1131" y="7321"/>
                        <a:pt x="1575" y="7499"/>
                      </a:cubicBezTo>
                      <a:cubicBezTo>
                        <a:pt x="1841" y="7632"/>
                        <a:pt x="1841" y="7632"/>
                        <a:pt x="1619" y="8053"/>
                      </a:cubicBezTo>
                      <a:cubicBezTo>
                        <a:pt x="1420" y="8408"/>
                        <a:pt x="1242" y="8763"/>
                        <a:pt x="1065" y="9140"/>
                      </a:cubicBezTo>
                      <a:cubicBezTo>
                        <a:pt x="976" y="9318"/>
                        <a:pt x="954" y="9539"/>
                        <a:pt x="1021" y="9739"/>
                      </a:cubicBezTo>
                      <a:cubicBezTo>
                        <a:pt x="1082" y="9838"/>
                        <a:pt x="1158" y="9882"/>
                        <a:pt x="1248" y="9882"/>
                      </a:cubicBezTo>
                      <a:cubicBezTo>
                        <a:pt x="1319" y="9882"/>
                        <a:pt x="1398" y="9854"/>
                        <a:pt x="1486" y="9805"/>
                      </a:cubicBezTo>
                      <a:cubicBezTo>
                        <a:pt x="1752" y="9606"/>
                        <a:pt x="1996" y="9384"/>
                        <a:pt x="2196" y="9118"/>
                      </a:cubicBezTo>
                      <a:cubicBezTo>
                        <a:pt x="2706" y="8519"/>
                        <a:pt x="3172" y="7876"/>
                        <a:pt x="3593" y="7210"/>
                      </a:cubicBezTo>
                      <a:cubicBezTo>
                        <a:pt x="3793" y="6883"/>
                        <a:pt x="3864" y="6775"/>
                        <a:pt x="3978" y="6775"/>
                      </a:cubicBezTo>
                      <a:cubicBezTo>
                        <a:pt x="4041" y="6775"/>
                        <a:pt x="4118" y="6808"/>
                        <a:pt x="4237" y="6856"/>
                      </a:cubicBezTo>
                      <a:cubicBezTo>
                        <a:pt x="5146" y="7255"/>
                        <a:pt x="6122" y="7565"/>
                        <a:pt x="7098" y="7743"/>
                      </a:cubicBezTo>
                      <a:cubicBezTo>
                        <a:pt x="7467" y="7812"/>
                        <a:pt x="7840" y="7847"/>
                        <a:pt x="8218" y="7847"/>
                      </a:cubicBezTo>
                      <a:cubicBezTo>
                        <a:pt x="9543" y="7847"/>
                        <a:pt x="10922" y="7415"/>
                        <a:pt x="12354" y="6501"/>
                      </a:cubicBezTo>
                      <a:cubicBezTo>
                        <a:pt x="12426" y="6465"/>
                        <a:pt x="12498" y="6400"/>
                        <a:pt x="12569" y="6400"/>
                      </a:cubicBezTo>
                      <a:cubicBezTo>
                        <a:pt x="12586" y="6400"/>
                        <a:pt x="12603" y="6404"/>
                        <a:pt x="12620" y="6412"/>
                      </a:cubicBezTo>
                      <a:cubicBezTo>
                        <a:pt x="12532" y="6656"/>
                        <a:pt x="12509" y="6900"/>
                        <a:pt x="12554" y="7166"/>
                      </a:cubicBezTo>
                      <a:cubicBezTo>
                        <a:pt x="12576" y="7266"/>
                        <a:pt x="12620" y="7316"/>
                        <a:pt x="12676" y="7316"/>
                      </a:cubicBezTo>
                      <a:cubicBezTo>
                        <a:pt x="12731" y="7316"/>
                        <a:pt x="12798" y="7266"/>
                        <a:pt x="12864" y="7166"/>
                      </a:cubicBezTo>
                      <a:cubicBezTo>
                        <a:pt x="13064" y="6856"/>
                        <a:pt x="13197" y="6545"/>
                        <a:pt x="13308" y="6212"/>
                      </a:cubicBezTo>
                      <a:cubicBezTo>
                        <a:pt x="13419" y="5858"/>
                        <a:pt x="13618" y="5569"/>
                        <a:pt x="13884" y="5347"/>
                      </a:cubicBezTo>
                      <a:cubicBezTo>
                        <a:pt x="14727" y="4615"/>
                        <a:pt x="15504" y="3817"/>
                        <a:pt x="16191" y="2930"/>
                      </a:cubicBezTo>
                      <a:cubicBezTo>
                        <a:pt x="16524" y="2553"/>
                        <a:pt x="16790" y="2087"/>
                        <a:pt x="16923" y="1599"/>
                      </a:cubicBezTo>
                      <a:cubicBezTo>
                        <a:pt x="17078" y="1089"/>
                        <a:pt x="17056" y="934"/>
                        <a:pt x="16768" y="778"/>
                      </a:cubicBezTo>
                      <a:cubicBezTo>
                        <a:pt x="15893" y="267"/>
                        <a:pt x="14917" y="1"/>
                        <a:pt x="13916" y="1"/>
                      </a:cubicBezTo>
                      <a:cubicBezTo>
                        <a:pt x="13876" y="1"/>
                        <a:pt x="13836" y="1"/>
                        <a:pt x="13796" y="2"/>
                      </a:cubicBezTo>
                      <a:cubicBezTo>
                        <a:pt x="13748" y="1"/>
                        <a:pt x="13701" y="1"/>
                        <a:pt x="1365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9"/>
                <p:cNvSpPr/>
                <p:nvPr/>
              </p:nvSpPr>
              <p:spPr>
                <a:xfrm rot="690462">
                  <a:off x="8440420" y="1193710"/>
                  <a:ext cx="517901" cy="16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6778" extrusionOk="0">
                      <a:moveTo>
                        <a:pt x="14450" y="1"/>
                      </a:moveTo>
                      <a:cubicBezTo>
                        <a:pt x="13750" y="1"/>
                        <a:pt x="13049" y="58"/>
                        <a:pt x="12354" y="172"/>
                      </a:cubicBezTo>
                      <a:cubicBezTo>
                        <a:pt x="10380" y="461"/>
                        <a:pt x="8450" y="949"/>
                        <a:pt x="6587" y="1614"/>
                      </a:cubicBezTo>
                      <a:cubicBezTo>
                        <a:pt x="5878" y="1858"/>
                        <a:pt x="5212" y="2169"/>
                        <a:pt x="4591" y="2546"/>
                      </a:cubicBezTo>
                      <a:cubicBezTo>
                        <a:pt x="4444" y="2619"/>
                        <a:pt x="4297" y="2662"/>
                        <a:pt x="4150" y="2662"/>
                      </a:cubicBezTo>
                      <a:cubicBezTo>
                        <a:pt x="4120" y="2662"/>
                        <a:pt x="4089" y="2660"/>
                        <a:pt x="4059" y="2657"/>
                      </a:cubicBezTo>
                      <a:cubicBezTo>
                        <a:pt x="3951" y="2654"/>
                        <a:pt x="3843" y="2653"/>
                        <a:pt x="3735" y="2653"/>
                      </a:cubicBezTo>
                      <a:cubicBezTo>
                        <a:pt x="2845" y="2653"/>
                        <a:pt x="1955" y="2728"/>
                        <a:pt x="1065" y="2767"/>
                      </a:cubicBezTo>
                      <a:cubicBezTo>
                        <a:pt x="821" y="2767"/>
                        <a:pt x="599" y="2812"/>
                        <a:pt x="399" y="2923"/>
                      </a:cubicBezTo>
                      <a:cubicBezTo>
                        <a:pt x="111" y="2989"/>
                        <a:pt x="0" y="3344"/>
                        <a:pt x="200" y="3544"/>
                      </a:cubicBezTo>
                      <a:cubicBezTo>
                        <a:pt x="311" y="3677"/>
                        <a:pt x="444" y="3788"/>
                        <a:pt x="599" y="3876"/>
                      </a:cubicBezTo>
                      <a:cubicBezTo>
                        <a:pt x="1109" y="4187"/>
                        <a:pt x="1663" y="4475"/>
                        <a:pt x="2240" y="4697"/>
                      </a:cubicBezTo>
                      <a:cubicBezTo>
                        <a:pt x="2617" y="4852"/>
                        <a:pt x="2617" y="4874"/>
                        <a:pt x="2418" y="5207"/>
                      </a:cubicBezTo>
                      <a:cubicBezTo>
                        <a:pt x="2218" y="5473"/>
                        <a:pt x="2041" y="5784"/>
                        <a:pt x="1907" y="6094"/>
                      </a:cubicBezTo>
                      <a:cubicBezTo>
                        <a:pt x="1819" y="6250"/>
                        <a:pt x="1819" y="6449"/>
                        <a:pt x="1952" y="6604"/>
                      </a:cubicBezTo>
                      <a:cubicBezTo>
                        <a:pt x="2044" y="6712"/>
                        <a:pt x="2190" y="6777"/>
                        <a:pt x="2345" y="6777"/>
                      </a:cubicBezTo>
                      <a:cubicBezTo>
                        <a:pt x="2413" y="6777"/>
                        <a:pt x="2483" y="6765"/>
                        <a:pt x="2551" y="6738"/>
                      </a:cubicBezTo>
                      <a:cubicBezTo>
                        <a:pt x="2817" y="6627"/>
                        <a:pt x="3083" y="6471"/>
                        <a:pt x="3327" y="6272"/>
                      </a:cubicBezTo>
                      <a:cubicBezTo>
                        <a:pt x="3837" y="5828"/>
                        <a:pt x="4325" y="5340"/>
                        <a:pt x="4724" y="4808"/>
                      </a:cubicBezTo>
                      <a:cubicBezTo>
                        <a:pt x="4924" y="4568"/>
                        <a:pt x="5004" y="4473"/>
                        <a:pt x="5131" y="4473"/>
                      </a:cubicBezTo>
                      <a:cubicBezTo>
                        <a:pt x="5217" y="4473"/>
                        <a:pt x="5323" y="4515"/>
                        <a:pt x="5500" y="4586"/>
                      </a:cubicBezTo>
                      <a:cubicBezTo>
                        <a:pt x="6720" y="5118"/>
                        <a:pt x="7985" y="5562"/>
                        <a:pt x="9293" y="5917"/>
                      </a:cubicBezTo>
                      <a:cubicBezTo>
                        <a:pt x="10245" y="6177"/>
                        <a:pt x="11220" y="6307"/>
                        <a:pt x="12194" y="6307"/>
                      </a:cubicBezTo>
                      <a:cubicBezTo>
                        <a:pt x="13377" y="6307"/>
                        <a:pt x="14560" y="6116"/>
                        <a:pt x="15703" y="5739"/>
                      </a:cubicBezTo>
                      <a:cubicBezTo>
                        <a:pt x="15765" y="5709"/>
                        <a:pt x="15826" y="5667"/>
                        <a:pt x="15903" y="5667"/>
                      </a:cubicBezTo>
                      <a:cubicBezTo>
                        <a:pt x="15937" y="5667"/>
                        <a:pt x="15973" y="5675"/>
                        <a:pt x="16013" y="5695"/>
                      </a:cubicBezTo>
                      <a:cubicBezTo>
                        <a:pt x="15947" y="5917"/>
                        <a:pt x="15969" y="6139"/>
                        <a:pt x="16058" y="6338"/>
                      </a:cubicBezTo>
                      <a:cubicBezTo>
                        <a:pt x="16083" y="6451"/>
                        <a:pt x="16171" y="6507"/>
                        <a:pt x="16263" y="6507"/>
                      </a:cubicBezTo>
                      <a:cubicBezTo>
                        <a:pt x="16335" y="6507"/>
                        <a:pt x="16409" y="6473"/>
                        <a:pt x="16457" y="6405"/>
                      </a:cubicBezTo>
                      <a:cubicBezTo>
                        <a:pt x="16634" y="6183"/>
                        <a:pt x="16768" y="5917"/>
                        <a:pt x="16834" y="5629"/>
                      </a:cubicBezTo>
                      <a:cubicBezTo>
                        <a:pt x="16923" y="5340"/>
                        <a:pt x="17145" y="5096"/>
                        <a:pt x="17433" y="4963"/>
                      </a:cubicBezTo>
                      <a:cubicBezTo>
                        <a:pt x="18320" y="4497"/>
                        <a:pt x="19163" y="3899"/>
                        <a:pt x="19917" y="3211"/>
                      </a:cubicBezTo>
                      <a:cubicBezTo>
                        <a:pt x="20250" y="2945"/>
                        <a:pt x="20494" y="2568"/>
                        <a:pt x="20605" y="2146"/>
                      </a:cubicBezTo>
                      <a:cubicBezTo>
                        <a:pt x="20715" y="1703"/>
                        <a:pt x="20649" y="1592"/>
                        <a:pt x="20250" y="1370"/>
                      </a:cubicBezTo>
                      <a:cubicBezTo>
                        <a:pt x="18442" y="466"/>
                        <a:pt x="16451" y="1"/>
                        <a:pt x="144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9"/>
                <p:cNvSpPr/>
                <p:nvPr/>
              </p:nvSpPr>
              <p:spPr>
                <a:xfrm rot="690462">
                  <a:off x="8220443" y="2072503"/>
                  <a:ext cx="570601" cy="16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4" h="6419" extrusionOk="0">
                      <a:moveTo>
                        <a:pt x="14592" y="0"/>
                      </a:moveTo>
                      <a:cubicBezTo>
                        <a:pt x="14216" y="0"/>
                        <a:pt x="13840" y="14"/>
                        <a:pt x="13463" y="42"/>
                      </a:cubicBezTo>
                      <a:cubicBezTo>
                        <a:pt x="11334" y="131"/>
                        <a:pt x="9227" y="419"/>
                        <a:pt x="7164" y="907"/>
                      </a:cubicBezTo>
                      <a:cubicBezTo>
                        <a:pt x="6433" y="1085"/>
                        <a:pt x="5701" y="1329"/>
                        <a:pt x="5013" y="1639"/>
                      </a:cubicBezTo>
                      <a:cubicBezTo>
                        <a:pt x="4880" y="1689"/>
                        <a:pt x="4734" y="1714"/>
                        <a:pt x="4586" y="1714"/>
                      </a:cubicBezTo>
                      <a:cubicBezTo>
                        <a:pt x="4536" y="1714"/>
                        <a:pt x="4486" y="1711"/>
                        <a:pt x="4436" y="1706"/>
                      </a:cubicBezTo>
                      <a:cubicBezTo>
                        <a:pt x="3327" y="1595"/>
                        <a:pt x="2219" y="1595"/>
                        <a:pt x="1110" y="1551"/>
                      </a:cubicBezTo>
                      <a:cubicBezTo>
                        <a:pt x="1066" y="1547"/>
                        <a:pt x="1023" y="1545"/>
                        <a:pt x="980" y="1545"/>
                      </a:cubicBezTo>
                      <a:cubicBezTo>
                        <a:pt x="779" y="1545"/>
                        <a:pt x="578" y="1585"/>
                        <a:pt x="378" y="1639"/>
                      </a:cubicBezTo>
                      <a:cubicBezTo>
                        <a:pt x="45" y="1728"/>
                        <a:pt x="1" y="1950"/>
                        <a:pt x="222" y="2216"/>
                      </a:cubicBezTo>
                      <a:cubicBezTo>
                        <a:pt x="333" y="2371"/>
                        <a:pt x="489" y="2482"/>
                        <a:pt x="666" y="2571"/>
                      </a:cubicBezTo>
                      <a:cubicBezTo>
                        <a:pt x="1265" y="2926"/>
                        <a:pt x="1886" y="3236"/>
                        <a:pt x="2529" y="3502"/>
                      </a:cubicBezTo>
                      <a:cubicBezTo>
                        <a:pt x="2973" y="3680"/>
                        <a:pt x="2973" y="3680"/>
                        <a:pt x="2751" y="3990"/>
                      </a:cubicBezTo>
                      <a:cubicBezTo>
                        <a:pt x="2573" y="4234"/>
                        <a:pt x="2396" y="4523"/>
                        <a:pt x="2263" y="4789"/>
                      </a:cubicBezTo>
                      <a:cubicBezTo>
                        <a:pt x="2174" y="4966"/>
                        <a:pt x="2196" y="5166"/>
                        <a:pt x="2352" y="5299"/>
                      </a:cubicBezTo>
                      <a:cubicBezTo>
                        <a:pt x="2467" y="5431"/>
                        <a:pt x="2644" y="5502"/>
                        <a:pt x="2828" y="5502"/>
                      </a:cubicBezTo>
                      <a:cubicBezTo>
                        <a:pt x="2891" y="5502"/>
                        <a:pt x="2955" y="5493"/>
                        <a:pt x="3017" y="5476"/>
                      </a:cubicBezTo>
                      <a:cubicBezTo>
                        <a:pt x="3305" y="5410"/>
                        <a:pt x="3594" y="5277"/>
                        <a:pt x="3838" y="5099"/>
                      </a:cubicBezTo>
                      <a:cubicBezTo>
                        <a:pt x="4370" y="4722"/>
                        <a:pt x="4880" y="4301"/>
                        <a:pt x="5301" y="3813"/>
                      </a:cubicBezTo>
                      <a:cubicBezTo>
                        <a:pt x="5487" y="3615"/>
                        <a:pt x="5569" y="3527"/>
                        <a:pt x="5694" y="3527"/>
                      </a:cubicBezTo>
                      <a:cubicBezTo>
                        <a:pt x="5793" y="3527"/>
                        <a:pt x="5919" y="3582"/>
                        <a:pt x="6144" y="3680"/>
                      </a:cubicBezTo>
                      <a:cubicBezTo>
                        <a:pt x="7542" y="4279"/>
                        <a:pt x="8961" y="4811"/>
                        <a:pt x="10425" y="5255"/>
                      </a:cubicBezTo>
                      <a:cubicBezTo>
                        <a:pt x="11805" y="5697"/>
                        <a:pt x="13243" y="5920"/>
                        <a:pt x="14688" y="5920"/>
                      </a:cubicBezTo>
                      <a:cubicBezTo>
                        <a:pt x="15634" y="5920"/>
                        <a:pt x="16583" y="5825"/>
                        <a:pt x="17522" y="5632"/>
                      </a:cubicBezTo>
                      <a:cubicBezTo>
                        <a:pt x="17578" y="5598"/>
                        <a:pt x="17639" y="5582"/>
                        <a:pt x="17702" y="5582"/>
                      </a:cubicBezTo>
                      <a:cubicBezTo>
                        <a:pt x="17766" y="5582"/>
                        <a:pt x="17833" y="5598"/>
                        <a:pt x="17899" y="5632"/>
                      </a:cubicBezTo>
                      <a:cubicBezTo>
                        <a:pt x="17855" y="5831"/>
                        <a:pt x="17877" y="6053"/>
                        <a:pt x="17988" y="6253"/>
                      </a:cubicBezTo>
                      <a:cubicBezTo>
                        <a:pt x="18028" y="6360"/>
                        <a:pt x="18134" y="6419"/>
                        <a:pt x="18240" y="6419"/>
                      </a:cubicBezTo>
                      <a:cubicBezTo>
                        <a:pt x="18309" y="6419"/>
                        <a:pt x="18379" y="6394"/>
                        <a:pt x="18432" y="6341"/>
                      </a:cubicBezTo>
                      <a:cubicBezTo>
                        <a:pt x="18631" y="6142"/>
                        <a:pt x="18764" y="5898"/>
                        <a:pt x="18831" y="5632"/>
                      </a:cubicBezTo>
                      <a:cubicBezTo>
                        <a:pt x="18897" y="5343"/>
                        <a:pt x="19119" y="5121"/>
                        <a:pt x="19407" y="5033"/>
                      </a:cubicBezTo>
                      <a:cubicBezTo>
                        <a:pt x="20361" y="4678"/>
                        <a:pt x="21248" y="4190"/>
                        <a:pt x="22047" y="3591"/>
                      </a:cubicBezTo>
                      <a:cubicBezTo>
                        <a:pt x="22402" y="3369"/>
                        <a:pt x="22646" y="3014"/>
                        <a:pt x="22757" y="2615"/>
                      </a:cubicBezTo>
                      <a:cubicBezTo>
                        <a:pt x="22823" y="2216"/>
                        <a:pt x="22757" y="2083"/>
                        <a:pt x="22291" y="1861"/>
                      </a:cubicBezTo>
                      <a:cubicBezTo>
                        <a:pt x="20916" y="1151"/>
                        <a:pt x="19430" y="663"/>
                        <a:pt x="17899" y="353"/>
                      </a:cubicBezTo>
                      <a:cubicBezTo>
                        <a:pt x="16806" y="121"/>
                        <a:pt x="15701" y="0"/>
                        <a:pt x="1459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9"/>
                <p:cNvSpPr/>
                <p:nvPr/>
              </p:nvSpPr>
              <p:spPr>
                <a:xfrm rot="690462">
                  <a:off x="8753003" y="1379551"/>
                  <a:ext cx="427551" cy="247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02" h="9899" extrusionOk="0">
                      <a:moveTo>
                        <a:pt x="13796" y="0"/>
                      </a:moveTo>
                      <a:cubicBezTo>
                        <a:pt x="12687" y="0"/>
                        <a:pt x="11578" y="222"/>
                        <a:pt x="10558" y="688"/>
                      </a:cubicBezTo>
                      <a:cubicBezTo>
                        <a:pt x="8828" y="1376"/>
                        <a:pt x="7165" y="2241"/>
                        <a:pt x="5612" y="3261"/>
                      </a:cubicBezTo>
                      <a:cubicBezTo>
                        <a:pt x="4991" y="3682"/>
                        <a:pt x="4392" y="4148"/>
                        <a:pt x="3838" y="4680"/>
                      </a:cubicBezTo>
                      <a:cubicBezTo>
                        <a:pt x="3705" y="4791"/>
                        <a:pt x="3550" y="4858"/>
                        <a:pt x="3394" y="4880"/>
                      </a:cubicBezTo>
                      <a:cubicBezTo>
                        <a:pt x="2574" y="5013"/>
                        <a:pt x="1753" y="5279"/>
                        <a:pt x="932" y="5479"/>
                      </a:cubicBezTo>
                      <a:cubicBezTo>
                        <a:pt x="733" y="5545"/>
                        <a:pt x="533" y="5634"/>
                        <a:pt x="378" y="5767"/>
                      </a:cubicBezTo>
                      <a:cubicBezTo>
                        <a:pt x="112" y="5922"/>
                        <a:pt x="1" y="6233"/>
                        <a:pt x="112" y="6521"/>
                      </a:cubicBezTo>
                      <a:cubicBezTo>
                        <a:pt x="156" y="6654"/>
                        <a:pt x="245" y="6765"/>
                        <a:pt x="378" y="6832"/>
                      </a:cubicBezTo>
                      <a:cubicBezTo>
                        <a:pt x="755" y="7098"/>
                        <a:pt x="1154" y="7342"/>
                        <a:pt x="1576" y="7519"/>
                      </a:cubicBezTo>
                      <a:cubicBezTo>
                        <a:pt x="1864" y="7630"/>
                        <a:pt x="1864" y="7630"/>
                        <a:pt x="1642" y="8074"/>
                      </a:cubicBezTo>
                      <a:cubicBezTo>
                        <a:pt x="1420" y="8429"/>
                        <a:pt x="1243" y="8783"/>
                        <a:pt x="1088" y="9161"/>
                      </a:cubicBezTo>
                      <a:cubicBezTo>
                        <a:pt x="977" y="9338"/>
                        <a:pt x="955" y="9560"/>
                        <a:pt x="1021" y="9759"/>
                      </a:cubicBezTo>
                      <a:cubicBezTo>
                        <a:pt x="1081" y="9854"/>
                        <a:pt x="1159" y="9899"/>
                        <a:pt x="1246" y="9899"/>
                      </a:cubicBezTo>
                      <a:cubicBezTo>
                        <a:pt x="1322" y="9899"/>
                        <a:pt x="1405" y="9865"/>
                        <a:pt x="1487" y="9804"/>
                      </a:cubicBezTo>
                      <a:cubicBezTo>
                        <a:pt x="1753" y="9626"/>
                        <a:pt x="1997" y="9404"/>
                        <a:pt x="2197" y="9138"/>
                      </a:cubicBezTo>
                      <a:cubicBezTo>
                        <a:pt x="2707" y="8539"/>
                        <a:pt x="3173" y="7896"/>
                        <a:pt x="3594" y="7231"/>
                      </a:cubicBezTo>
                      <a:cubicBezTo>
                        <a:pt x="3794" y="6902"/>
                        <a:pt x="3865" y="6785"/>
                        <a:pt x="3980" y="6785"/>
                      </a:cubicBezTo>
                      <a:cubicBezTo>
                        <a:pt x="4043" y="6785"/>
                        <a:pt x="4119" y="6821"/>
                        <a:pt x="4237" y="6876"/>
                      </a:cubicBezTo>
                      <a:cubicBezTo>
                        <a:pt x="5169" y="7275"/>
                        <a:pt x="6122" y="7586"/>
                        <a:pt x="7120" y="7763"/>
                      </a:cubicBezTo>
                      <a:cubicBezTo>
                        <a:pt x="7482" y="7831"/>
                        <a:pt x="7846" y="7865"/>
                        <a:pt x="8215" y="7865"/>
                      </a:cubicBezTo>
                      <a:cubicBezTo>
                        <a:pt x="9541" y="7865"/>
                        <a:pt x="10914" y="7424"/>
                        <a:pt x="12355" y="6521"/>
                      </a:cubicBezTo>
                      <a:cubicBezTo>
                        <a:pt x="12429" y="6484"/>
                        <a:pt x="12503" y="6400"/>
                        <a:pt x="12591" y="6400"/>
                      </a:cubicBezTo>
                      <a:cubicBezTo>
                        <a:pt x="12608" y="6400"/>
                        <a:pt x="12625" y="6403"/>
                        <a:pt x="12643" y="6410"/>
                      </a:cubicBezTo>
                      <a:cubicBezTo>
                        <a:pt x="12554" y="6654"/>
                        <a:pt x="12532" y="6920"/>
                        <a:pt x="12554" y="7164"/>
                      </a:cubicBezTo>
                      <a:cubicBezTo>
                        <a:pt x="12577" y="7264"/>
                        <a:pt x="12621" y="7314"/>
                        <a:pt x="12676" y="7314"/>
                      </a:cubicBezTo>
                      <a:cubicBezTo>
                        <a:pt x="12732" y="7314"/>
                        <a:pt x="12798" y="7264"/>
                        <a:pt x="12865" y="7164"/>
                      </a:cubicBezTo>
                      <a:cubicBezTo>
                        <a:pt x="13064" y="6876"/>
                        <a:pt x="13220" y="6543"/>
                        <a:pt x="13331" y="6211"/>
                      </a:cubicBezTo>
                      <a:cubicBezTo>
                        <a:pt x="13419" y="5878"/>
                        <a:pt x="13619" y="5590"/>
                        <a:pt x="13907" y="5346"/>
                      </a:cubicBezTo>
                      <a:cubicBezTo>
                        <a:pt x="14750" y="4614"/>
                        <a:pt x="15504" y="3815"/>
                        <a:pt x="16214" y="2950"/>
                      </a:cubicBezTo>
                      <a:cubicBezTo>
                        <a:pt x="16547" y="2551"/>
                        <a:pt x="16791" y="2107"/>
                        <a:pt x="16946" y="1620"/>
                      </a:cubicBezTo>
                      <a:cubicBezTo>
                        <a:pt x="17101" y="1087"/>
                        <a:pt x="17079" y="954"/>
                        <a:pt x="16768" y="777"/>
                      </a:cubicBezTo>
                      <a:cubicBezTo>
                        <a:pt x="15859" y="267"/>
                        <a:pt x="14839" y="0"/>
                        <a:pt x="1379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9"/>
                <p:cNvSpPr/>
                <p:nvPr/>
              </p:nvSpPr>
              <p:spPr>
                <a:xfrm rot="690462">
                  <a:off x="7964329" y="2001104"/>
                  <a:ext cx="407026" cy="418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81" h="16721" extrusionOk="0">
                      <a:moveTo>
                        <a:pt x="992" y="1"/>
                      </a:moveTo>
                      <a:cubicBezTo>
                        <a:pt x="838" y="1"/>
                        <a:pt x="742" y="125"/>
                        <a:pt x="710" y="358"/>
                      </a:cubicBezTo>
                      <a:cubicBezTo>
                        <a:pt x="688" y="558"/>
                        <a:pt x="710" y="735"/>
                        <a:pt x="755" y="913"/>
                      </a:cubicBezTo>
                      <a:cubicBezTo>
                        <a:pt x="932" y="1578"/>
                        <a:pt x="1154" y="2244"/>
                        <a:pt x="1398" y="2887"/>
                      </a:cubicBezTo>
                      <a:cubicBezTo>
                        <a:pt x="1575" y="3330"/>
                        <a:pt x="1553" y="3330"/>
                        <a:pt x="1198" y="3375"/>
                      </a:cubicBezTo>
                      <a:cubicBezTo>
                        <a:pt x="888" y="3419"/>
                        <a:pt x="600" y="3486"/>
                        <a:pt x="289" y="3596"/>
                      </a:cubicBezTo>
                      <a:cubicBezTo>
                        <a:pt x="112" y="3641"/>
                        <a:pt x="1" y="3796"/>
                        <a:pt x="1" y="3996"/>
                      </a:cubicBezTo>
                      <a:cubicBezTo>
                        <a:pt x="1" y="4217"/>
                        <a:pt x="134" y="4461"/>
                        <a:pt x="333" y="4572"/>
                      </a:cubicBezTo>
                      <a:cubicBezTo>
                        <a:pt x="600" y="4728"/>
                        <a:pt x="888" y="4839"/>
                        <a:pt x="1176" y="4905"/>
                      </a:cubicBezTo>
                      <a:cubicBezTo>
                        <a:pt x="1696" y="5017"/>
                        <a:pt x="2232" y="5066"/>
                        <a:pt x="2771" y="5066"/>
                      </a:cubicBezTo>
                      <a:cubicBezTo>
                        <a:pt x="2875" y="5066"/>
                        <a:pt x="2979" y="5064"/>
                        <a:pt x="3084" y="5060"/>
                      </a:cubicBezTo>
                      <a:cubicBezTo>
                        <a:pt x="3168" y="5056"/>
                        <a:pt x="3237" y="5053"/>
                        <a:pt x="3294" y="5053"/>
                      </a:cubicBezTo>
                      <a:cubicBezTo>
                        <a:pt x="3571" y="5053"/>
                        <a:pt x="3584" y="5126"/>
                        <a:pt x="3749" y="5548"/>
                      </a:cubicBezTo>
                      <a:cubicBezTo>
                        <a:pt x="4281" y="6946"/>
                        <a:pt x="4902" y="8321"/>
                        <a:pt x="5590" y="9651"/>
                      </a:cubicBezTo>
                      <a:cubicBezTo>
                        <a:pt x="6654" y="11781"/>
                        <a:pt x="8229" y="13577"/>
                        <a:pt x="10203" y="14908"/>
                      </a:cubicBezTo>
                      <a:cubicBezTo>
                        <a:pt x="10292" y="14974"/>
                        <a:pt x="10403" y="14997"/>
                        <a:pt x="10447" y="15152"/>
                      </a:cubicBezTo>
                      <a:cubicBezTo>
                        <a:pt x="10270" y="15263"/>
                        <a:pt x="10114" y="15440"/>
                        <a:pt x="10070" y="15640"/>
                      </a:cubicBezTo>
                      <a:cubicBezTo>
                        <a:pt x="10004" y="15839"/>
                        <a:pt x="10114" y="16017"/>
                        <a:pt x="10314" y="16017"/>
                      </a:cubicBezTo>
                      <a:cubicBezTo>
                        <a:pt x="10580" y="16017"/>
                        <a:pt x="10846" y="15950"/>
                        <a:pt x="11068" y="15795"/>
                      </a:cubicBezTo>
                      <a:cubicBezTo>
                        <a:pt x="11196" y="15731"/>
                        <a:pt x="11334" y="15698"/>
                        <a:pt x="11473" y="15698"/>
                      </a:cubicBezTo>
                      <a:cubicBezTo>
                        <a:pt x="11623" y="15698"/>
                        <a:pt x="11773" y="15737"/>
                        <a:pt x="11911" y="15817"/>
                      </a:cubicBezTo>
                      <a:cubicBezTo>
                        <a:pt x="12798" y="16216"/>
                        <a:pt x="13752" y="16505"/>
                        <a:pt x="14750" y="16682"/>
                      </a:cubicBezTo>
                      <a:cubicBezTo>
                        <a:pt x="14860" y="16708"/>
                        <a:pt x="14974" y="16721"/>
                        <a:pt x="15089" y="16721"/>
                      </a:cubicBezTo>
                      <a:cubicBezTo>
                        <a:pt x="15367" y="16721"/>
                        <a:pt x="15652" y="16646"/>
                        <a:pt x="15903" y="16505"/>
                      </a:cubicBezTo>
                      <a:cubicBezTo>
                        <a:pt x="16236" y="16283"/>
                        <a:pt x="16280" y="16150"/>
                        <a:pt x="16125" y="15662"/>
                      </a:cubicBezTo>
                      <a:cubicBezTo>
                        <a:pt x="15659" y="14220"/>
                        <a:pt x="14994" y="12823"/>
                        <a:pt x="14173" y="11537"/>
                      </a:cubicBezTo>
                      <a:cubicBezTo>
                        <a:pt x="13375" y="10295"/>
                        <a:pt x="12421" y="9186"/>
                        <a:pt x="11356" y="8210"/>
                      </a:cubicBezTo>
                      <a:cubicBezTo>
                        <a:pt x="9804" y="6790"/>
                        <a:pt x="8163" y="5504"/>
                        <a:pt x="6388" y="4373"/>
                      </a:cubicBezTo>
                      <a:cubicBezTo>
                        <a:pt x="5767" y="3951"/>
                        <a:pt x="5102" y="3619"/>
                        <a:pt x="4392" y="3330"/>
                      </a:cubicBezTo>
                      <a:cubicBezTo>
                        <a:pt x="4215" y="3264"/>
                        <a:pt x="4060" y="3131"/>
                        <a:pt x="3971" y="2975"/>
                      </a:cubicBezTo>
                      <a:cubicBezTo>
                        <a:pt x="3283" y="2110"/>
                        <a:pt x="2529" y="1334"/>
                        <a:pt x="1797" y="536"/>
                      </a:cubicBezTo>
                      <a:cubicBezTo>
                        <a:pt x="1642" y="358"/>
                        <a:pt x="1442" y="203"/>
                        <a:pt x="1221" y="70"/>
                      </a:cubicBezTo>
                      <a:cubicBezTo>
                        <a:pt x="1134" y="24"/>
                        <a:pt x="1058" y="1"/>
                        <a:pt x="99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9"/>
                <p:cNvSpPr/>
                <p:nvPr/>
              </p:nvSpPr>
              <p:spPr>
                <a:xfrm rot="690462">
                  <a:off x="8445421" y="931245"/>
                  <a:ext cx="633801" cy="18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2" h="7598" extrusionOk="0">
                      <a:moveTo>
                        <a:pt x="17090" y="1"/>
                      </a:moveTo>
                      <a:cubicBezTo>
                        <a:pt x="16407" y="1"/>
                        <a:pt x="15723" y="42"/>
                        <a:pt x="15039" y="125"/>
                      </a:cubicBezTo>
                      <a:cubicBezTo>
                        <a:pt x="12643" y="391"/>
                        <a:pt x="10292" y="879"/>
                        <a:pt x="8008" y="1589"/>
                      </a:cubicBezTo>
                      <a:cubicBezTo>
                        <a:pt x="7165" y="1855"/>
                        <a:pt x="6344" y="2187"/>
                        <a:pt x="5568" y="2609"/>
                      </a:cubicBezTo>
                      <a:cubicBezTo>
                        <a:pt x="5430" y="2695"/>
                        <a:pt x="5266" y="2727"/>
                        <a:pt x="5096" y="2727"/>
                      </a:cubicBezTo>
                      <a:cubicBezTo>
                        <a:pt x="5047" y="2727"/>
                        <a:pt x="4997" y="2725"/>
                        <a:pt x="4947" y="2720"/>
                      </a:cubicBezTo>
                      <a:cubicBezTo>
                        <a:pt x="4533" y="2705"/>
                        <a:pt x="4121" y="2700"/>
                        <a:pt x="3711" y="2700"/>
                      </a:cubicBezTo>
                      <a:cubicBezTo>
                        <a:pt x="2892" y="2700"/>
                        <a:pt x="2078" y="2720"/>
                        <a:pt x="1265" y="2720"/>
                      </a:cubicBezTo>
                      <a:cubicBezTo>
                        <a:pt x="977" y="2720"/>
                        <a:pt x="689" y="2786"/>
                        <a:pt x="445" y="2875"/>
                      </a:cubicBezTo>
                      <a:cubicBezTo>
                        <a:pt x="68" y="3030"/>
                        <a:pt x="1" y="3274"/>
                        <a:pt x="223" y="3607"/>
                      </a:cubicBezTo>
                      <a:cubicBezTo>
                        <a:pt x="356" y="3762"/>
                        <a:pt x="533" y="3917"/>
                        <a:pt x="711" y="4006"/>
                      </a:cubicBezTo>
                      <a:cubicBezTo>
                        <a:pt x="1376" y="4383"/>
                        <a:pt x="2064" y="4738"/>
                        <a:pt x="2773" y="5026"/>
                      </a:cubicBezTo>
                      <a:cubicBezTo>
                        <a:pt x="3239" y="5226"/>
                        <a:pt x="3239" y="5226"/>
                        <a:pt x="2995" y="5603"/>
                      </a:cubicBezTo>
                      <a:cubicBezTo>
                        <a:pt x="2751" y="5914"/>
                        <a:pt x="2574" y="6268"/>
                        <a:pt x="2419" y="6623"/>
                      </a:cubicBezTo>
                      <a:cubicBezTo>
                        <a:pt x="2308" y="6801"/>
                        <a:pt x="2330" y="7045"/>
                        <a:pt x="2485" y="7222"/>
                      </a:cubicBezTo>
                      <a:cubicBezTo>
                        <a:pt x="2611" y="7364"/>
                        <a:pt x="2792" y="7438"/>
                        <a:pt x="2982" y="7438"/>
                      </a:cubicBezTo>
                      <a:cubicBezTo>
                        <a:pt x="3060" y="7438"/>
                        <a:pt x="3139" y="7425"/>
                        <a:pt x="3217" y="7400"/>
                      </a:cubicBezTo>
                      <a:cubicBezTo>
                        <a:pt x="3550" y="7289"/>
                        <a:pt x="3882" y="7111"/>
                        <a:pt x="4149" y="6867"/>
                      </a:cubicBezTo>
                      <a:cubicBezTo>
                        <a:pt x="4770" y="6379"/>
                        <a:pt x="5324" y="5847"/>
                        <a:pt x="5812" y="5226"/>
                      </a:cubicBezTo>
                      <a:cubicBezTo>
                        <a:pt x="6033" y="4966"/>
                        <a:pt x="6124" y="4859"/>
                        <a:pt x="6274" y="4859"/>
                      </a:cubicBezTo>
                      <a:cubicBezTo>
                        <a:pt x="6379" y="4859"/>
                        <a:pt x="6514" y="4912"/>
                        <a:pt x="6743" y="5004"/>
                      </a:cubicBezTo>
                      <a:cubicBezTo>
                        <a:pt x="8274" y="5670"/>
                        <a:pt x="9849" y="6224"/>
                        <a:pt x="11468" y="6668"/>
                      </a:cubicBezTo>
                      <a:cubicBezTo>
                        <a:pt x="12752" y="7048"/>
                        <a:pt x="14082" y="7236"/>
                        <a:pt x="15415" y="7236"/>
                      </a:cubicBezTo>
                      <a:cubicBezTo>
                        <a:pt x="16727" y="7236"/>
                        <a:pt x="18042" y="7053"/>
                        <a:pt x="19319" y="6690"/>
                      </a:cubicBezTo>
                      <a:cubicBezTo>
                        <a:pt x="19412" y="6659"/>
                        <a:pt x="19494" y="6617"/>
                        <a:pt x="19595" y="6617"/>
                      </a:cubicBezTo>
                      <a:cubicBezTo>
                        <a:pt x="19639" y="6617"/>
                        <a:pt x="19687" y="6625"/>
                        <a:pt x="19741" y="6646"/>
                      </a:cubicBezTo>
                      <a:cubicBezTo>
                        <a:pt x="19674" y="6912"/>
                        <a:pt x="19696" y="7178"/>
                        <a:pt x="19807" y="7400"/>
                      </a:cubicBezTo>
                      <a:cubicBezTo>
                        <a:pt x="19872" y="7529"/>
                        <a:pt x="19974" y="7598"/>
                        <a:pt x="20079" y="7598"/>
                      </a:cubicBezTo>
                      <a:cubicBezTo>
                        <a:pt x="20154" y="7598"/>
                        <a:pt x="20230" y="7562"/>
                        <a:pt x="20295" y="7488"/>
                      </a:cubicBezTo>
                      <a:cubicBezTo>
                        <a:pt x="20517" y="7244"/>
                        <a:pt x="20672" y="6934"/>
                        <a:pt x="20761" y="6601"/>
                      </a:cubicBezTo>
                      <a:cubicBezTo>
                        <a:pt x="20849" y="6268"/>
                        <a:pt x="21116" y="5980"/>
                        <a:pt x="21448" y="5869"/>
                      </a:cubicBezTo>
                      <a:cubicBezTo>
                        <a:pt x="22513" y="5337"/>
                        <a:pt x="23511" y="4694"/>
                        <a:pt x="24443" y="3917"/>
                      </a:cubicBezTo>
                      <a:cubicBezTo>
                        <a:pt x="24842" y="3629"/>
                        <a:pt x="25130" y="3186"/>
                        <a:pt x="25241" y="2720"/>
                      </a:cubicBezTo>
                      <a:cubicBezTo>
                        <a:pt x="25352" y="2210"/>
                        <a:pt x="25263" y="2054"/>
                        <a:pt x="24775" y="1810"/>
                      </a:cubicBezTo>
                      <a:cubicBezTo>
                        <a:pt x="23245" y="1034"/>
                        <a:pt x="21626" y="524"/>
                        <a:pt x="19940" y="236"/>
                      </a:cubicBezTo>
                      <a:cubicBezTo>
                        <a:pt x="18996" y="81"/>
                        <a:pt x="18045" y="1"/>
                        <a:pt x="1709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9"/>
                <p:cNvSpPr/>
                <p:nvPr/>
              </p:nvSpPr>
              <p:spPr>
                <a:xfrm rot="690462">
                  <a:off x="8388636" y="2341669"/>
                  <a:ext cx="638651" cy="329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46" h="13169" extrusionOk="0">
                      <a:moveTo>
                        <a:pt x="489" y="0"/>
                      </a:moveTo>
                      <a:cubicBezTo>
                        <a:pt x="116" y="0"/>
                        <a:pt x="1" y="200"/>
                        <a:pt x="106" y="601"/>
                      </a:cubicBezTo>
                      <a:cubicBezTo>
                        <a:pt x="173" y="822"/>
                        <a:pt x="306" y="1000"/>
                        <a:pt x="461" y="1177"/>
                      </a:cubicBezTo>
                      <a:cubicBezTo>
                        <a:pt x="971" y="1843"/>
                        <a:pt x="1548" y="2464"/>
                        <a:pt x="2169" y="3062"/>
                      </a:cubicBezTo>
                      <a:cubicBezTo>
                        <a:pt x="2568" y="3440"/>
                        <a:pt x="2568" y="3440"/>
                        <a:pt x="2191" y="3706"/>
                      </a:cubicBezTo>
                      <a:cubicBezTo>
                        <a:pt x="1858" y="3905"/>
                        <a:pt x="1570" y="4127"/>
                        <a:pt x="1282" y="4393"/>
                      </a:cubicBezTo>
                      <a:cubicBezTo>
                        <a:pt x="1104" y="4526"/>
                        <a:pt x="1060" y="4770"/>
                        <a:pt x="1171" y="4992"/>
                      </a:cubicBezTo>
                      <a:cubicBezTo>
                        <a:pt x="1282" y="5258"/>
                        <a:pt x="1526" y="5436"/>
                        <a:pt x="1836" y="5480"/>
                      </a:cubicBezTo>
                      <a:cubicBezTo>
                        <a:pt x="1955" y="5495"/>
                        <a:pt x="2075" y="5502"/>
                        <a:pt x="2198" y="5502"/>
                      </a:cubicBezTo>
                      <a:cubicBezTo>
                        <a:pt x="2443" y="5502"/>
                        <a:pt x="2694" y="5473"/>
                        <a:pt x="2945" y="5414"/>
                      </a:cubicBezTo>
                      <a:cubicBezTo>
                        <a:pt x="3699" y="5236"/>
                        <a:pt x="4453" y="4970"/>
                        <a:pt x="5163" y="4615"/>
                      </a:cubicBezTo>
                      <a:cubicBezTo>
                        <a:pt x="5380" y="4492"/>
                        <a:pt x="5505" y="4426"/>
                        <a:pt x="5614" y="4426"/>
                      </a:cubicBezTo>
                      <a:cubicBezTo>
                        <a:pt x="5762" y="4426"/>
                        <a:pt x="5881" y="4547"/>
                        <a:pt x="6161" y="4815"/>
                      </a:cubicBezTo>
                      <a:cubicBezTo>
                        <a:pt x="7470" y="6101"/>
                        <a:pt x="8845" y="7321"/>
                        <a:pt x="10287" y="8452"/>
                      </a:cubicBezTo>
                      <a:cubicBezTo>
                        <a:pt x="12704" y="10315"/>
                        <a:pt x="15299" y="11535"/>
                        <a:pt x="18116" y="11956"/>
                      </a:cubicBezTo>
                      <a:cubicBezTo>
                        <a:pt x="18249" y="11956"/>
                        <a:pt x="18404" y="12001"/>
                        <a:pt x="18515" y="12089"/>
                      </a:cubicBezTo>
                      <a:cubicBezTo>
                        <a:pt x="18360" y="12311"/>
                        <a:pt x="18293" y="12577"/>
                        <a:pt x="18338" y="12844"/>
                      </a:cubicBezTo>
                      <a:cubicBezTo>
                        <a:pt x="18372" y="13033"/>
                        <a:pt x="18500" y="13168"/>
                        <a:pt x="18658" y="13168"/>
                      </a:cubicBezTo>
                      <a:cubicBezTo>
                        <a:pt x="18705" y="13168"/>
                        <a:pt x="18753" y="13157"/>
                        <a:pt x="18803" y="13132"/>
                      </a:cubicBezTo>
                      <a:cubicBezTo>
                        <a:pt x="19092" y="12999"/>
                        <a:pt x="19358" y="12777"/>
                        <a:pt x="19558" y="12511"/>
                      </a:cubicBezTo>
                      <a:cubicBezTo>
                        <a:pt x="19735" y="12255"/>
                        <a:pt x="20034" y="12104"/>
                        <a:pt x="20347" y="12104"/>
                      </a:cubicBezTo>
                      <a:cubicBezTo>
                        <a:pt x="20386" y="12104"/>
                        <a:pt x="20427" y="12107"/>
                        <a:pt x="20467" y="12112"/>
                      </a:cubicBezTo>
                      <a:cubicBezTo>
                        <a:pt x="21687" y="12089"/>
                        <a:pt x="22907" y="11934"/>
                        <a:pt x="24082" y="11602"/>
                      </a:cubicBezTo>
                      <a:cubicBezTo>
                        <a:pt x="24570" y="11513"/>
                        <a:pt x="24991" y="11224"/>
                        <a:pt x="25280" y="10825"/>
                      </a:cubicBezTo>
                      <a:cubicBezTo>
                        <a:pt x="25546" y="10404"/>
                        <a:pt x="25524" y="10226"/>
                        <a:pt x="25102" y="9761"/>
                      </a:cubicBezTo>
                      <a:cubicBezTo>
                        <a:pt x="23838" y="8386"/>
                        <a:pt x="22396" y="7166"/>
                        <a:pt x="20800" y="6168"/>
                      </a:cubicBezTo>
                      <a:cubicBezTo>
                        <a:pt x="19314" y="5192"/>
                        <a:pt x="17672" y="4415"/>
                        <a:pt x="15964" y="3883"/>
                      </a:cubicBezTo>
                      <a:cubicBezTo>
                        <a:pt x="13525" y="3085"/>
                        <a:pt x="11019" y="2486"/>
                        <a:pt x="8490" y="2131"/>
                      </a:cubicBezTo>
                      <a:cubicBezTo>
                        <a:pt x="7856" y="2038"/>
                        <a:pt x="7211" y="1999"/>
                        <a:pt x="6571" y="1999"/>
                      </a:cubicBezTo>
                      <a:cubicBezTo>
                        <a:pt x="6293" y="1999"/>
                        <a:pt x="6015" y="2007"/>
                        <a:pt x="5740" y="2020"/>
                      </a:cubicBezTo>
                      <a:cubicBezTo>
                        <a:pt x="5496" y="2020"/>
                        <a:pt x="5274" y="1954"/>
                        <a:pt x="5074" y="1843"/>
                      </a:cubicBezTo>
                      <a:cubicBezTo>
                        <a:pt x="3855" y="1244"/>
                        <a:pt x="2635" y="756"/>
                        <a:pt x="1415" y="224"/>
                      </a:cubicBezTo>
                      <a:cubicBezTo>
                        <a:pt x="1127" y="113"/>
                        <a:pt x="838" y="24"/>
                        <a:pt x="550" y="2"/>
                      </a:cubicBezTo>
                      <a:cubicBezTo>
                        <a:pt x="529" y="1"/>
                        <a:pt x="508" y="0"/>
                        <a:pt x="48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9"/>
                <p:cNvSpPr/>
                <p:nvPr/>
              </p:nvSpPr>
              <p:spPr>
                <a:xfrm rot="690462">
                  <a:off x="8870917" y="2039586"/>
                  <a:ext cx="427526" cy="247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01" h="9914" extrusionOk="0">
                      <a:moveTo>
                        <a:pt x="13796" y="1"/>
                      </a:moveTo>
                      <a:cubicBezTo>
                        <a:pt x="12687" y="1"/>
                        <a:pt x="11578" y="223"/>
                        <a:pt x="10558" y="689"/>
                      </a:cubicBezTo>
                      <a:cubicBezTo>
                        <a:pt x="8828" y="1376"/>
                        <a:pt x="7165" y="2241"/>
                        <a:pt x="5612" y="3261"/>
                      </a:cubicBezTo>
                      <a:cubicBezTo>
                        <a:pt x="4991" y="3683"/>
                        <a:pt x="4392" y="4149"/>
                        <a:pt x="3838" y="4681"/>
                      </a:cubicBezTo>
                      <a:cubicBezTo>
                        <a:pt x="3727" y="4792"/>
                        <a:pt x="3572" y="4858"/>
                        <a:pt x="3394" y="4880"/>
                      </a:cubicBezTo>
                      <a:cubicBezTo>
                        <a:pt x="2596" y="5036"/>
                        <a:pt x="1753" y="5280"/>
                        <a:pt x="932" y="5479"/>
                      </a:cubicBezTo>
                      <a:cubicBezTo>
                        <a:pt x="733" y="5546"/>
                        <a:pt x="533" y="5635"/>
                        <a:pt x="378" y="5768"/>
                      </a:cubicBezTo>
                      <a:cubicBezTo>
                        <a:pt x="112" y="5923"/>
                        <a:pt x="1" y="6233"/>
                        <a:pt x="112" y="6522"/>
                      </a:cubicBezTo>
                      <a:cubicBezTo>
                        <a:pt x="156" y="6655"/>
                        <a:pt x="267" y="6766"/>
                        <a:pt x="378" y="6854"/>
                      </a:cubicBezTo>
                      <a:cubicBezTo>
                        <a:pt x="755" y="7121"/>
                        <a:pt x="1154" y="7365"/>
                        <a:pt x="1576" y="7542"/>
                      </a:cubicBezTo>
                      <a:cubicBezTo>
                        <a:pt x="1864" y="7653"/>
                        <a:pt x="1864" y="7653"/>
                        <a:pt x="1642" y="8096"/>
                      </a:cubicBezTo>
                      <a:cubicBezTo>
                        <a:pt x="1442" y="8451"/>
                        <a:pt x="1243" y="8806"/>
                        <a:pt x="1088" y="9183"/>
                      </a:cubicBezTo>
                      <a:cubicBezTo>
                        <a:pt x="977" y="9361"/>
                        <a:pt x="955" y="9582"/>
                        <a:pt x="1043" y="9782"/>
                      </a:cubicBezTo>
                      <a:cubicBezTo>
                        <a:pt x="1093" y="9869"/>
                        <a:pt x="1170" y="9914"/>
                        <a:pt x="1259" y="9914"/>
                      </a:cubicBezTo>
                      <a:cubicBezTo>
                        <a:pt x="1330" y="9914"/>
                        <a:pt x="1408" y="9885"/>
                        <a:pt x="1487" y="9826"/>
                      </a:cubicBezTo>
                      <a:cubicBezTo>
                        <a:pt x="1753" y="9649"/>
                        <a:pt x="1997" y="9427"/>
                        <a:pt x="2219" y="9161"/>
                      </a:cubicBezTo>
                      <a:cubicBezTo>
                        <a:pt x="2707" y="8562"/>
                        <a:pt x="3172" y="7919"/>
                        <a:pt x="3594" y="7254"/>
                      </a:cubicBezTo>
                      <a:cubicBezTo>
                        <a:pt x="3808" y="6925"/>
                        <a:pt x="3884" y="6808"/>
                        <a:pt x="4001" y="6808"/>
                      </a:cubicBezTo>
                      <a:cubicBezTo>
                        <a:pt x="4065" y="6808"/>
                        <a:pt x="4141" y="6844"/>
                        <a:pt x="4259" y="6899"/>
                      </a:cubicBezTo>
                      <a:cubicBezTo>
                        <a:pt x="5169" y="7298"/>
                        <a:pt x="6144" y="7586"/>
                        <a:pt x="7120" y="7786"/>
                      </a:cubicBezTo>
                      <a:cubicBezTo>
                        <a:pt x="7482" y="7853"/>
                        <a:pt x="7847" y="7887"/>
                        <a:pt x="8217" y="7887"/>
                      </a:cubicBezTo>
                      <a:cubicBezTo>
                        <a:pt x="9549" y="7887"/>
                        <a:pt x="10936" y="7447"/>
                        <a:pt x="12377" y="6544"/>
                      </a:cubicBezTo>
                      <a:cubicBezTo>
                        <a:pt x="12429" y="6492"/>
                        <a:pt x="12495" y="6412"/>
                        <a:pt x="12574" y="6412"/>
                      </a:cubicBezTo>
                      <a:cubicBezTo>
                        <a:pt x="12596" y="6412"/>
                        <a:pt x="12619" y="6419"/>
                        <a:pt x="12643" y="6433"/>
                      </a:cubicBezTo>
                      <a:cubicBezTo>
                        <a:pt x="12554" y="6655"/>
                        <a:pt x="12532" y="6921"/>
                        <a:pt x="12554" y="7165"/>
                      </a:cubicBezTo>
                      <a:cubicBezTo>
                        <a:pt x="12577" y="7267"/>
                        <a:pt x="12623" y="7323"/>
                        <a:pt x="12684" y="7323"/>
                      </a:cubicBezTo>
                      <a:cubicBezTo>
                        <a:pt x="12741" y="7323"/>
                        <a:pt x="12811" y="7273"/>
                        <a:pt x="12887" y="7165"/>
                      </a:cubicBezTo>
                      <a:cubicBezTo>
                        <a:pt x="13064" y="6877"/>
                        <a:pt x="13220" y="6544"/>
                        <a:pt x="13331" y="6211"/>
                      </a:cubicBezTo>
                      <a:cubicBezTo>
                        <a:pt x="13419" y="5878"/>
                        <a:pt x="13641" y="5590"/>
                        <a:pt x="13907" y="5368"/>
                      </a:cubicBezTo>
                      <a:cubicBezTo>
                        <a:pt x="14750" y="4636"/>
                        <a:pt x="15526" y="3816"/>
                        <a:pt x="16214" y="2951"/>
                      </a:cubicBezTo>
                      <a:cubicBezTo>
                        <a:pt x="16547" y="2552"/>
                        <a:pt x="16791" y="2108"/>
                        <a:pt x="16946" y="1620"/>
                      </a:cubicBezTo>
                      <a:cubicBezTo>
                        <a:pt x="17101" y="1088"/>
                        <a:pt x="17079" y="955"/>
                        <a:pt x="16791" y="777"/>
                      </a:cubicBezTo>
                      <a:cubicBezTo>
                        <a:pt x="15881" y="267"/>
                        <a:pt x="14839" y="1"/>
                        <a:pt x="1379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9"/>
                <p:cNvSpPr/>
                <p:nvPr/>
              </p:nvSpPr>
              <p:spPr>
                <a:xfrm rot="690462">
                  <a:off x="9012422" y="1155114"/>
                  <a:ext cx="502951" cy="22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18" h="8946" extrusionOk="0">
                      <a:moveTo>
                        <a:pt x="15864" y="1"/>
                      </a:moveTo>
                      <a:cubicBezTo>
                        <a:pt x="14427" y="1"/>
                        <a:pt x="12993" y="240"/>
                        <a:pt x="11622" y="713"/>
                      </a:cubicBezTo>
                      <a:cubicBezTo>
                        <a:pt x="9737" y="1334"/>
                        <a:pt x="7919" y="2132"/>
                        <a:pt x="6189" y="3108"/>
                      </a:cubicBezTo>
                      <a:cubicBezTo>
                        <a:pt x="5523" y="3463"/>
                        <a:pt x="4924" y="3885"/>
                        <a:pt x="4370" y="4373"/>
                      </a:cubicBezTo>
                      <a:cubicBezTo>
                        <a:pt x="4215" y="4483"/>
                        <a:pt x="4059" y="4550"/>
                        <a:pt x="3882" y="4572"/>
                      </a:cubicBezTo>
                      <a:cubicBezTo>
                        <a:pt x="2884" y="4727"/>
                        <a:pt x="1908" y="4971"/>
                        <a:pt x="932" y="5193"/>
                      </a:cubicBezTo>
                      <a:cubicBezTo>
                        <a:pt x="710" y="5238"/>
                        <a:pt x="488" y="5326"/>
                        <a:pt x="311" y="5459"/>
                      </a:cubicBezTo>
                      <a:cubicBezTo>
                        <a:pt x="23" y="5570"/>
                        <a:pt x="1" y="5947"/>
                        <a:pt x="222" y="6103"/>
                      </a:cubicBezTo>
                      <a:cubicBezTo>
                        <a:pt x="355" y="6236"/>
                        <a:pt x="488" y="6324"/>
                        <a:pt x="666" y="6369"/>
                      </a:cubicBezTo>
                      <a:cubicBezTo>
                        <a:pt x="1243" y="6591"/>
                        <a:pt x="1819" y="6768"/>
                        <a:pt x="2418" y="6901"/>
                      </a:cubicBezTo>
                      <a:cubicBezTo>
                        <a:pt x="2839" y="6990"/>
                        <a:pt x="2817" y="7012"/>
                        <a:pt x="2684" y="7367"/>
                      </a:cubicBezTo>
                      <a:cubicBezTo>
                        <a:pt x="2529" y="7677"/>
                        <a:pt x="2418" y="7988"/>
                        <a:pt x="2329" y="8321"/>
                      </a:cubicBezTo>
                      <a:cubicBezTo>
                        <a:pt x="2263" y="8498"/>
                        <a:pt x="2329" y="8698"/>
                        <a:pt x="2462" y="8831"/>
                      </a:cubicBezTo>
                      <a:cubicBezTo>
                        <a:pt x="2563" y="8906"/>
                        <a:pt x="2685" y="8946"/>
                        <a:pt x="2809" y="8946"/>
                      </a:cubicBezTo>
                      <a:cubicBezTo>
                        <a:pt x="2903" y="8946"/>
                        <a:pt x="2997" y="8923"/>
                        <a:pt x="3083" y="8875"/>
                      </a:cubicBezTo>
                      <a:cubicBezTo>
                        <a:pt x="3327" y="8698"/>
                        <a:pt x="3571" y="8498"/>
                        <a:pt x="3771" y="8254"/>
                      </a:cubicBezTo>
                      <a:cubicBezTo>
                        <a:pt x="4192" y="7744"/>
                        <a:pt x="4592" y="7167"/>
                        <a:pt x="4902" y="6591"/>
                      </a:cubicBezTo>
                      <a:cubicBezTo>
                        <a:pt x="5066" y="6277"/>
                        <a:pt x="5120" y="6175"/>
                        <a:pt x="5279" y="6175"/>
                      </a:cubicBezTo>
                      <a:cubicBezTo>
                        <a:pt x="5357" y="6175"/>
                        <a:pt x="5459" y="6199"/>
                        <a:pt x="5612" y="6236"/>
                      </a:cubicBezTo>
                      <a:cubicBezTo>
                        <a:pt x="6920" y="6546"/>
                        <a:pt x="8251" y="6768"/>
                        <a:pt x="9582" y="6901"/>
                      </a:cubicBezTo>
                      <a:cubicBezTo>
                        <a:pt x="9921" y="6932"/>
                        <a:pt x="10261" y="6948"/>
                        <a:pt x="10600" y="6948"/>
                      </a:cubicBezTo>
                      <a:cubicBezTo>
                        <a:pt x="12434" y="6948"/>
                        <a:pt x="14249" y="6494"/>
                        <a:pt x="15859" y="5615"/>
                      </a:cubicBezTo>
                      <a:cubicBezTo>
                        <a:pt x="15930" y="5579"/>
                        <a:pt x="16002" y="5514"/>
                        <a:pt x="16098" y="5514"/>
                      </a:cubicBezTo>
                      <a:cubicBezTo>
                        <a:pt x="16120" y="5514"/>
                        <a:pt x="16144" y="5517"/>
                        <a:pt x="16169" y="5526"/>
                      </a:cubicBezTo>
                      <a:cubicBezTo>
                        <a:pt x="16147" y="5748"/>
                        <a:pt x="16191" y="5969"/>
                        <a:pt x="16324" y="6147"/>
                      </a:cubicBezTo>
                      <a:cubicBezTo>
                        <a:pt x="16358" y="6236"/>
                        <a:pt x="16441" y="6280"/>
                        <a:pt x="16524" y="6280"/>
                      </a:cubicBezTo>
                      <a:cubicBezTo>
                        <a:pt x="16607" y="6280"/>
                        <a:pt x="16690" y="6236"/>
                        <a:pt x="16724" y="6147"/>
                      </a:cubicBezTo>
                      <a:cubicBezTo>
                        <a:pt x="16879" y="5903"/>
                        <a:pt x="16968" y="5615"/>
                        <a:pt x="16990" y="5326"/>
                      </a:cubicBezTo>
                      <a:cubicBezTo>
                        <a:pt x="17012" y="5016"/>
                        <a:pt x="17189" y="4750"/>
                        <a:pt x="17433" y="4572"/>
                      </a:cubicBezTo>
                      <a:cubicBezTo>
                        <a:pt x="18232" y="3951"/>
                        <a:pt x="18964" y="3219"/>
                        <a:pt x="19585" y="2421"/>
                      </a:cubicBezTo>
                      <a:cubicBezTo>
                        <a:pt x="19873" y="2088"/>
                        <a:pt x="20051" y="1689"/>
                        <a:pt x="20095" y="1245"/>
                      </a:cubicBezTo>
                      <a:cubicBezTo>
                        <a:pt x="20117" y="802"/>
                        <a:pt x="20028" y="691"/>
                        <a:pt x="19607" y="558"/>
                      </a:cubicBezTo>
                      <a:cubicBezTo>
                        <a:pt x="18384" y="185"/>
                        <a:pt x="17123" y="1"/>
                        <a:pt x="1586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9"/>
                <p:cNvSpPr/>
                <p:nvPr/>
              </p:nvSpPr>
              <p:spPr>
                <a:xfrm rot="690462">
                  <a:off x="4622110" y="341068"/>
                  <a:ext cx="345451" cy="23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8" h="9335" extrusionOk="0">
                      <a:moveTo>
                        <a:pt x="12872" y="1"/>
                      </a:moveTo>
                      <a:cubicBezTo>
                        <a:pt x="10954" y="1"/>
                        <a:pt x="9090" y="575"/>
                        <a:pt x="7497" y="1651"/>
                      </a:cubicBezTo>
                      <a:cubicBezTo>
                        <a:pt x="6255" y="2472"/>
                        <a:pt x="5079" y="3403"/>
                        <a:pt x="4015" y="4446"/>
                      </a:cubicBezTo>
                      <a:cubicBezTo>
                        <a:pt x="3615" y="4823"/>
                        <a:pt x="3238" y="5244"/>
                        <a:pt x="2928" y="5710"/>
                      </a:cubicBezTo>
                      <a:cubicBezTo>
                        <a:pt x="2861" y="5821"/>
                        <a:pt x="2728" y="5909"/>
                        <a:pt x="2617" y="5954"/>
                      </a:cubicBezTo>
                      <a:cubicBezTo>
                        <a:pt x="1930" y="6242"/>
                        <a:pt x="1264" y="6619"/>
                        <a:pt x="599" y="6952"/>
                      </a:cubicBezTo>
                      <a:cubicBezTo>
                        <a:pt x="444" y="7041"/>
                        <a:pt x="288" y="7151"/>
                        <a:pt x="178" y="7285"/>
                      </a:cubicBezTo>
                      <a:cubicBezTo>
                        <a:pt x="0" y="7418"/>
                        <a:pt x="44" y="7684"/>
                        <a:pt x="244" y="7772"/>
                      </a:cubicBezTo>
                      <a:cubicBezTo>
                        <a:pt x="355" y="7839"/>
                        <a:pt x="488" y="7861"/>
                        <a:pt x="621" y="7861"/>
                      </a:cubicBezTo>
                      <a:cubicBezTo>
                        <a:pt x="954" y="7911"/>
                        <a:pt x="1299" y="7936"/>
                        <a:pt x="1647" y="7936"/>
                      </a:cubicBezTo>
                      <a:cubicBezTo>
                        <a:pt x="1763" y="7936"/>
                        <a:pt x="1880" y="7933"/>
                        <a:pt x="1996" y="7928"/>
                      </a:cubicBezTo>
                      <a:cubicBezTo>
                        <a:pt x="2307" y="7928"/>
                        <a:pt x="2307" y="7928"/>
                        <a:pt x="2285" y="8194"/>
                      </a:cubicBezTo>
                      <a:cubicBezTo>
                        <a:pt x="2240" y="8460"/>
                        <a:pt x="2218" y="8704"/>
                        <a:pt x="2218" y="8970"/>
                      </a:cubicBezTo>
                      <a:cubicBezTo>
                        <a:pt x="2218" y="9103"/>
                        <a:pt x="2262" y="9236"/>
                        <a:pt x="2395" y="9303"/>
                      </a:cubicBezTo>
                      <a:cubicBezTo>
                        <a:pt x="2445" y="9324"/>
                        <a:pt x="2497" y="9334"/>
                        <a:pt x="2549" y="9334"/>
                      </a:cubicBezTo>
                      <a:cubicBezTo>
                        <a:pt x="2660" y="9334"/>
                        <a:pt x="2771" y="9290"/>
                        <a:pt x="2861" y="9214"/>
                      </a:cubicBezTo>
                      <a:cubicBezTo>
                        <a:pt x="3017" y="9037"/>
                        <a:pt x="3150" y="8859"/>
                        <a:pt x="3238" y="8637"/>
                      </a:cubicBezTo>
                      <a:cubicBezTo>
                        <a:pt x="3460" y="8172"/>
                        <a:pt x="3638" y="7706"/>
                        <a:pt x="3748" y="7196"/>
                      </a:cubicBezTo>
                      <a:cubicBezTo>
                        <a:pt x="3837" y="6819"/>
                        <a:pt x="3837" y="6819"/>
                        <a:pt x="4192" y="6819"/>
                      </a:cubicBezTo>
                      <a:cubicBezTo>
                        <a:pt x="5212" y="6797"/>
                        <a:pt x="6210" y="6708"/>
                        <a:pt x="7208" y="6530"/>
                      </a:cubicBezTo>
                      <a:cubicBezTo>
                        <a:pt x="8827" y="6264"/>
                        <a:pt x="10336" y="5532"/>
                        <a:pt x="11533" y="4401"/>
                      </a:cubicBezTo>
                      <a:cubicBezTo>
                        <a:pt x="11593" y="4362"/>
                        <a:pt x="11617" y="4287"/>
                        <a:pt x="11716" y="4287"/>
                      </a:cubicBezTo>
                      <a:cubicBezTo>
                        <a:pt x="11728" y="4287"/>
                        <a:pt x="11741" y="4288"/>
                        <a:pt x="11755" y="4290"/>
                      </a:cubicBezTo>
                      <a:cubicBezTo>
                        <a:pt x="11777" y="4446"/>
                        <a:pt x="11844" y="4601"/>
                        <a:pt x="11977" y="4712"/>
                      </a:cubicBezTo>
                      <a:cubicBezTo>
                        <a:pt x="12010" y="4754"/>
                        <a:pt x="12057" y="4773"/>
                        <a:pt x="12102" y="4773"/>
                      </a:cubicBezTo>
                      <a:cubicBezTo>
                        <a:pt x="12177" y="4773"/>
                        <a:pt x="12251" y="4720"/>
                        <a:pt x="12265" y="4623"/>
                      </a:cubicBezTo>
                      <a:cubicBezTo>
                        <a:pt x="12332" y="4423"/>
                        <a:pt x="12332" y="4202"/>
                        <a:pt x="12287" y="3980"/>
                      </a:cubicBezTo>
                      <a:cubicBezTo>
                        <a:pt x="12265" y="3758"/>
                        <a:pt x="12332" y="3514"/>
                        <a:pt x="12487" y="3337"/>
                      </a:cubicBezTo>
                      <a:cubicBezTo>
                        <a:pt x="12953" y="2738"/>
                        <a:pt x="13330" y="2072"/>
                        <a:pt x="13640" y="1363"/>
                      </a:cubicBezTo>
                      <a:cubicBezTo>
                        <a:pt x="13773" y="1074"/>
                        <a:pt x="13818" y="742"/>
                        <a:pt x="13773" y="409"/>
                      </a:cubicBezTo>
                      <a:cubicBezTo>
                        <a:pt x="13707" y="76"/>
                        <a:pt x="13618" y="10"/>
                        <a:pt x="13286" y="10"/>
                      </a:cubicBezTo>
                      <a:cubicBezTo>
                        <a:pt x="13147" y="4"/>
                        <a:pt x="13009" y="1"/>
                        <a:pt x="128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9"/>
                <p:cNvSpPr/>
                <p:nvPr/>
              </p:nvSpPr>
              <p:spPr>
                <a:xfrm rot="690462">
                  <a:off x="4721716" y="133834"/>
                  <a:ext cx="394826" cy="21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93" h="8764" extrusionOk="0">
                      <a:moveTo>
                        <a:pt x="14918" y="1"/>
                      </a:moveTo>
                      <a:cubicBezTo>
                        <a:pt x="13830" y="1"/>
                        <a:pt x="12761" y="133"/>
                        <a:pt x="11711" y="380"/>
                      </a:cubicBezTo>
                      <a:cubicBezTo>
                        <a:pt x="10602" y="646"/>
                        <a:pt x="9560" y="1045"/>
                        <a:pt x="8584" y="1578"/>
                      </a:cubicBezTo>
                      <a:cubicBezTo>
                        <a:pt x="7165" y="2332"/>
                        <a:pt x="5834" y="3219"/>
                        <a:pt x="4570" y="4217"/>
                      </a:cubicBezTo>
                      <a:cubicBezTo>
                        <a:pt x="4126" y="4550"/>
                        <a:pt x="3705" y="4949"/>
                        <a:pt x="3328" y="5393"/>
                      </a:cubicBezTo>
                      <a:cubicBezTo>
                        <a:pt x="3239" y="5504"/>
                        <a:pt x="3106" y="5570"/>
                        <a:pt x="2973" y="5614"/>
                      </a:cubicBezTo>
                      <a:cubicBezTo>
                        <a:pt x="2174" y="5903"/>
                        <a:pt x="1420" y="6235"/>
                        <a:pt x="666" y="6568"/>
                      </a:cubicBezTo>
                      <a:cubicBezTo>
                        <a:pt x="489" y="6635"/>
                        <a:pt x="333" y="6746"/>
                        <a:pt x="178" y="6856"/>
                      </a:cubicBezTo>
                      <a:cubicBezTo>
                        <a:pt x="1" y="7034"/>
                        <a:pt x="23" y="7189"/>
                        <a:pt x="267" y="7322"/>
                      </a:cubicBezTo>
                      <a:cubicBezTo>
                        <a:pt x="400" y="7367"/>
                        <a:pt x="533" y="7411"/>
                        <a:pt x="688" y="7411"/>
                      </a:cubicBezTo>
                      <a:cubicBezTo>
                        <a:pt x="1062" y="7443"/>
                        <a:pt x="1447" y="7464"/>
                        <a:pt x="1836" y="7464"/>
                      </a:cubicBezTo>
                      <a:cubicBezTo>
                        <a:pt x="1978" y="7464"/>
                        <a:pt x="2120" y="7461"/>
                        <a:pt x="2263" y="7455"/>
                      </a:cubicBezTo>
                      <a:cubicBezTo>
                        <a:pt x="2326" y="7451"/>
                        <a:pt x="2378" y="7449"/>
                        <a:pt x="2421" y="7449"/>
                      </a:cubicBezTo>
                      <a:cubicBezTo>
                        <a:pt x="2616" y="7449"/>
                        <a:pt x="2610" y="7503"/>
                        <a:pt x="2573" y="7721"/>
                      </a:cubicBezTo>
                      <a:cubicBezTo>
                        <a:pt x="2507" y="7943"/>
                        <a:pt x="2485" y="8187"/>
                        <a:pt x="2485" y="8409"/>
                      </a:cubicBezTo>
                      <a:cubicBezTo>
                        <a:pt x="2485" y="8564"/>
                        <a:pt x="2573" y="8697"/>
                        <a:pt x="2707" y="8742"/>
                      </a:cubicBezTo>
                      <a:cubicBezTo>
                        <a:pt x="2763" y="8756"/>
                        <a:pt x="2819" y="8763"/>
                        <a:pt x="2874" y="8763"/>
                      </a:cubicBezTo>
                      <a:cubicBezTo>
                        <a:pt x="2994" y="8763"/>
                        <a:pt x="3111" y="8729"/>
                        <a:pt x="3217" y="8653"/>
                      </a:cubicBezTo>
                      <a:cubicBezTo>
                        <a:pt x="3394" y="8498"/>
                        <a:pt x="3549" y="8320"/>
                        <a:pt x="3660" y="8098"/>
                      </a:cubicBezTo>
                      <a:cubicBezTo>
                        <a:pt x="3904" y="7699"/>
                        <a:pt x="4104" y="7234"/>
                        <a:pt x="4259" y="6768"/>
                      </a:cubicBezTo>
                      <a:cubicBezTo>
                        <a:pt x="4348" y="6413"/>
                        <a:pt x="4348" y="6435"/>
                        <a:pt x="4769" y="6413"/>
                      </a:cubicBezTo>
                      <a:cubicBezTo>
                        <a:pt x="5923" y="6391"/>
                        <a:pt x="7054" y="6280"/>
                        <a:pt x="8207" y="6125"/>
                      </a:cubicBezTo>
                      <a:cubicBezTo>
                        <a:pt x="9981" y="5881"/>
                        <a:pt x="11689" y="5193"/>
                        <a:pt x="13153" y="4106"/>
                      </a:cubicBezTo>
                      <a:cubicBezTo>
                        <a:pt x="13220" y="4062"/>
                        <a:pt x="13264" y="3973"/>
                        <a:pt x="13397" y="3973"/>
                      </a:cubicBezTo>
                      <a:cubicBezTo>
                        <a:pt x="13419" y="4151"/>
                        <a:pt x="13508" y="4284"/>
                        <a:pt x="13641" y="4395"/>
                      </a:cubicBezTo>
                      <a:cubicBezTo>
                        <a:pt x="13680" y="4426"/>
                        <a:pt x="13728" y="4441"/>
                        <a:pt x="13775" y="4441"/>
                      </a:cubicBezTo>
                      <a:cubicBezTo>
                        <a:pt x="13861" y="4441"/>
                        <a:pt x="13945" y="4392"/>
                        <a:pt x="13974" y="4306"/>
                      </a:cubicBezTo>
                      <a:cubicBezTo>
                        <a:pt x="14040" y="4106"/>
                        <a:pt x="14062" y="3884"/>
                        <a:pt x="14018" y="3685"/>
                      </a:cubicBezTo>
                      <a:cubicBezTo>
                        <a:pt x="13974" y="3463"/>
                        <a:pt x="14062" y="3241"/>
                        <a:pt x="14240" y="3108"/>
                      </a:cubicBezTo>
                      <a:cubicBezTo>
                        <a:pt x="14750" y="2554"/>
                        <a:pt x="15193" y="1933"/>
                        <a:pt x="15571" y="1267"/>
                      </a:cubicBezTo>
                      <a:cubicBezTo>
                        <a:pt x="15726" y="1001"/>
                        <a:pt x="15792" y="691"/>
                        <a:pt x="15726" y="380"/>
                      </a:cubicBezTo>
                      <a:cubicBezTo>
                        <a:pt x="15637" y="92"/>
                        <a:pt x="15571" y="25"/>
                        <a:pt x="15171" y="3"/>
                      </a:cubicBezTo>
                      <a:cubicBezTo>
                        <a:pt x="15087" y="1"/>
                        <a:pt x="15003" y="1"/>
                        <a:pt x="1491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9"/>
                <p:cNvSpPr/>
                <p:nvPr/>
              </p:nvSpPr>
              <p:spPr>
                <a:xfrm rot="2029222">
                  <a:off x="3809445" y="294009"/>
                  <a:ext cx="255079" cy="277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3" h="11109" extrusionOk="0">
                      <a:moveTo>
                        <a:pt x="9392" y="1"/>
                      </a:moveTo>
                      <a:cubicBezTo>
                        <a:pt x="8741" y="1"/>
                        <a:pt x="8088" y="139"/>
                        <a:pt x="7497" y="416"/>
                      </a:cubicBezTo>
                      <a:cubicBezTo>
                        <a:pt x="6743" y="749"/>
                        <a:pt x="6055" y="1259"/>
                        <a:pt x="5479" y="1902"/>
                      </a:cubicBezTo>
                      <a:cubicBezTo>
                        <a:pt x="4525" y="2901"/>
                        <a:pt x="3660" y="4010"/>
                        <a:pt x="2928" y="5207"/>
                      </a:cubicBezTo>
                      <a:cubicBezTo>
                        <a:pt x="2617" y="5695"/>
                        <a:pt x="2374" y="6205"/>
                        <a:pt x="2152" y="6715"/>
                      </a:cubicBezTo>
                      <a:cubicBezTo>
                        <a:pt x="2107" y="6848"/>
                        <a:pt x="2019" y="6937"/>
                        <a:pt x="1908" y="7004"/>
                      </a:cubicBezTo>
                      <a:cubicBezTo>
                        <a:pt x="1398" y="7359"/>
                        <a:pt x="910" y="7780"/>
                        <a:pt x="422" y="8179"/>
                      </a:cubicBezTo>
                      <a:cubicBezTo>
                        <a:pt x="289" y="8290"/>
                        <a:pt x="200" y="8401"/>
                        <a:pt x="111" y="8556"/>
                      </a:cubicBezTo>
                      <a:cubicBezTo>
                        <a:pt x="0" y="8734"/>
                        <a:pt x="23" y="9000"/>
                        <a:pt x="178" y="9155"/>
                      </a:cubicBezTo>
                      <a:cubicBezTo>
                        <a:pt x="266" y="9222"/>
                        <a:pt x="355" y="9266"/>
                        <a:pt x="466" y="9288"/>
                      </a:cubicBezTo>
                      <a:cubicBezTo>
                        <a:pt x="799" y="9355"/>
                        <a:pt x="1154" y="9377"/>
                        <a:pt x="1509" y="9377"/>
                      </a:cubicBezTo>
                      <a:cubicBezTo>
                        <a:pt x="1730" y="9377"/>
                        <a:pt x="1730" y="9377"/>
                        <a:pt x="1708" y="9732"/>
                      </a:cubicBezTo>
                      <a:cubicBezTo>
                        <a:pt x="1686" y="10042"/>
                        <a:pt x="1664" y="10353"/>
                        <a:pt x="1686" y="10641"/>
                      </a:cubicBezTo>
                      <a:cubicBezTo>
                        <a:pt x="1686" y="10819"/>
                        <a:pt x="1708" y="10996"/>
                        <a:pt x="1819" y="11063"/>
                      </a:cubicBezTo>
                      <a:cubicBezTo>
                        <a:pt x="1866" y="11094"/>
                        <a:pt x="1911" y="11109"/>
                        <a:pt x="1952" y="11109"/>
                      </a:cubicBezTo>
                      <a:cubicBezTo>
                        <a:pt x="2028" y="11109"/>
                        <a:pt x="2094" y="11060"/>
                        <a:pt x="2152" y="10974"/>
                      </a:cubicBezTo>
                      <a:cubicBezTo>
                        <a:pt x="2285" y="10752"/>
                        <a:pt x="2374" y="10530"/>
                        <a:pt x="2440" y="10286"/>
                      </a:cubicBezTo>
                      <a:cubicBezTo>
                        <a:pt x="2595" y="9710"/>
                        <a:pt x="2706" y="9133"/>
                        <a:pt x="2795" y="8534"/>
                      </a:cubicBezTo>
                      <a:cubicBezTo>
                        <a:pt x="2839" y="8091"/>
                        <a:pt x="2839" y="8091"/>
                        <a:pt x="3128" y="8091"/>
                      </a:cubicBezTo>
                      <a:cubicBezTo>
                        <a:pt x="3882" y="8091"/>
                        <a:pt x="4636" y="7980"/>
                        <a:pt x="5368" y="7802"/>
                      </a:cubicBezTo>
                      <a:cubicBezTo>
                        <a:pt x="6588" y="7492"/>
                        <a:pt x="7674" y="6693"/>
                        <a:pt x="8562" y="5318"/>
                      </a:cubicBezTo>
                      <a:cubicBezTo>
                        <a:pt x="8606" y="5252"/>
                        <a:pt x="8628" y="5163"/>
                        <a:pt x="8717" y="5163"/>
                      </a:cubicBezTo>
                      <a:cubicBezTo>
                        <a:pt x="8739" y="5362"/>
                        <a:pt x="8783" y="5540"/>
                        <a:pt x="8894" y="5695"/>
                      </a:cubicBezTo>
                      <a:cubicBezTo>
                        <a:pt x="8929" y="5748"/>
                        <a:pt x="8964" y="5773"/>
                        <a:pt x="8996" y="5773"/>
                      </a:cubicBezTo>
                      <a:cubicBezTo>
                        <a:pt x="9046" y="5773"/>
                        <a:pt x="9089" y="5714"/>
                        <a:pt x="9116" y="5606"/>
                      </a:cubicBezTo>
                      <a:cubicBezTo>
                        <a:pt x="9138" y="5340"/>
                        <a:pt x="9138" y="5074"/>
                        <a:pt x="9116" y="4808"/>
                      </a:cubicBezTo>
                      <a:cubicBezTo>
                        <a:pt x="9072" y="4542"/>
                        <a:pt x="9116" y="4276"/>
                        <a:pt x="9249" y="4032"/>
                      </a:cubicBezTo>
                      <a:cubicBezTo>
                        <a:pt x="9582" y="3278"/>
                        <a:pt x="9870" y="2479"/>
                        <a:pt x="10070" y="1659"/>
                      </a:cubicBezTo>
                      <a:cubicBezTo>
                        <a:pt x="10181" y="1304"/>
                        <a:pt x="10203" y="904"/>
                        <a:pt x="10158" y="527"/>
                      </a:cubicBezTo>
                      <a:cubicBezTo>
                        <a:pt x="10092" y="128"/>
                        <a:pt x="10025" y="39"/>
                        <a:pt x="9781" y="17"/>
                      </a:cubicBezTo>
                      <a:cubicBezTo>
                        <a:pt x="9652" y="6"/>
                        <a:pt x="9522" y="1"/>
                        <a:pt x="939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9"/>
                <p:cNvSpPr/>
                <p:nvPr/>
              </p:nvSpPr>
              <p:spPr>
                <a:xfrm rot="690462">
                  <a:off x="5062894" y="-42227"/>
                  <a:ext cx="345451" cy="23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8" h="9335" extrusionOk="0">
                      <a:moveTo>
                        <a:pt x="12849" y="0"/>
                      </a:moveTo>
                      <a:cubicBezTo>
                        <a:pt x="11958" y="0"/>
                        <a:pt x="11083" y="120"/>
                        <a:pt x="10225" y="387"/>
                      </a:cubicBezTo>
                      <a:cubicBezTo>
                        <a:pt x="9249" y="653"/>
                        <a:pt x="8339" y="1074"/>
                        <a:pt x="7497" y="1651"/>
                      </a:cubicBezTo>
                      <a:cubicBezTo>
                        <a:pt x="6255" y="2472"/>
                        <a:pt x="5079" y="3403"/>
                        <a:pt x="4014" y="4446"/>
                      </a:cubicBezTo>
                      <a:cubicBezTo>
                        <a:pt x="3615" y="4823"/>
                        <a:pt x="3238" y="5244"/>
                        <a:pt x="2928" y="5710"/>
                      </a:cubicBezTo>
                      <a:cubicBezTo>
                        <a:pt x="2861" y="5821"/>
                        <a:pt x="2728" y="5910"/>
                        <a:pt x="2617" y="5954"/>
                      </a:cubicBezTo>
                      <a:cubicBezTo>
                        <a:pt x="1930" y="6242"/>
                        <a:pt x="1264" y="6619"/>
                        <a:pt x="599" y="6952"/>
                      </a:cubicBezTo>
                      <a:cubicBezTo>
                        <a:pt x="444" y="7041"/>
                        <a:pt x="288" y="7152"/>
                        <a:pt x="177" y="7285"/>
                      </a:cubicBezTo>
                      <a:cubicBezTo>
                        <a:pt x="0" y="7418"/>
                        <a:pt x="44" y="7684"/>
                        <a:pt x="244" y="7773"/>
                      </a:cubicBezTo>
                      <a:cubicBezTo>
                        <a:pt x="355" y="7817"/>
                        <a:pt x="488" y="7861"/>
                        <a:pt x="621" y="7861"/>
                      </a:cubicBezTo>
                      <a:cubicBezTo>
                        <a:pt x="954" y="7911"/>
                        <a:pt x="1299" y="7936"/>
                        <a:pt x="1647" y="7936"/>
                      </a:cubicBezTo>
                      <a:cubicBezTo>
                        <a:pt x="1763" y="7936"/>
                        <a:pt x="1880" y="7933"/>
                        <a:pt x="1996" y="7928"/>
                      </a:cubicBezTo>
                      <a:cubicBezTo>
                        <a:pt x="2307" y="7928"/>
                        <a:pt x="2307" y="7928"/>
                        <a:pt x="2284" y="8194"/>
                      </a:cubicBezTo>
                      <a:cubicBezTo>
                        <a:pt x="2240" y="8460"/>
                        <a:pt x="2218" y="8704"/>
                        <a:pt x="2218" y="8970"/>
                      </a:cubicBezTo>
                      <a:cubicBezTo>
                        <a:pt x="2218" y="9103"/>
                        <a:pt x="2262" y="9236"/>
                        <a:pt x="2395" y="9303"/>
                      </a:cubicBezTo>
                      <a:cubicBezTo>
                        <a:pt x="2445" y="9324"/>
                        <a:pt x="2497" y="9334"/>
                        <a:pt x="2549" y="9334"/>
                      </a:cubicBezTo>
                      <a:cubicBezTo>
                        <a:pt x="2660" y="9334"/>
                        <a:pt x="2771" y="9290"/>
                        <a:pt x="2861" y="9214"/>
                      </a:cubicBezTo>
                      <a:cubicBezTo>
                        <a:pt x="3016" y="9037"/>
                        <a:pt x="3149" y="8837"/>
                        <a:pt x="3238" y="8638"/>
                      </a:cubicBezTo>
                      <a:cubicBezTo>
                        <a:pt x="3460" y="8172"/>
                        <a:pt x="3637" y="7684"/>
                        <a:pt x="3748" y="7196"/>
                      </a:cubicBezTo>
                      <a:cubicBezTo>
                        <a:pt x="3837" y="6819"/>
                        <a:pt x="3837" y="6819"/>
                        <a:pt x="4214" y="6819"/>
                      </a:cubicBezTo>
                      <a:cubicBezTo>
                        <a:pt x="5212" y="6797"/>
                        <a:pt x="6210" y="6686"/>
                        <a:pt x="7208" y="6531"/>
                      </a:cubicBezTo>
                      <a:cubicBezTo>
                        <a:pt x="8827" y="6264"/>
                        <a:pt x="10336" y="5532"/>
                        <a:pt x="11533" y="4401"/>
                      </a:cubicBezTo>
                      <a:cubicBezTo>
                        <a:pt x="11578" y="4357"/>
                        <a:pt x="11622" y="4268"/>
                        <a:pt x="11733" y="4268"/>
                      </a:cubicBezTo>
                      <a:cubicBezTo>
                        <a:pt x="11755" y="4446"/>
                        <a:pt x="11844" y="4601"/>
                        <a:pt x="11977" y="4712"/>
                      </a:cubicBezTo>
                      <a:cubicBezTo>
                        <a:pt x="12010" y="4754"/>
                        <a:pt x="12056" y="4773"/>
                        <a:pt x="12102" y="4773"/>
                      </a:cubicBezTo>
                      <a:cubicBezTo>
                        <a:pt x="12177" y="4773"/>
                        <a:pt x="12251" y="4720"/>
                        <a:pt x="12265" y="4623"/>
                      </a:cubicBezTo>
                      <a:cubicBezTo>
                        <a:pt x="12310" y="4424"/>
                        <a:pt x="12332" y="4180"/>
                        <a:pt x="12287" y="3980"/>
                      </a:cubicBezTo>
                      <a:cubicBezTo>
                        <a:pt x="12265" y="3736"/>
                        <a:pt x="12332" y="3514"/>
                        <a:pt x="12487" y="3337"/>
                      </a:cubicBezTo>
                      <a:cubicBezTo>
                        <a:pt x="12931" y="2716"/>
                        <a:pt x="13330" y="2073"/>
                        <a:pt x="13640" y="1363"/>
                      </a:cubicBezTo>
                      <a:cubicBezTo>
                        <a:pt x="13773" y="1074"/>
                        <a:pt x="13818" y="742"/>
                        <a:pt x="13773" y="409"/>
                      </a:cubicBezTo>
                      <a:cubicBezTo>
                        <a:pt x="13685" y="76"/>
                        <a:pt x="13618" y="10"/>
                        <a:pt x="13285" y="10"/>
                      </a:cubicBezTo>
                      <a:cubicBezTo>
                        <a:pt x="13139" y="4"/>
                        <a:pt x="12994" y="0"/>
                        <a:pt x="1284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9"/>
                <p:cNvSpPr/>
                <p:nvPr/>
              </p:nvSpPr>
              <p:spPr>
                <a:xfrm rot="690462">
                  <a:off x="5131847" y="285749"/>
                  <a:ext cx="395926" cy="2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7" h="8669" extrusionOk="0">
                      <a:moveTo>
                        <a:pt x="14734" y="0"/>
                      </a:moveTo>
                      <a:cubicBezTo>
                        <a:pt x="13727" y="0"/>
                        <a:pt x="12725" y="114"/>
                        <a:pt x="11755" y="342"/>
                      </a:cubicBezTo>
                      <a:cubicBezTo>
                        <a:pt x="10646" y="609"/>
                        <a:pt x="9604" y="1008"/>
                        <a:pt x="8628" y="1540"/>
                      </a:cubicBezTo>
                      <a:cubicBezTo>
                        <a:pt x="7209" y="2272"/>
                        <a:pt x="5856" y="3137"/>
                        <a:pt x="4591" y="4113"/>
                      </a:cubicBezTo>
                      <a:cubicBezTo>
                        <a:pt x="4148" y="4468"/>
                        <a:pt x="3726" y="4845"/>
                        <a:pt x="3349" y="5288"/>
                      </a:cubicBezTo>
                      <a:cubicBezTo>
                        <a:pt x="3239" y="5399"/>
                        <a:pt x="3128" y="5466"/>
                        <a:pt x="2972" y="5510"/>
                      </a:cubicBezTo>
                      <a:cubicBezTo>
                        <a:pt x="2174" y="5776"/>
                        <a:pt x="1420" y="6131"/>
                        <a:pt x="666" y="6442"/>
                      </a:cubicBezTo>
                      <a:cubicBezTo>
                        <a:pt x="488" y="6508"/>
                        <a:pt x="333" y="6597"/>
                        <a:pt x="178" y="6730"/>
                      </a:cubicBezTo>
                      <a:cubicBezTo>
                        <a:pt x="0" y="6908"/>
                        <a:pt x="23" y="7063"/>
                        <a:pt x="266" y="7174"/>
                      </a:cubicBezTo>
                      <a:cubicBezTo>
                        <a:pt x="400" y="7240"/>
                        <a:pt x="533" y="7262"/>
                        <a:pt x="666" y="7285"/>
                      </a:cubicBezTo>
                      <a:cubicBezTo>
                        <a:pt x="1055" y="7317"/>
                        <a:pt x="1445" y="7338"/>
                        <a:pt x="1826" y="7338"/>
                      </a:cubicBezTo>
                      <a:cubicBezTo>
                        <a:pt x="1965" y="7338"/>
                        <a:pt x="2104" y="7335"/>
                        <a:pt x="2240" y="7329"/>
                      </a:cubicBezTo>
                      <a:cubicBezTo>
                        <a:pt x="2617" y="7329"/>
                        <a:pt x="2595" y="7329"/>
                        <a:pt x="2551" y="7617"/>
                      </a:cubicBezTo>
                      <a:cubicBezTo>
                        <a:pt x="2507" y="7839"/>
                        <a:pt x="2462" y="8083"/>
                        <a:pt x="2462" y="8305"/>
                      </a:cubicBezTo>
                      <a:cubicBezTo>
                        <a:pt x="2462" y="8460"/>
                        <a:pt x="2551" y="8593"/>
                        <a:pt x="2684" y="8637"/>
                      </a:cubicBezTo>
                      <a:cubicBezTo>
                        <a:pt x="2741" y="8659"/>
                        <a:pt x="2798" y="8669"/>
                        <a:pt x="2854" y="8669"/>
                      </a:cubicBezTo>
                      <a:cubicBezTo>
                        <a:pt x="2973" y="8669"/>
                        <a:pt x="3089" y="8624"/>
                        <a:pt x="3194" y="8549"/>
                      </a:cubicBezTo>
                      <a:cubicBezTo>
                        <a:pt x="3372" y="8394"/>
                        <a:pt x="3527" y="8216"/>
                        <a:pt x="3638" y="8016"/>
                      </a:cubicBezTo>
                      <a:cubicBezTo>
                        <a:pt x="3904" y="7595"/>
                        <a:pt x="4103" y="7151"/>
                        <a:pt x="4237" y="6686"/>
                      </a:cubicBezTo>
                      <a:cubicBezTo>
                        <a:pt x="4347" y="6331"/>
                        <a:pt x="4347" y="6331"/>
                        <a:pt x="4769" y="6331"/>
                      </a:cubicBezTo>
                      <a:cubicBezTo>
                        <a:pt x="5922" y="6309"/>
                        <a:pt x="7053" y="6220"/>
                        <a:pt x="8207" y="6065"/>
                      </a:cubicBezTo>
                      <a:cubicBezTo>
                        <a:pt x="10003" y="5843"/>
                        <a:pt x="11711" y="5178"/>
                        <a:pt x="13175" y="4113"/>
                      </a:cubicBezTo>
                      <a:cubicBezTo>
                        <a:pt x="13219" y="4024"/>
                        <a:pt x="13308" y="3958"/>
                        <a:pt x="13419" y="3958"/>
                      </a:cubicBezTo>
                      <a:cubicBezTo>
                        <a:pt x="13441" y="4113"/>
                        <a:pt x="13530" y="4268"/>
                        <a:pt x="13663" y="4357"/>
                      </a:cubicBezTo>
                      <a:cubicBezTo>
                        <a:pt x="13716" y="4392"/>
                        <a:pt x="13773" y="4410"/>
                        <a:pt x="13825" y="4410"/>
                      </a:cubicBezTo>
                      <a:cubicBezTo>
                        <a:pt x="13902" y="4410"/>
                        <a:pt x="13969" y="4370"/>
                        <a:pt x="13995" y="4290"/>
                      </a:cubicBezTo>
                      <a:cubicBezTo>
                        <a:pt x="14062" y="4091"/>
                        <a:pt x="14084" y="3891"/>
                        <a:pt x="14040" y="3669"/>
                      </a:cubicBezTo>
                      <a:cubicBezTo>
                        <a:pt x="14018" y="3448"/>
                        <a:pt x="14106" y="3226"/>
                        <a:pt x="14262" y="3093"/>
                      </a:cubicBezTo>
                      <a:cubicBezTo>
                        <a:pt x="14794" y="2538"/>
                        <a:pt x="15237" y="1917"/>
                        <a:pt x="15615" y="1252"/>
                      </a:cubicBezTo>
                      <a:cubicBezTo>
                        <a:pt x="15770" y="1008"/>
                        <a:pt x="15836" y="697"/>
                        <a:pt x="15792" y="387"/>
                      </a:cubicBezTo>
                      <a:cubicBezTo>
                        <a:pt x="15703" y="76"/>
                        <a:pt x="15615" y="10"/>
                        <a:pt x="15237" y="10"/>
                      </a:cubicBezTo>
                      <a:cubicBezTo>
                        <a:pt x="15070" y="3"/>
                        <a:pt x="14902" y="0"/>
                        <a:pt x="147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9"/>
                <p:cNvSpPr/>
                <p:nvPr/>
              </p:nvSpPr>
              <p:spPr>
                <a:xfrm rot="690462">
                  <a:off x="5025894" y="187527"/>
                  <a:ext cx="255651" cy="278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6" h="11120" extrusionOk="0">
                      <a:moveTo>
                        <a:pt x="9416" y="0"/>
                      </a:moveTo>
                      <a:cubicBezTo>
                        <a:pt x="8771" y="0"/>
                        <a:pt x="8133" y="139"/>
                        <a:pt x="7542" y="416"/>
                      </a:cubicBezTo>
                      <a:cubicBezTo>
                        <a:pt x="6766" y="771"/>
                        <a:pt x="6078" y="1281"/>
                        <a:pt x="5524" y="1902"/>
                      </a:cubicBezTo>
                      <a:cubicBezTo>
                        <a:pt x="4548" y="2922"/>
                        <a:pt x="3683" y="4031"/>
                        <a:pt x="2951" y="5207"/>
                      </a:cubicBezTo>
                      <a:cubicBezTo>
                        <a:pt x="2640" y="5695"/>
                        <a:pt x="2374" y="6205"/>
                        <a:pt x="2152" y="6737"/>
                      </a:cubicBezTo>
                      <a:cubicBezTo>
                        <a:pt x="2108" y="6848"/>
                        <a:pt x="2041" y="6937"/>
                        <a:pt x="1930" y="7003"/>
                      </a:cubicBezTo>
                      <a:cubicBezTo>
                        <a:pt x="1420" y="7358"/>
                        <a:pt x="932" y="7780"/>
                        <a:pt x="444" y="8179"/>
                      </a:cubicBezTo>
                      <a:cubicBezTo>
                        <a:pt x="311" y="8290"/>
                        <a:pt x="200" y="8423"/>
                        <a:pt x="134" y="8556"/>
                      </a:cubicBezTo>
                      <a:cubicBezTo>
                        <a:pt x="1" y="8755"/>
                        <a:pt x="45" y="8999"/>
                        <a:pt x="200" y="9155"/>
                      </a:cubicBezTo>
                      <a:cubicBezTo>
                        <a:pt x="267" y="9221"/>
                        <a:pt x="378" y="9288"/>
                        <a:pt x="467" y="9288"/>
                      </a:cubicBezTo>
                      <a:cubicBezTo>
                        <a:pt x="759" y="9343"/>
                        <a:pt x="1051" y="9382"/>
                        <a:pt x="1330" y="9382"/>
                      </a:cubicBezTo>
                      <a:cubicBezTo>
                        <a:pt x="1391" y="9382"/>
                        <a:pt x="1450" y="9380"/>
                        <a:pt x="1509" y="9377"/>
                      </a:cubicBezTo>
                      <a:cubicBezTo>
                        <a:pt x="1753" y="9377"/>
                        <a:pt x="1753" y="9377"/>
                        <a:pt x="1731" y="9731"/>
                      </a:cubicBezTo>
                      <a:cubicBezTo>
                        <a:pt x="1686" y="10042"/>
                        <a:pt x="1686" y="10352"/>
                        <a:pt x="1686" y="10663"/>
                      </a:cubicBezTo>
                      <a:cubicBezTo>
                        <a:pt x="1686" y="10840"/>
                        <a:pt x="1731" y="10996"/>
                        <a:pt x="1842" y="11084"/>
                      </a:cubicBezTo>
                      <a:cubicBezTo>
                        <a:pt x="1880" y="11107"/>
                        <a:pt x="1921" y="11120"/>
                        <a:pt x="1962" y="11120"/>
                      </a:cubicBezTo>
                      <a:cubicBezTo>
                        <a:pt x="2039" y="11120"/>
                        <a:pt x="2116" y="11075"/>
                        <a:pt x="2174" y="10973"/>
                      </a:cubicBezTo>
                      <a:cubicBezTo>
                        <a:pt x="2308" y="10752"/>
                        <a:pt x="2396" y="10530"/>
                        <a:pt x="2441" y="10286"/>
                      </a:cubicBezTo>
                      <a:cubicBezTo>
                        <a:pt x="2618" y="9709"/>
                        <a:pt x="2729" y="9133"/>
                        <a:pt x="2795" y="8556"/>
                      </a:cubicBezTo>
                      <a:cubicBezTo>
                        <a:pt x="2862" y="8090"/>
                        <a:pt x="2862" y="8112"/>
                        <a:pt x="3128" y="8090"/>
                      </a:cubicBezTo>
                      <a:cubicBezTo>
                        <a:pt x="3882" y="8090"/>
                        <a:pt x="4636" y="8001"/>
                        <a:pt x="5368" y="7824"/>
                      </a:cubicBezTo>
                      <a:cubicBezTo>
                        <a:pt x="6610" y="7513"/>
                        <a:pt x="7675" y="6693"/>
                        <a:pt x="8584" y="5318"/>
                      </a:cubicBezTo>
                      <a:cubicBezTo>
                        <a:pt x="8629" y="5273"/>
                        <a:pt x="8651" y="5162"/>
                        <a:pt x="8739" y="5162"/>
                      </a:cubicBezTo>
                      <a:cubicBezTo>
                        <a:pt x="8762" y="5362"/>
                        <a:pt x="8806" y="5539"/>
                        <a:pt x="8917" y="5717"/>
                      </a:cubicBezTo>
                      <a:cubicBezTo>
                        <a:pt x="8949" y="5758"/>
                        <a:pt x="8982" y="5777"/>
                        <a:pt x="9012" y="5777"/>
                      </a:cubicBezTo>
                      <a:cubicBezTo>
                        <a:pt x="9065" y="5777"/>
                        <a:pt x="9111" y="5718"/>
                        <a:pt x="9139" y="5606"/>
                      </a:cubicBezTo>
                      <a:cubicBezTo>
                        <a:pt x="9183" y="5340"/>
                        <a:pt x="9183" y="5074"/>
                        <a:pt x="9139" y="4808"/>
                      </a:cubicBezTo>
                      <a:cubicBezTo>
                        <a:pt x="9094" y="4564"/>
                        <a:pt x="9139" y="4275"/>
                        <a:pt x="9272" y="4053"/>
                      </a:cubicBezTo>
                      <a:cubicBezTo>
                        <a:pt x="9604" y="3277"/>
                        <a:pt x="9893" y="2479"/>
                        <a:pt x="10092" y="1680"/>
                      </a:cubicBezTo>
                      <a:cubicBezTo>
                        <a:pt x="10203" y="1303"/>
                        <a:pt x="10226" y="904"/>
                        <a:pt x="10181" y="527"/>
                      </a:cubicBezTo>
                      <a:cubicBezTo>
                        <a:pt x="10115" y="128"/>
                        <a:pt x="10070" y="39"/>
                        <a:pt x="9804" y="17"/>
                      </a:cubicBezTo>
                      <a:cubicBezTo>
                        <a:pt x="9675" y="6"/>
                        <a:pt x="9545" y="0"/>
                        <a:pt x="941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9"/>
                <p:cNvSpPr/>
                <p:nvPr/>
              </p:nvSpPr>
              <p:spPr>
                <a:xfrm rot="690462">
                  <a:off x="5411588" y="158443"/>
                  <a:ext cx="285576" cy="15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23" h="6326" extrusionOk="0">
                      <a:moveTo>
                        <a:pt x="10723" y="1"/>
                      </a:moveTo>
                      <a:cubicBezTo>
                        <a:pt x="9947" y="1"/>
                        <a:pt x="9190" y="93"/>
                        <a:pt x="8451" y="292"/>
                      </a:cubicBezTo>
                      <a:cubicBezTo>
                        <a:pt x="7674" y="470"/>
                        <a:pt x="6920" y="758"/>
                        <a:pt x="6210" y="1157"/>
                      </a:cubicBezTo>
                      <a:cubicBezTo>
                        <a:pt x="5190" y="1690"/>
                        <a:pt x="4214" y="2311"/>
                        <a:pt x="3305" y="3043"/>
                      </a:cubicBezTo>
                      <a:cubicBezTo>
                        <a:pt x="2994" y="3287"/>
                        <a:pt x="2684" y="3575"/>
                        <a:pt x="2418" y="3885"/>
                      </a:cubicBezTo>
                      <a:cubicBezTo>
                        <a:pt x="2351" y="3974"/>
                        <a:pt x="2262" y="4041"/>
                        <a:pt x="2152" y="4063"/>
                      </a:cubicBezTo>
                      <a:cubicBezTo>
                        <a:pt x="1575" y="4262"/>
                        <a:pt x="1043" y="4506"/>
                        <a:pt x="488" y="4750"/>
                      </a:cubicBezTo>
                      <a:cubicBezTo>
                        <a:pt x="355" y="4795"/>
                        <a:pt x="244" y="4861"/>
                        <a:pt x="155" y="4950"/>
                      </a:cubicBezTo>
                      <a:cubicBezTo>
                        <a:pt x="0" y="5083"/>
                        <a:pt x="22" y="5194"/>
                        <a:pt x="200" y="5283"/>
                      </a:cubicBezTo>
                      <a:cubicBezTo>
                        <a:pt x="289" y="5327"/>
                        <a:pt x="399" y="5349"/>
                        <a:pt x="488" y="5349"/>
                      </a:cubicBezTo>
                      <a:cubicBezTo>
                        <a:pt x="722" y="5375"/>
                        <a:pt x="948" y="5386"/>
                        <a:pt x="1171" y="5386"/>
                      </a:cubicBezTo>
                      <a:cubicBezTo>
                        <a:pt x="1329" y="5386"/>
                        <a:pt x="1485" y="5381"/>
                        <a:pt x="1641" y="5371"/>
                      </a:cubicBezTo>
                      <a:cubicBezTo>
                        <a:pt x="1885" y="5371"/>
                        <a:pt x="1885" y="5371"/>
                        <a:pt x="1863" y="5571"/>
                      </a:cubicBezTo>
                      <a:cubicBezTo>
                        <a:pt x="1819" y="5726"/>
                        <a:pt x="1797" y="5904"/>
                        <a:pt x="1797" y="6081"/>
                      </a:cubicBezTo>
                      <a:cubicBezTo>
                        <a:pt x="1797" y="6170"/>
                        <a:pt x="1863" y="6281"/>
                        <a:pt x="1952" y="6303"/>
                      </a:cubicBezTo>
                      <a:cubicBezTo>
                        <a:pt x="1996" y="6318"/>
                        <a:pt x="2041" y="6325"/>
                        <a:pt x="2084" y="6325"/>
                      </a:cubicBezTo>
                      <a:cubicBezTo>
                        <a:pt x="2171" y="6325"/>
                        <a:pt x="2255" y="6296"/>
                        <a:pt x="2329" y="6236"/>
                      </a:cubicBezTo>
                      <a:cubicBezTo>
                        <a:pt x="2462" y="6126"/>
                        <a:pt x="2573" y="5992"/>
                        <a:pt x="2640" y="5859"/>
                      </a:cubicBezTo>
                      <a:cubicBezTo>
                        <a:pt x="2839" y="5549"/>
                        <a:pt x="2972" y="5216"/>
                        <a:pt x="3083" y="4884"/>
                      </a:cubicBezTo>
                      <a:cubicBezTo>
                        <a:pt x="3150" y="4640"/>
                        <a:pt x="3150" y="4640"/>
                        <a:pt x="3460" y="4640"/>
                      </a:cubicBezTo>
                      <a:cubicBezTo>
                        <a:pt x="4281" y="4595"/>
                        <a:pt x="5101" y="4529"/>
                        <a:pt x="5922" y="4418"/>
                      </a:cubicBezTo>
                      <a:cubicBezTo>
                        <a:pt x="7231" y="4240"/>
                        <a:pt x="8451" y="3752"/>
                        <a:pt x="9493" y="2976"/>
                      </a:cubicBezTo>
                      <a:cubicBezTo>
                        <a:pt x="9559" y="2932"/>
                        <a:pt x="9582" y="2887"/>
                        <a:pt x="9670" y="2887"/>
                      </a:cubicBezTo>
                      <a:cubicBezTo>
                        <a:pt x="9715" y="2998"/>
                        <a:pt x="9781" y="3109"/>
                        <a:pt x="9870" y="3176"/>
                      </a:cubicBezTo>
                      <a:cubicBezTo>
                        <a:pt x="9900" y="3190"/>
                        <a:pt x="9932" y="3198"/>
                        <a:pt x="9963" y="3198"/>
                      </a:cubicBezTo>
                      <a:cubicBezTo>
                        <a:pt x="10025" y="3198"/>
                        <a:pt x="10084" y="3168"/>
                        <a:pt x="10114" y="3109"/>
                      </a:cubicBezTo>
                      <a:cubicBezTo>
                        <a:pt x="10158" y="2976"/>
                        <a:pt x="10158" y="2821"/>
                        <a:pt x="10136" y="2666"/>
                      </a:cubicBezTo>
                      <a:cubicBezTo>
                        <a:pt x="10114" y="2510"/>
                        <a:pt x="10158" y="2355"/>
                        <a:pt x="10291" y="2244"/>
                      </a:cubicBezTo>
                      <a:cubicBezTo>
                        <a:pt x="10668" y="1845"/>
                        <a:pt x="11001" y="1401"/>
                        <a:pt x="11245" y="913"/>
                      </a:cubicBezTo>
                      <a:cubicBezTo>
                        <a:pt x="11378" y="736"/>
                        <a:pt x="11423" y="492"/>
                        <a:pt x="11378" y="292"/>
                      </a:cubicBezTo>
                      <a:cubicBezTo>
                        <a:pt x="11312" y="71"/>
                        <a:pt x="11245" y="4"/>
                        <a:pt x="10979" y="4"/>
                      </a:cubicBezTo>
                      <a:cubicBezTo>
                        <a:pt x="10893" y="2"/>
                        <a:pt x="10808" y="1"/>
                        <a:pt x="1072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9"/>
                <p:cNvSpPr/>
                <p:nvPr/>
              </p:nvSpPr>
              <p:spPr>
                <a:xfrm rot="690462">
                  <a:off x="5622040" y="155525"/>
                  <a:ext cx="255101" cy="278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4" h="11121" extrusionOk="0">
                      <a:moveTo>
                        <a:pt x="9392" y="1"/>
                      </a:moveTo>
                      <a:cubicBezTo>
                        <a:pt x="8742" y="1"/>
                        <a:pt x="8089" y="139"/>
                        <a:pt x="7497" y="416"/>
                      </a:cubicBezTo>
                      <a:cubicBezTo>
                        <a:pt x="6743" y="771"/>
                        <a:pt x="6056" y="1259"/>
                        <a:pt x="5479" y="1902"/>
                      </a:cubicBezTo>
                      <a:cubicBezTo>
                        <a:pt x="4525" y="2923"/>
                        <a:pt x="3660" y="4032"/>
                        <a:pt x="2928" y="5207"/>
                      </a:cubicBezTo>
                      <a:cubicBezTo>
                        <a:pt x="2618" y="5695"/>
                        <a:pt x="2352" y="6205"/>
                        <a:pt x="2152" y="6738"/>
                      </a:cubicBezTo>
                      <a:cubicBezTo>
                        <a:pt x="2108" y="6848"/>
                        <a:pt x="2019" y="6937"/>
                        <a:pt x="1908" y="7004"/>
                      </a:cubicBezTo>
                      <a:cubicBezTo>
                        <a:pt x="1398" y="7359"/>
                        <a:pt x="910" y="7780"/>
                        <a:pt x="422" y="8179"/>
                      </a:cubicBezTo>
                      <a:cubicBezTo>
                        <a:pt x="289" y="8290"/>
                        <a:pt x="200" y="8423"/>
                        <a:pt x="112" y="8556"/>
                      </a:cubicBezTo>
                      <a:cubicBezTo>
                        <a:pt x="1" y="8756"/>
                        <a:pt x="23" y="9000"/>
                        <a:pt x="178" y="9155"/>
                      </a:cubicBezTo>
                      <a:cubicBezTo>
                        <a:pt x="267" y="9222"/>
                        <a:pt x="356" y="9288"/>
                        <a:pt x="466" y="9288"/>
                      </a:cubicBezTo>
                      <a:cubicBezTo>
                        <a:pt x="740" y="9343"/>
                        <a:pt x="1029" y="9383"/>
                        <a:pt x="1320" y="9383"/>
                      </a:cubicBezTo>
                      <a:cubicBezTo>
                        <a:pt x="1383" y="9383"/>
                        <a:pt x="1446" y="9381"/>
                        <a:pt x="1509" y="9377"/>
                      </a:cubicBezTo>
                      <a:cubicBezTo>
                        <a:pt x="1731" y="9377"/>
                        <a:pt x="1731" y="9377"/>
                        <a:pt x="1708" y="9732"/>
                      </a:cubicBezTo>
                      <a:cubicBezTo>
                        <a:pt x="1686" y="10042"/>
                        <a:pt x="1664" y="10353"/>
                        <a:pt x="1686" y="10663"/>
                      </a:cubicBezTo>
                      <a:cubicBezTo>
                        <a:pt x="1686" y="10841"/>
                        <a:pt x="1708" y="10996"/>
                        <a:pt x="1819" y="11085"/>
                      </a:cubicBezTo>
                      <a:cubicBezTo>
                        <a:pt x="1858" y="11108"/>
                        <a:pt x="1899" y="11120"/>
                        <a:pt x="1939" y="11120"/>
                      </a:cubicBezTo>
                      <a:cubicBezTo>
                        <a:pt x="2017" y="11120"/>
                        <a:pt x="2094" y="11075"/>
                        <a:pt x="2152" y="10974"/>
                      </a:cubicBezTo>
                      <a:cubicBezTo>
                        <a:pt x="2285" y="10752"/>
                        <a:pt x="2374" y="10530"/>
                        <a:pt x="2440" y="10286"/>
                      </a:cubicBezTo>
                      <a:cubicBezTo>
                        <a:pt x="2596" y="9710"/>
                        <a:pt x="2707" y="9133"/>
                        <a:pt x="2795" y="8556"/>
                      </a:cubicBezTo>
                      <a:cubicBezTo>
                        <a:pt x="2840" y="8091"/>
                        <a:pt x="2840" y="8113"/>
                        <a:pt x="3128" y="8091"/>
                      </a:cubicBezTo>
                      <a:cubicBezTo>
                        <a:pt x="3882" y="8091"/>
                        <a:pt x="4636" y="8002"/>
                        <a:pt x="5368" y="7824"/>
                      </a:cubicBezTo>
                      <a:cubicBezTo>
                        <a:pt x="6588" y="7492"/>
                        <a:pt x="7675" y="6693"/>
                        <a:pt x="8562" y="5318"/>
                      </a:cubicBezTo>
                      <a:cubicBezTo>
                        <a:pt x="8606" y="5274"/>
                        <a:pt x="8628" y="5163"/>
                        <a:pt x="8717" y="5163"/>
                      </a:cubicBezTo>
                      <a:cubicBezTo>
                        <a:pt x="8717" y="5362"/>
                        <a:pt x="8784" y="5540"/>
                        <a:pt x="8895" y="5695"/>
                      </a:cubicBezTo>
                      <a:cubicBezTo>
                        <a:pt x="8930" y="5748"/>
                        <a:pt x="8965" y="5773"/>
                        <a:pt x="8997" y="5773"/>
                      </a:cubicBezTo>
                      <a:cubicBezTo>
                        <a:pt x="9046" y="5773"/>
                        <a:pt x="9089" y="5714"/>
                        <a:pt x="9116" y="5606"/>
                      </a:cubicBezTo>
                      <a:cubicBezTo>
                        <a:pt x="9139" y="5340"/>
                        <a:pt x="9139" y="5074"/>
                        <a:pt x="9116" y="4808"/>
                      </a:cubicBezTo>
                      <a:cubicBezTo>
                        <a:pt x="9072" y="4542"/>
                        <a:pt x="9116" y="4276"/>
                        <a:pt x="9227" y="4054"/>
                      </a:cubicBezTo>
                      <a:cubicBezTo>
                        <a:pt x="9582" y="3278"/>
                        <a:pt x="9870" y="2479"/>
                        <a:pt x="10070" y="1681"/>
                      </a:cubicBezTo>
                      <a:cubicBezTo>
                        <a:pt x="10181" y="1304"/>
                        <a:pt x="10203" y="904"/>
                        <a:pt x="10159" y="527"/>
                      </a:cubicBezTo>
                      <a:cubicBezTo>
                        <a:pt x="10092" y="128"/>
                        <a:pt x="10026" y="39"/>
                        <a:pt x="9782" y="17"/>
                      </a:cubicBezTo>
                      <a:cubicBezTo>
                        <a:pt x="9652" y="6"/>
                        <a:pt x="9522" y="1"/>
                        <a:pt x="939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9"/>
                <p:cNvSpPr/>
                <p:nvPr/>
              </p:nvSpPr>
              <p:spPr>
                <a:xfrm rot="690462">
                  <a:off x="5261327" y="-292297"/>
                  <a:ext cx="252751" cy="325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0" h="13037" extrusionOk="0">
                      <a:moveTo>
                        <a:pt x="9399" y="0"/>
                      </a:moveTo>
                      <a:cubicBezTo>
                        <a:pt x="9330" y="0"/>
                        <a:pt x="9248" y="23"/>
                        <a:pt x="9138" y="62"/>
                      </a:cubicBezTo>
                      <a:cubicBezTo>
                        <a:pt x="7208" y="838"/>
                        <a:pt x="5589" y="2191"/>
                        <a:pt x="4502" y="3943"/>
                      </a:cubicBezTo>
                      <a:cubicBezTo>
                        <a:pt x="3682" y="5185"/>
                        <a:pt x="2994" y="6516"/>
                        <a:pt x="2440" y="7913"/>
                      </a:cubicBezTo>
                      <a:cubicBezTo>
                        <a:pt x="2218" y="8424"/>
                        <a:pt x="2063" y="8978"/>
                        <a:pt x="1974" y="9510"/>
                      </a:cubicBezTo>
                      <a:cubicBezTo>
                        <a:pt x="1930" y="9643"/>
                        <a:pt x="1863" y="9776"/>
                        <a:pt x="1774" y="9865"/>
                      </a:cubicBezTo>
                      <a:cubicBezTo>
                        <a:pt x="1264" y="10420"/>
                        <a:pt x="798" y="11041"/>
                        <a:pt x="333" y="11617"/>
                      </a:cubicBezTo>
                      <a:cubicBezTo>
                        <a:pt x="222" y="11750"/>
                        <a:pt x="133" y="11906"/>
                        <a:pt x="89" y="12083"/>
                      </a:cubicBezTo>
                      <a:cubicBezTo>
                        <a:pt x="0" y="12327"/>
                        <a:pt x="89" y="12460"/>
                        <a:pt x="355" y="12505"/>
                      </a:cubicBezTo>
                      <a:cubicBezTo>
                        <a:pt x="466" y="12505"/>
                        <a:pt x="599" y="12482"/>
                        <a:pt x="732" y="12438"/>
                      </a:cubicBezTo>
                      <a:cubicBezTo>
                        <a:pt x="1176" y="12305"/>
                        <a:pt x="1597" y="12127"/>
                        <a:pt x="2018" y="11928"/>
                      </a:cubicBezTo>
                      <a:cubicBezTo>
                        <a:pt x="2126" y="11874"/>
                        <a:pt x="2190" y="11842"/>
                        <a:pt x="2236" y="11842"/>
                      </a:cubicBezTo>
                      <a:cubicBezTo>
                        <a:pt x="2303" y="11842"/>
                        <a:pt x="2329" y="11911"/>
                        <a:pt x="2395" y="12083"/>
                      </a:cubicBezTo>
                      <a:cubicBezTo>
                        <a:pt x="2440" y="12327"/>
                        <a:pt x="2528" y="12571"/>
                        <a:pt x="2639" y="12793"/>
                      </a:cubicBezTo>
                      <a:cubicBezTo>
                        <a:pt x="2706" y="12926"/>
                        <a:pt x="2795" y="13037"/>
                        <a:pt x="2950" y="13037"/>
                      </a:cubicBezTo>
                      <a:cubicBezTo>
                        <a:pt x="3127" y="13037"/>
                        <a:pt x="3260" y="12926"/>
                        <a:pt x="3327" y="12771"/>
                      </a:cubicBezTo>
                      <a:cubicBezTo>
                        <a:pt x="3393" y="12549"/>
                        <a:pt x="3438" y="12305"/>
                        <a:pt x="3438" y="12083"/>
                      </a:cubicBezTo>
                      <a:cubicBezTo>
                        <a:pt x="3460" y="11573"/>
                        <a:pt x="3416" y="11063"/>
                        <a:pt x="3327" y="10553"/>
                      </a:cubicBezTo>
                      <a:cubicBezTo>
                        <a:pt x="3260" y="10176"/>
                        <a:pt x="3260" y="10176"/>
                        <a:pt x="3593" y="10020"/>
                      </a:cubicBezTo>
                      <a:cubicBezTo>
                        <a:pt x="4502" y="9577"/>
                        <a:pt x="5367" y="9089"/>
                        <a:pt x="6232" y="8534"/>
                      </a:cubicBezTo>
                      <a:cubicBezTo>
                        <a:pt x="7608" y="7625"/>
                        <a:pt x="8672" y="6339"/>
                        <a:pt x="9315" y="4808"/>
                      </a:cubicBezTo>
                      <a:cubicBezTo>
                        <a:pt x="9360" y="4742"/>
                        <a:pt x="9360" y="4653"/>
                        <a:pt x="9471" y="4609"/>
                      </a:cubicBezTo>
                      <a:cubicBezTo>
                        <a:pt x="9559" y="4764"/>
                        <a:pt x="9692" y="4875"/>
                        <a:pt x="9848" y="4919"/>
                      </a:cubicBezTo>
                      <a:cubicBezTo>
                        <a:pt x="9875" y="4927"/>
                        <a:pt x="9900" y="4931"/>
                        <a:pt x="9924" y="4931"/>
                      </a:cubicBezTo>
                      <a:cubicBezTo>
                        <a:pt x="10037" y="4931"/>
                        <a:pt x="10110" y="4848"/>
                        <a:pt x="10092" y="4720"/>
                      </a:cubicBezTo>
                      <a:cubicBezTo>
                        <a:pt x="10047" y="4498"/>
                        <a:pt x="9959" y="4298"/>
                        <a:pt x="9848" y="4121"/>
                      </a:cubicBezTo>
                      <a:cubicBezTo>
                        <a:pt x="9715" y="3921"/>
                        <a:pt x="9692" y="3677"/>
                        <a:pt x="9759" y="3455"/>
                      </a:cubicBezTo>
                      <a:cubicBezTo>
                        <a:pt x="9936" y="2701"/>
                        <a:pt x="10003" y="1947"/>
                        <a:pt x="10003" y="1171"/>
                      </a:cubicBezTo>
                      <a:cubicBezTo>
                        <a:pt x="10025" y="838"/>
                        <a:pt x="9936" y="528"/>
                        <a:pt x="9737" y="262"/>
                      </a:cubicBezTo>
                      <a:cubicBezTo>
                        <a:pt x="9608" y="75"/>
                        <a:pt x="9525" y="0"/>
                        <a:pt x="939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9"/>
                <p:cNvSpPr/>
                <p:nvPr/>
              </p:nvSpPr>
              <p:spPr>
                <a:xfrm rot="690462">
                  <a:off x="5338051" y="-113427"/>
                  <a:ext cx="475226" cy="365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09" h="14605" extrusionOk="0">
                      <a:moveTo>
                        <a:pt x="18317" y="0"/>
                      </a:moveTo>
                      <a:cubicBezTo>
                        <a:pt x="18237" y="0"/>
                        <a:pt x="18143" y="9"/>
                        <a:pt x="18032" y="23"/>
                      </a:cubicBezTo>
                      <a:cubicBezTo>
                        <a:pt x="16502" y="289"/>
                        <a:pt x="14994" y="755"/>
                        <a:pt x="13596" y="1420"/>
                      </a:cubicBezTo>
                      <a:cubicBezTo>
                        <a:pt x="12243" y="2019"/>
                        <a:pt x="10979" y="2818"/>
                        <a:pt x="9826" y="3771"/>
                      </a:cubicBezTo>
                      <a:cubicBezTo>
                        <a:pt x="8185" y="5102"/>
                        <a:pt x="6654" y="6588"/>
                        <a:pt x="5257" y="8207"/>
                      </a:cubicBezTo>
                      <a:cubicBezTo>
                        <a:pt x="4769" y="8784"/>
                        <a:pt x="4325" y="9405"/>
                        <a:pt x="3948" y="10070"/>
                      </a:cubicBezTo>
                      <a:cubicBezTo>
                        <a:pt x="3837" y="10226"/>
                        <a:pt x="3704" y="10359"/>
                        <a:pt x="3527" y="10447"/>
                      </a:cubicBezTo>
                      <a:cubicBezTo>
                        <a:pt x="2573" y="11002"/>
                        <a:pt x="1664" y="11667"/>
                        <a:pt x="755" y="12288"/>
                      </a:cubicBezTo>
                      <a:cubicBezTo>
                        <a:pt x="555" y="12421"/>
                        <a:pt x="355" y="12577"/>
                        <a:pt x="222" y="12776"/>
                      </a:cubicBezTo>
                      <a:cubicBezTo>
                        <a:pt x="0" y="13064"/>
                        <a:pt x="89" y="13264"/>
                        <a:pt x="422" y="13353"/>
                      </a:cubicBezTo>
                      <a:cubicBezTo>
                        <a:pt x="539" y="13379"/>
                        <a:pt x="648" y="13390"/>
                        <a:pt x="754" y="13390"/>
                      </a:cubicBezTo>
                      <a:cubicBezTo>
                        <a:pt x="829" y="13390"/>
                        <a:pt x="903" y="13384"/>
                        <a:pt x="976" y="13375"/>
                      </a:cubicBezTo>
                      <a:cubicBezTo>
                        <a:pt x="1686" y="13308"/>
                        <a:pt x="2374" y="13175"/>
                        <a:pt x="3061" y="13020"/>
                      </a:cubicBezTo>
                      <a:cubicBezTo>
                        <a:pt x="3222" y="12982"/>
                        <a:pt x="3325" y="12957"/>
                        <a:pt x="3391" y="12957"/>
                      </a:cubicBezTo>
                      <a:cubicBezTo>
                        <a:pt x="3517" y="12957"/>
                        <a:pt x="3512" y="13047"/>
                        <a:pt x="3527" y="13308"/>
                      </a:cubicBezTo>
                      <a:cubicBezTo>
                        <a:pt x="3505" y="13619"/>
                        <a:pt x="3527" y="13929"/>
                        <a:pt x="3593" y="14240"/>
                      </a:cubicBezTo>
                      <a:cubicBezTo>
                        <a:pt x="3638" y="14417"/>
                        <a:pt x="3727" y="14573"/>
                        <a:pt x="3948" y="14595"/>
                      </a:cubicBezTo>
                      <a:cubicBezTo>
                        <a:pt x="3985" y="14601"/>
                        <a:pt x="4021" y="14605"/>
                        <a:pt x="4057" y="14605"/>
                      </a:cubicBezTo>
                      <a:cubicBezTo>
                        <a:pt x="4263" y="14605"/>
                        <a:pt x="4459" y="14502"/>
                        <a:pt x="4592" y="14351"/>
                      </a:cubicBezTo>
                      <a:cubicBezTo>
                        <a:pt x="4791" y="14107"/>
                        <a:pt x="4946" y="13841"/>
                        <a:pt x="5035" y="13552"/>
                      </a:cubicBezTo>
                      <a:cubicBezTo>
                        <a:pt x="5257" y="12931"/>
                        <a:pt x="5412" y="12288"/>
                        <a:pt x="5479" y="11645"/>
                      </a:cubicBezTo>
                      <a:cubicBezTo>
                        <a:pt x="5523" y="11157"/>
                        <a:pt x="5523" y="11179"/>
                        <a:pt x="6078" y="11046"/>
                      </a:cubicBezTo>
                      <a:cubicBezTo>
                        <a:pt x="7541" y="10713"/>
                        <a:pt x="9005" y="10270"/>
                        <a:pt x="10447" y="9782"/>
                      </a:cubicBezTo>
                      <a:cubicBezTo>
                        <a:pt x="12731" y="9006"/>
                        <a:pt x="14772" y="7675"/>
                        <a:pt x="16391" y="5901"/>
                      </a:cubicBezTo>
                      <a:cubicBezTo>
                        <a:pt x="16457" y="5812"/>
                        <a:pt x="16524" y="5701"/>
                        <a:pt x="16701" y="5679"/>
                      </a:cubicBezTo>
                      <a:cubicBezTo>
                        <a:pt x="16768" y="5878"/>
                        <a:pt x="16923" y="6034"/>
                        <a:pt x="17123" y="6145"/>
                      </a:cubicBezTo>
                      <a:cubicBezTo>
                        <a:pt x="17173" y="6161"/>
                        <a:pt x="17221" y="6169"/>
                        <a:pt x="17267" y="6169"/>
                      </a:cubicBezTo>
                      <a:cubicBezTo>
                        <a:pt x="17403" y="6169"/>
                        <a:pt x="17511" y="6095"/>
                        <a:pt x="17544" y="5945"/>
                      </a:cubicBezTo>
                      <a:cubicBezTo>
                        <a:pt x="17589" y="5679"/>
                        <a:pt x="17544" y="5390"/>
                        <a:pt x="17433" y="5146"/>
                      </a:cubicBezTo>
                      <a:cubicBezTo>
                        <a:pt x="17345" y="4858"/>
                        <a:pt x="17389" y="4548"/>
                        <a:pt x="17566" y="4304"/>
                      </a:cubicBezTo>
                      <a:cubicBezTo>
                        <a:pt x="18121" y="3461"/>
                        <a:pt x="18542" y="2529"/>
                        <a:pt x="18853" y="1576"/>
                      </a:cubicBezTo>
                      <a:cubicBezTo>
                        <a:pt x="19008" y="1199"/>
                        <a:pt x="19008" y="777"/>
                        <a:pt x="18853" y="400"/>
                      </a:cubicBezTo>
                      <a:cubicBezTo>
                        <a:pt x="18714" y="105"/>
                        <a:pt x="18602" y="0"/>
                        <a:pt x="1831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9"/>
                <p:cNvSpPr/>
                <p:nvPr/>
              </p:nvSpPr>
              <p:spPr>
                <a:xfrm rot="690462">
                  <a:off x="5583282" y="-376211"/>
                  <a:ext cx="404801" cy="286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92" h="11472" extrusionOk="0">
                      <a:moveTo>
                        <a:pt x="15615" y="1"/>
                      </a:moveTo>
                      <a:cubicBezTo>
                        <a:pt x="15557" y="1"/>
                        <a:pt x="15491" y="5"/>
                        <a:pt x="15415" y="13"/>
                      </a:cubicBezTo>
                      <a:cubicBezTo>
                        <a:pt x="14129" y="169"/>
                        <a:pt x="12865" y="501"/>
                        <a:pt x="11689" y="989"/>
                      </a:cubicBezTo>
                      <a:cubicBezTo>
                        <a:pt x="10536" y="1433"/>
                        <a:pt x="9449" y="2032"/>
                        <a:pt x="8473" y="2764"/>
                      </a:cubicBezTo>
                      <a:cubicBezTo>
                        <a:pt x="7054" y="3806"/>
                        <a:pt x="5745" y="4982"/>
                        <a:pt x="4525" y="6246"/>
                      </a:cubicBezTo>
                      <a:cubicBezTo>
                        <a:pt x="4104" y="6712"/>
                        <a:pt x="3705" y="7199"/>
                        <a:pt x="3372" y="7732"/>
                      </a:cubicBezTo>
                      <a:cubicBezTo>
                        <a:pt x="3283" y="7865"/>
                        <a:pt x="3150" y="7976"/>
                        <a:pt x="3017" y="8042"/>
                      </a:cubicBezTo>
                      <a:cubicBezTo>
                        <a:pt x="2197" y="8464"/>
                        <a:pt x="1420" y="8952"/>
                        <a:pt x="644" y="9417"/>
                      </a:cubicBezTo>
                      <a:cubicBezTo>
                        <a:pt x="467" y="9528"/>
                        <a:pt x="311" y="9661"/>
                        <a:pt x="178" y="9817"/>
                      </a:cubicBezTo>
                      <a:cubicBezTo>
                        <a:pt x="1" y="10038"/>
                        <a:pt x="67" y="10194"/>
                        <a:pt x="334" y="10305"/>
                      </a:cubicBezTo>
                      <a:cubicBezTo>
                        <a:pt x="425" y="10331"/>
                        <a:pt x="515" y="10341"/>
                        <a:pt x="606" y="10341"/>
                      </a:cubicBezTo>
                      <a:cubicBezTo>
                        <a:pt x="671" y="10341"/>
                        <a:pt x="735" y="10336"/>
                        <a:pt x="799" y="10327"/>
                      </a:cubicBezTo>
                      <a:cubicBezTo>
                        <a:pt x="1376" y="10305"/>
                        <a:pt x="1953" y="10238"/>
                        <a:pt x="2529" y="10127"/>
                      </a:cubicBezTo>
                      <a:cubicBezTo>
                        <a:pt x="2649" y="10106"/>
                        <a:pt x="2730" y="10092"/>
                        <a:pt x="2786" y="10092"/>
                      </a:cubicBezTo>
                      <a:cubicBezTo>
                        <a:pt x="2906" y="10092"/>
                        <a:pt x="2906" y="10159"/>
                        <a:pt x="2906" y="10371"/>
                      </a:cubicBezTo>
                      <a:cubicBezTo>
                        <a:pt x="2884" y="10615"/>
                        <a:pt x="2884" y="10881"/>
                        <a:pt x="2929" y="11147"/>
                      </a:cubicBezTo>
                      <a:cubicBezTo>
                        <a:pt x="2951" y="11280"/>
                        <a:pt x="3017" y="11414"/>
                        <a:pt x="3195" y="11458"/>
                      </a:cubicBezTo>
                      <a:cubicBezTo>
                        <a:pt x="3240" y="11467"/>
                        <a:pt x="3284" y="11471"/>
                        <a:pt x="3327" y="11471"/>
                      </a:cubicBezTo>
                      <a:cubicBezTo>
                        <a:pt x="3495" y="11471"/>
                        <a:pt x="3643" y="11404"/>
                        <a:pt x="3749" y="11280"/>
                      </a:cubicBezTo>
                      <a:cubicBezTo>
                        <a:pt x="3927" y="11081"/>
                        <a:pt x="4060" y="10859"/>
                        <a:pt x="4148" y="10615"/>
                      </a:cubicBezTo>
                      <a:cubicBezTo>
                        <a:pt x="4370" y="10127"/>
                        <a:pt x="4503" y="9617"/>
                        <a:pt x="4592" y="9085"/>
                      </a:cubicBezTo>
                      <a:cubicBezTo>
                        <a:pt x="4659" y="8685"/>
                        <a:pt x="4659" y="8685"/>
                        <a:pt x="5102" y="8597"/>
                      </a:cubicBezTo>
                      <a:cubicBezTo>
                        <a:pt x="6344" y="8397"/>
                        <a:pt x="7564" y="8109"/>
                        <a:pt x="8784" y="7754"/>
                      </a:cubicBezTo>
                      <a:cubicBezTo>
                        <a:pt x="10691" y="7222"/>
                        <a:pt x="12443" y="6201"/>
                        <a:pt x="13841" y="4804"/>
                      </a:cubicBezTo>
                      <a:cubicBezTo>
                        <a:pt x="13907" y="4738"/>
                        <a:pt x="13952" y="4649"/>
                        <a:pt x="14085" y="4627"/>
                      </a:cubicBezTo>
                      <a:cubicBezTo>
                        <a:pt x="14151" y="4804"/>
                        <a:pt x="14262" y="4937"/>
                        <a:pt x="14440" y="5026"/>
                      </a:cubicBezTo>
                      <a:cubicBezTo>
                        <a:pt x="14485" y="5045"/>
                        <a:pt x="14530" y="5055"/>
                        <a:pt x="14573" y="5055"/>
                      </a:cubicBezTo>
                      <a:cubicBezTo>
                        <a:pt x="14676" y="5055"/>
                        <a:pt x="14763" y="4996"/>
                        <a:pt x="14794" y="4871"/>
                      </a:cubicBezTo>
                      <a:cubicBezTo>
                        <a:pt x="14817" y="4649"/>
                        <a:pt x="14817" y="4427"/>
                        <a:pt x="14728" y="4205"/>
                      </a:cubicBezTo>
                      <a:cubicBezTo>
                        <a:pt x="14661" y="3983"/>
                        <a:pt x="14706" y="3717"/>
                        <a:pt x="14883" y="3540"/>
                      </a:cubicBezTo>
                      <a:cubicBezTo>
                        <a:pt x="15349" y="2852"/>
                        <a:pt x="15748" y="2098"/>
                        <a:pt x="16036" y="1322"/>
                      </a:cubicBezTo>
                      <a:cubicBezTo>
                        <a:pt x="16170" y="1011"/>
                        <a:pt x="16192" y="657"/>
                        <a:pt x="16081" y="346"/>
                      </a:cubicBezTo>
                      <a:cubicBezTo>
                        <a:pt x="15972" y="92"/>
                        <a:pt x="15878" y="1"/>
                        <a:pt x="1561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9"/>
                <p:cNvSpPr/>
                <p:nvPr/>
              </p:nvSpPr>
              <p:spPr>
                <a:xfrm rot="690462">
                  <a:off x="5861844" y="68624"/>
                  <a:ext cx="366551" cy="15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62" h="6342" extrusionOk="0">
                      <a:moveTo>
                        <a:pt x="10962" y="1"/>
                      </a:moveTo>
                      <a:cubicBezTo>
                        <a:pt x="10434" y="1"/>
                        <a:pt x="9904" y="62"/>
                        <a:pt x="9383" y="189"/>
                      </a:cubicBezTo>
                      <a:cubicBezTo>
                        <a:pt x="7897" y="500"/>
                        <a:pt x="6411" y="966"/>
                        <a:pt x="5013" y="1565"/>
                      </a:cubicBezTo>
                      <a:cubicBezTo>
                        <a:pt x="4437" y="1831"/>
                        <a:pt x="3860" y="2119"/>
                        <a:pt x="3350" y="2452"/>
                      </a:cubicBezTo>
                      <a:cubicBezTo>
                        <a:pt x="3240" y="2525"/>
                        <a:pt x="3129" y="2568"/>
                        <a:pt x="3019" y="2568"/>
                      </a:cubicBezTo>
                      <a:cubicBezTo>
                        <a:pt x="2996" y="2568"/>
                        <a:pt x="2973" y="2566"/>
                        <a:pt x="2951" y="2563"/>
                      </a:cubicBezTo>
                      <a:cubicBezTo>
                        <a:pt x="2263" y="2563"/>
                        <a:pt x="1576" y="2651"/>
                        <a:pt x="866" y="2696"/>
                      </a:cubicBezTo>
                      <a:cubicBezTo>
                        <a:pt x="688" y="2718"/>
                        <a:pt x="511" y="2762"/>
                        <a:pt x="356" y="2851"/>
                      </a:cubicBezTo>
                      <a:cubicBezTo>
                        <a:pt x="134" y="2940"/>
                        <a:pt x="1" y="3184"/>
                        <a:pt x="45" y="3428"/>
                      </a:cubicBezTo>
                      <a:cubicBezTo>
                        <a:pt x="67" y="3539"/>
                        <a:pt x="134" y="3649"/>
                        <a:pt x="200" y="3716"/>
                      </a:cubicBezTo>
                      <a:cubicBezTo>
                        <a:pt x="467" y="4004"/>
                        <a:pt x="777" y="4248"/>
                        <a:pt x="1088" y="4448"/>
                      </a:cubicBezTo>
                      <a:cubicBezTo>
                        <a:pt x="1309" y="4603"/>
                        <a:pt x="1309" y="4603"/>
                        <a:pt x="1065" y="4914"/>
                      </a:cubicBezTo>
                      <a:cubicBezTo>
                        <a:pt x="844" y="5158"/>
                        <a:pt x="644" y="5446"/>
                        <a:pt x="444" y="5712"/>
                      </a:cubicBezTo>
                      <a:cubicBezTo>
                        <a:pt x="333" y="5845"/>
                        <a:pt x="289" y="6023"/>
                        <a:pt x="333" y="6200"/>
                      </a:cubicBezTo>
                      <a:cubicBezTo>
                        <a:pt x="364" y="6292"/>
                        <a:pt x="437" y="6341"/>
                        <a:pt x="538" y="6341"/>
                      </a:cubicBezTo>
                      <a:cubicBezTo>
                        <a:pt x="583" y="6341"/>
                        <a:pt x="633" y="6332"/>
                        <a:pt x="688" y="6311"/>
                      </a:cubicBezTo>
                      <a:cubicBezTo>
                        <a:pt x="932" y="6200"/>
                        <a:pt x="1176" y="6045"/>
                        <a:pt x="1376" y="5867"/>
                      </a:cubicBezTo>
                      <a:cubicBezTo>
                        <a:pt x="1864" y="5446"/>
                        <a:pt x="2330" y="5002"/>
                        <a:pt x="2773" y="4514"/>
                      </a:cubicBezTo>
                      <a:cubicBezTo>
                        <a:pt x="2971" y="4291"/>
                        <a:pt x="3051" y="4200"/>
                        <a:pt x="3134" y="4200"/>
                      </a:cubicBezTo>
                      <a:cubicBezTo>
                        <a:pt x="3192" y="4200"/>
                        <a:pt x="3251" y="4243"/>
                        <a:pt x="3350" y="4315"/>
                      </a:cubicBezTo>
                      <a:cubicBezTo>
                        <a:pt x="4060" y="4781"/>
                        <a:pt x="4792" y="5158"/>
                        <a:pt x="5568" y="5446"/>
                      </a:cubicBezTo>
                      <a:cubicBezTo>
                        <a:pt x="6141" y="5660"/>
                        <a:pt x="6745" y="5771"/>
                        <a:pt x="7382" y="5771"/>
                      </a:cubicBezTo>
                      <a:cubicBezTo>
                        <a:pt x="8198" y="5771"/>
                        <a:pt x="9069" y="5588"/>
                        <a:pt x="10004" y="5202"/>
                      </a:cubicBezTo>
                      <a:cubicBezTo>
                        <a:pt x="10088" y="5185"/>
                        <a:pt x="10147" y="5143"/>
                        <a:pt x="10209" y="5143"/>
                      </a:cubicBezTo>
                      <a:cubicBezTo>
                        <a:pt x="10228" y="5143"/>
                        <a:pt x="10248" y="5147"/>
                        <a:pt x="10270" y="5158"/>
                      </a:cubicBezTo>
                      <a:cubicBezTo>
                        <a:pt x="10159" y="5335"/>
                        <a:pt x="10092" y="5557"/>
                        <a:pt x="10092" y="5756"/>
                      </a:cubicBezTo>
                      <a:cubicBezTo>
                        <a:pt x="10092" y="5854"/>
                        <a:pt x="10126" y="5905"/>
                        <a:pt x="10182" y="5905"/>
                      </a:cubicBezTo>
                      <a:cubicBezTo>
                        <a:pt x="10228" y="5905"/>
                        <a:pt x="10289" y="5871"/>
                        <a:pt x="10359" y="5801"/>
                      </a:cubicBezTo>
                      <a:cubicBezTo>
                        <a:pt x="10558" y="5601"/>
                        <a:pt x="10713" y="5357"/>
                        <a:pt x="10846" y="5091"/>
                      </a:cubicBezTo>
                      <a:cubicBezTo>
                        <a:pt x="10980" y="4847"/>
                        <a:pt x="11201" y="4625"/>
                        <a:pt x="11445" y="4492"/>
                      </a:cubicBezTo>
                      <a:cubicBezTo>
                        <a:pt x="12244" y="4004"/>
                        <a:pt x="12976" y="3472"/>
                        <a:pt x="13663" y="2851"/>
                      </a:cubicBezTo>
                      <a:cubicBezTo>
                        <a:pt x="13996" y="2585"/>
                        <a:pt x="14262" y="2252"/>
                        <a:pt x="14462" y="1875"/>
                      </a:cubicBezTo>
                      <a:cubicBezTo>
                        <a:pt x="14661" y="1476"/>
                        <a:pt x="14661" y="1365"/>
                        <a:pt x="14439" y="1188"/>
                      </a:cubicBezTo>
                      <a:cubicBezTo>
                        <a:pt x="13774" y="633"/>
                        <a:pt x="12976" y="256"/>
                        <a:pt x="12133" y="101"/>
                      </a:cubicBezTo>
                      <a:cubicBezTo>
                        <a:pt x="11745" y="35"/>
                        <a:pt x="11354" y="1"/>
                        <a:pt x="1096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9"/>
                <p:cNvSpPr/>
                <p:nvPr/>
              </p:nvSpPr>
              <p:spPr>
                <a:xfrm rot="690462">
                  <a:off x="5593202" y="-560163"/>
                  <a:ext cx="349901" cy="296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6" h="11848" extrusionOk="0">
                      <a:moveTo>
                        <a:pt x="13460" y="0"/>
                      </a:moveTo>
                      <a:cubicBezTo>
                        <a:pt x="13409" y="0"/>
                        <a:pt x="13352" y="4"/>
                        <a:pt x="13286" y="12"/>
                      </a:cubicBezTo>
                      <a:cubicBezTo>
                        <a:pt x="12155" y="123"/>
                        <a:pt x="11046" y="411"/>
                        <a:pt x="10026" y="899"/>
                      </a:cubicBezTo>
                      <a:cubicBezTo>
                        <a:pt x="9005" y="1343"/>
                        <a:pt x="8074" y="1964"/>
                        <a:pt x="7253" y="2696"/>
                      </a:cubicBezTo>
                      <a:cubicBezTo>
                        <a:pt x="6011" y="3783"/>
                        <a:pt x="4880" y="4980"/>
                        <a:pt x="3882" y="6289"/>
                      </a:cubicBezTo>
                      <a:cubicBezTo>
                        <a:pt x="3505" y="6777"/>
                        <a:pt x="3194" y="7287"/>
                        <a:pt x="2928" y="7841"/>
                      </a:cubicBezTo>
                      <a:cubicBezTo>
                        <a:pt x="2840" y="7975"/>
                        <a:pt x="2729" y="8085"/>
                        <a:pt x="2618" y="8152"/>
                      </a:cubicBezTo>
                      <a:cubicBezTo>
                        <a:pt x="1908" y="8573"/>
                        <a:pt x="1243" y="9084"/>
                        <a:pt x="577" y="9549"/>
                      </a:cubicBezTo>
                      <a:cubicBezTo>
                        <a:pt x="422" y="9682"/>
                        <a:pt x="289" y="9815"/>
                        <a:pt x="178" y="9971"/>
                      </a:cubicBezTo>
                      <a:cubicBezTo>
                        <a:pt x="1" y="10148"/>
                        <a:pt x="89" y="10436"/>
                        <a:pt x="333" y="10481"/>
                      </a:cubicBezTo>
                      <a:cubicBezTo>
                        <a:pt x="433" y="10531"/>
                        <a:pt x="533" y="10556"/>
                        <a:pt x="633" y="10556"/>
                      </a:cubicBezTo>
                      <a:cubicBezTo>
                        <a:pt x="666" y="10556"/>
                        <a:pt x="699" y="10553"/>
                        <a:pt x="733" y="10547"/>
                      </a:cubicBezTo>
                      <a:cubicBezTo>
                        <a:pt x="1243" y="10525"/>
                        <a:pt x="1753" y="10481"/>
                        <a:pt x="2263" y="10392"/>
                      </a:cubicBezTo>
                      <a:cubicBezTo>
                        <a:pt x="2366" y="10372"/>
                        <a:pt x="2437" y="10357"/>
                        <a:pt x="2486" y="10357"/>
                      </a:cubicBezTo>
                      <a:cubicBezTo>
                        <a:pt x="2596" y="10357"/>
                        <a:pt x="2596" y="10428"/>
                        <a:pt x="2596" y="10658"/>
                      </a:cubicBezTo>
                      <a:cubicBezTo>
                        <a:pt x="2596" y="10947"/>
                        <a:pt x="2596" y="11213"/>
                        <a:pt x="2640" y="11501"/>
                      </a:cubicBezTo>
                      <a:cubicBezTo>
                        <a:pt x="2684" y="11656"/>
                        <a:pt x="2729" y="11789"/>
                        <a:pt x="2906" y="11834"/>
                      </a:cubicBezTo>
                      <a:cubicBezTo>
                        <a:pt x="2942" y="11843"/>
                        <a:pt x="2979" y="11847"/>
                        <a:pt x="3016" y="11847"/>
                      </a:cubicBezTo>
                      <a:cubicBezTo>
                        <a:pt x="3160" y="11847"/>
                        <a:pt x="3301" y="11780"/>
                        <a:pt x="3372" y="11656"/>
                      </a:cubicBezTo>
                      <a:cubicBezTo>
                        <a:pt x="3527" y="11457"/>
                        <a:pt x="3638" y="11235"/>
                        <a:pt x="3705" y="10991"/>
                      </a:cubicBezTo>
                      <a:cubicBezTo>
                        <a:pt x="3882" y="10459"/>
                        <a:pt x="3993" y="9904"/>
                        <a:pt x="4037" y="9350"/>
                      </a:cubicBezTo>
                      <a:cubicBezTo>
                        <a:pt x="4082" y="8906"/>
                        <a:pt x="4082" y="8928"/>
                        <a:pt x="4481" y="8840"/>
                      </a:cubicBezTo>
                      <a:cubicBezTo>
                        <a:pt x="5568" y="8662"/>
                        <a:pt x="6654" y="8396"/>
                        <a:pt x="7719" y="8063"/>
                      </a:cubicBezTo>
                      <a:cubicBezTo>
                        <a:pt x="9427" y="7531"/>
                        <a:pt x="10957" y="6489"/>
                        <a:pt x="12088" y="5069"/>
                      </a:cubicBezTo>
                      <a:cubicBezTo>
                        <a:pt x="12155" y="5003"/>
                        <a:pt x="12155" y="4914"/>
                        <a:pt x="12288" y="4892"/>
                      </a:cubicBezTo>
                      <a:cubicBezTo>
                        <a:pt x="12332" y="5069"/>
                        <a:pt x="12443" y="5224"/>
                        <a:pt x="12598" y="5335"/>
                      </a:cubicBezTo>
                      <a:cubicBezTo>
                        <a:pt x="12650" y="5365"/>
                        <a:pt x="12699" y="5380"/>
                        <a:pt x="12743" y="5380"/>
                      </a:cubicBezTo>
                      <a:cubicBezTo>
                        <a:pt x="12830" y="5380"/>
                        <a:pt x="12894" y="5320"/>
                        <a:pt x="12909" y="5202"/>
                      </a:cubicBezTo>
                      <a:cubicBezTo>
                        <a:pt x="12931" y="4958"/>
                        <a:pt x="12909" y="4714"/>
                        <a:pt x="12842" y="4470"/>
                      </a:cubicBezTo>
                      <a:cubicBezTo>
                        <a:pt x="12754" y="4226"/>
                        <a:pt x="12798" y="3982"/>
                        <a:pt x="12931" y="3760"/>
                      </a:cubicBezTo>
                      <a:cubicBezTo>
                        <a:pt x="13353" y="3029"/>
                        <a:pt x="13663" y="2252"/>
                        <a:pt x="13885" y="1432"/>
                      </a:cubicBezTo>
                      <a:cubicBezTo>
                        <a:pt x="13996" y="1099"/>
                        <a:pt x="13996" y="722"/>
                        <a:pt x="13885" y="389"/>
                      </a:cubicBezTo>
                      <a:cubicBezTo>
                        <a:pt x="13775" y="97"/>
                        <a:pt x="13696" y="0"/>
                        <a:pt x="1346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9"/>
                <p:cNvSpPr/>
                <p:nvPr/>
              </p:nvSpPr>
              <p:spPr>
                <a:xfrm rot="690462">
                  <a:off x="6223820" y="163571"/>
                  <a:ext cx="599976" cy="17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9" h="7096" extrusionOk="0">
                      <a:moveTo>
                        <a:pt x="13559" y="1"/>
                      </a:moveTo>
                      <a:cubicBezTo>
                        <a:pt x="11568" y="1"/>
                        <a:pt x="9579" y="158"/>
                        <a:pt x="7608" y="474"/>
                      </a:cubicBezTo>
                      <a:cubicBezTo>
                        <a:pt x="6832" y="607"/>
                        <a:pt x="6033" y="807"/>
                        <a:pt x="5301" y="1073"/>
                      </a:cubicBezTo>
                      <a:cubicBezTo>
                        <a:pt x="5172" y="1116"/>
                        <a:pt x="5034" y="1140"/>
                        <a:pt x="4899" y="1140"/>
                      </a:cubicBezTo>
                      <a:cubicBezTo>
                        <a:pt x="4824" y="1140"/>
                        <a:pt x="4751" y="1133"/>
                        <a:pt x="4680" y="1117"/>
                      </a:cubicBezTo>
                      <a:cubicBezTo>
                        <a:pt x="3527" y="917"/>
                        <a:pt x="2374" y="829"/>
                        <a:pt x="1220" y="696"/>
                      </a:cubicBezTo>
                      <a:cubicBezTo>
                        <a:pt x="1123" y="688"/>
                        <a:pt x="1025" y="682"/>
                        <a:pt x="929" y="682"/>
                      </a:cubicBezTo>
                      <a:cubicBezTo>
                        <a:pt x="762" y="682"/>
                        <a:pt x="599" y="698"/>
                        <a:pt x="444" y="740"/>
                      </a:cubicBezTo>
                      <a:cubicBezTo>
                        <a:pt x="89" y="829"/>
                        <a:pt x="0" y="1006"/>
                        <a:pt x="222" y="1339"/>
                      </a:cubicBezTo>
                      <a:cubicBezTo>
                        <a:pt x="333" y="1494"/>
                        <a:pt x="488" y="1627"/>
                        <a:pt x="666" y="1738"/>
                      </a:cubicBezTo>
                      <a:cubicBezTo>
                        <a:pt x="1265" y="2159"/>
                        <a:pt x="1908" y="2537"/>
                        <a:pt x="2573" y="2869"/>
                      </a:cubicBezTo>
                      <a:cubicBezTo>
                        <a:pt x="3017" y="3091"/>
                        <a:pt x="3017" y="3091"/>
                        <a:pt x="2773" y="3402"/>
                      </a:cubicBezTo>
                      <a:cubicBezTo>
                        <a:pt x="2551" y="3646"/>
                        <a:pt x="2351" y="3912"/>
                        <a:pt x="2196" y="4200"/>
                      </a:cubicBezTo>
                      <a:cubicBezTo>
                        <a:pt x="2085" y="4377"/>
                        <a:pt x="2085" y="4599"/>
                        <a:pt x="2241" y="4732"/>
                      </a:cubicBezTo>
                      <a:cubicBezTo>
                        <a:pt x="2370" y="4898"/>
                        <a:pt x="2575" y="4987"/>
                        <a:pt x="2794" y="4987"/>
                      </a:cubicBezTo>
                      <a:cubicBezTo>
                        <a:pt x="2838" y="4987"/>
                        <a:pt x="2883" y="4984"/>
                        <a:pt x="2928" y="4976"/>
                      </a:cubicBezTo>
                      <a:cubicBezTo>
                        <a:pt x="3239" y="4910"/>
                        <a:pt x="3549" y="4799"/>
                        <a:pt x="3837" y="4621"/>
                      </a:cubicBezTo>
                      <a:cubicBezTo>
                        <a:pt x="4414" y="4289"/>
                        <a:pt x="4969" y="3867"/>
                        <a:pt x="5457" y="3402"/>
                      </a:cubicBezTo>
                      <a:cubicBezTo>
                        <a:pt x="5659" y="3211"/>
                        <a:pt x="5752" y="3123"/>
                        <a:pt x="5874" y="3123"/>
                      </a:cubicBezTo>
                      <a:cubicBezTo>
                        <a:pt x="5980" y="3123"/>
                        <a:pt x="6107" y="3189"/>
                        <a:pt x="6344" y="3313"/>
                      </a:cubicBezTo>
                      <a:cubicBezTo>
                        <a:pt x="7785" y="4045"/>
                        <a:pt x="9249" y="4710"/>
                        <a:pt x="10735" y="5309"/>
                      </a:cubicBezTo>
                      <a:cubicBezTo>
                        <a:pt x="12492" y="5998"/>
                        <a:pt x="14346" y="6348"/>
                        <a:pt x="16216" y="6348"/>
                      </a:cubicBezTo>
                      <a:cubicBezTo>
                        <a:pt x="16872" y="6348"/>
                        <a:pt x="17531" y="6305"/>
                        <a:pt x="18187" y="6218"/>
                      </a:cubicBezTo>
                      <a:cubicBezTo>
                        <a:pt x="18243" y="6196"/>
                        <a:pt x="18304" y="6185"/>
                        <a:pt x="18368" y="6185"/>
                      </a:cubicBezTo>
                      <a:cubicBezTo>
                        <a:pt x="18431" y="6185"/>
                        <a:pt x="18498" y="6196"/>
                        <a:pt x="18564" y="6218"/>
                      </a:cubicBezTo>
                      <a:cubicBezTo>
                        <a:pt x="18476" y="6440"/>
                        <a:pt x="18498" y="6684"/>
                        <a:pt x="18587" y="6884"/>
                      </a:cubicBezTo>
                      <a:cubicBezTo>
                        <a:pt x="18659" y="7013"/>
                        <a:pt x="18768" y="7096"/>
                        <a:pt x="18878" y="7096"/>
                      </a:cubicBezTo>
                      <a:cubicBezTo>
                        <a:pt x="18938" y="7096"/>
                        <a:pt x="18998" y="7071"/>
                        <a:pt x="19052" y="7017"/>
                      </a:cubicBezTo>
                      <a:cubicBezTo>
                        <a:pt x="19274" y="6817"/>
                        <a:pt x="19429" y="6573"/>
                        <a:pt x="19518" y="6307"/>
                      </a:cubicBezTo>
                      <a:cubicBezTo>
                        <a:pt x="19629" y="6019"/>
                        <a:pt x="19895" y="5797"/>
                        <a:pt x="20184" y="5730"/>
                      </a:cubicBezTo>
                      <a:cubicBezTo>
                        <a:pt x="21204" y="5398"/>
                        <a:pt x="22180" y="4954"/>
                        <a:pt x="23067" y="4377"/>
                      </a:cubicBezTo>
                      <a:cubicBezTo>
                        <a:pt x="23466" y="4178"/>
                        <a:pt x="23754" y="3845"/>
                        <a:pt x="23887" y="3424"/>
                      </a:cubicBezTo>
                      <a:cubicBezTo>
                        <a:pt x="23998" y="3002"/>
                        <a:pt x="23932" y="2847"/>
                        <a:pt x="23466" y="2581"/>
                      </a:cubicBezTo>
                      <a:cubicBezTo>
                        <a:pt x="22047" y="1738"/>
                        <a:pt x="20516" y="1095"/>
                        <a:pt x="18942" y="673"/>
                      </a:cubicBezTo>
                      <a:cubicBezTo>
                        <a:pt x="17433" y="230"/>
                        <a:pt x="15881" y="8"/>
                        <a:pt x="14306" y="8"/>
                      </a:cubicBezTo>
                      <a:cubicBezTo>
                        <a:pt x="14057" y="3"/>
                        <a:pt x="13808" y="1"/>
                        <a:pt x="1355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9"/>
                <p:cNvSpPr/>
                <p:nvPr/>
              </p:nvSpPr>
              <p:spPr>
                <a:xfrm rot="690462">
                  <a:off x="5912032" y="-307031"/>
                  <a:ext cx="247326" cy="332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3" h="13316" extrusionOk="0">
                      <a:moveTo>
                        <a:pt x="9340" y="1"/>
                      </a:moveTo>
                      <a:cubicBezTo>
                        <a:pt x="9319" y="1"/>
                        <a:pt x="9296" y="2"/>
                        <a:pt x="9271" y="4"/>
                      </a:cubicBezTo>
                      <a:cubicBezTo>
                        <a:pt x="8406" y="48"/>
                        <a:pt x="7586" y="314"/>
                        <a:pt x="6854" y="780"/>
                      </a:cubicBezTo>
                      <a:cubicBezTo>
                        <a:pt x="6078" y="1290"/>
                        <a:pt x="5412" y="1956"/>
                        <a:pt x="4902" y="2732"/>
                      </a:cubicBezTo>
                      <a:cubicBezTo>
                        <a:pt x="4015" y="3996"/>
                        <a:pt x="3261" y="5327"/>
                        <a:pt x="2640" y="6724"/>
                      </a:cubicBezTo>
                      <a:cubicBezTo>
                        <a:pt x="2374" y="7301"/>
                        <a:pt x="2174" y="7900"/>
                        <a:pt x="2019" y="8499"/>
                      </a:cubicBezTo>
                      <a:cubicBezTo>
                        <a:pt x="1997" y="8654"/>
                        <a:pt x="1908" y="8765"/>
                        <a:pt x="1819" y="8853"/>
                      </a:cubicBezTo>
                      <a:cubicBezTo>
                        <a:pt x="1309" y="9319"/>
                        <a:pt x="843" y="9852"/>
                        <a:pt x="378" y="10384"/>
                      </a:cubicBezTo>
                      <a:cubicBezTo>
                        <a:pt x="244" y="10517"/>
                        <a:pt x="156" y="10672"/>
                        <a:pt x="89" y="10827"/>
                      </a:cubicBezTo>
                      <a:cubicBezTo>
                        <a:pt x="0" y="11049"/>
                        <a:pt x="67" y="11315"/>
                        <a:pt x="267" y="11471"/>
                      </a:cubicBezTo>
                      <a:cubicBezTo>
                        <a:pt x="355" y="11537"/>
                        <a:pt x="466" y="11559"/>
                        <a:pt x="577" y="11559"/>
                      </a:cubicBezTo>
                      <a:cubicBezTo>
                        <a:pt x="715" y="11567"/>
                        <a:pt x="856" y="11573"/>
                        <a:pt x="998" y="11573"/>
                      </a:cubicBezTo>
                      <a:cubicBezTo>
                        <a:pt x="1243" y="11573"/>
                        <a:pt x="1491" y="11557"/>
                        <a:pt x="1730" y="11515"/>
                      </a:cubicBezTo>
                      <a:cubicBezTo>
                        <a:pt x="1796" y="11497"/>
                        <a:pt x="1844" y="11486"/>
                        <a:pt x="1879" y="11486"/>
                      </a:cubicBezTo>
                      <a:cubicBezTo>
                        <a:pt x="1976" y="11486"/>
                        <a:pt x="1980" y="11572"/>
                        <a:pt x="1997" y="11848"/>
                      </a:cubicBezTo>
                      <a:cubicBezTo>
                        <a:pt x="2019" y="12203"/>
                        <a:pt x="2063" y="12535"/>
                        <a:pt x="2107" y="12868"/>
                      </a:cubicBezTo>
                      <a:cubicBezTo>
                        <a:pt x="2152" y="13045"/>
                        <a:pt x="2196" y="13223"/>
                        <a:pt x="2329" y="13289"/>
                      </a:cubicBezTo>
                      <a:cubicBezTo>
                        <a:pt x="2364" y="13307"/>
                        <a:pt x="2400" y="13315"/>
                        <a:pt x="2436" y="13315"/>
                      </a:cubicBezTo>
                      <a:cubicBezTo>
                        <a:pt x="2537" y="13315"/>
                        <a:pt x="2635" y="13249"/>
                        <a:pt x="2684" y="13134"/>
                      </a:cubicBezTo>
                      <a:cubicBezTo>
                        <a:pt x="2795" y="12868"/>
                        <a:pt x="2862" y="12602"/>
                        <a:pt x="2884" y="12336"/>
                      </a:cubicBezTo>
                      <a:cubicBezTo>
                        <a:pt x="2972" y="11692"/>
                        <a:pt x="2995" y="11049"/>
                        <a:pt x="2995" y="10406"/>
                      </a:cubicBezTo>
                      <a:cubicBezTo>
                        <a:pt x="2995" y="9896"/>
                        <a:pt x="2995" y="9896"/>
                        <a:pt x="3283" y="9852"/>
                      </a:cubicBezTo>
                      <a:cubicBezTo>
                        <a:pt x="4104" y="9718"/>
                        <a:pt x="4902" y="9497"/>
                        <a:pt x="5678" y="9186"/>
                      </a:cubicBezTo>
                      <a:cubicBezTo>
                        <a:pt x="6965" y="8654"/>
                        <a:pt x="8007" y="7589"/>
                        <a:pt x="8761" y="5970"/>
                      </a:cubicBezTo>
                      <a:cubicBezTo>
                        <a:pt x="8806" y="5904"/>
                        <a:pt x="8828" y="5793"/>
                        <a:pt x="8917" y="5771"/>
                      </a:cubicBezTo>
                      <a:cubicBezTo>
                        <a:pt x="8961" y="5970"/>
                        <a:pt x="9072" y="6170"/>
                        <a:pt x="9205" y="6325"/>
                      </a:cubicBezTo>
                      <a:cubicBezTo>
                        <a:pt x="9244" y="6365"/>
                        <a:pt x="9281" y="6384"/>
                        <a:pt x="9313" y="6384"/>
                      </a:cubicBezTo>
                      <a:cubicBezTo>
                        <a:pt x="9371" y="6384"/>
                        <a:pt x="9412" y="6320"/>
                        <a:pt x="9427" y="6192"/>
                      </a:cubicBezTo>
                      <a:cubicBezTo>
                        <a:pt x="9427" y="5881"/>
                        <a:pt x="9382" y="5593"/>
                        <a:pt x="9294" y="5327"/>
                      </a:cubicBezTo>
                      <a:cubicBezTo>
                        <a:pt x="9227" y="5039"/>
                        <a:pt x="9227" y="4750"/>
                        <a:pt x="9316" y="4462"/>
                      </a:cubicBezTo>
                      <a:cubicBezTo>
                        <a:pt x="9582" y="3575"/>
                        <a:pt x="9759" y="2665"/>
                        <a:pt x="9848" y="1756"/>
                      </a:cubicBezTo>
                      <a:cubicBezTo>
                        <a:pt x="9892" y="1335"/>
                        <a:pt x="9870" y="913"/>
                        <a:pt x="9759" y="492"/>
                      </a:cubicBezTo>
                      <a:cubicBezTo>
                        <a:pt x="9638" y="109"/>
                        <a:pt x="9554" y="1"/>
                        <a:pt x="934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9"/>
                <p:cNvSpPr/>
                <p:nvPr/>
              </p:nvSpPr>
              <p:spPr>
                <a:xfrm rot="690462">
                  <a:off x="4753067" y="663338"/>
                  <a:ext cx="404251" cy="286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70" h="11472" extrusionOk="0">
                      <a:moveTo>
                        <a:pt x="15593" y="1"/>
                      </a:moveTo>
                      <a:cubicBezTo>
                        <a:pt x="15535" y="1"/>
                        <a:pt x="15469" y="5"/>
                        <a:pt x="15393" y="13"/>
                      </a:cubicBezTo>
                      <a:cubicBezTo>
                        <a:pt x="14129" y="169"/>
                        <a:pt x="12865" y="501"/>
                        <a:pt x="11667" y="967"/>
                      </a:cubicBezTo>
                      <a:cubicBezTo>
                        <a:pt x="10536" y="1433"/>
                        <a:pt x="9449" y="2032"/>
                        <a:pt x="8473" y="2786"/>
                      </a:cubicBezTo>
                      <a:cubicBezTo>
                        <a:pt x="7054" y="3806"/>
                        <a:pt x="5745" y="4982"/>
                        <a:pt x="4526" y="6246"/>
                      </a:cubicBezTo>
                      <a:cubicBezTo>
                        <a:pt x="4082" y="6712"/>
                        <a:pt x="3705" y="7199"/>
                        <a:pt x="3372" y="7732"/>
                      </a:cubicBezTo>
                      <a:cubicBezTo>
                        <a:pt x="3283" y="7865"/>
                        <a:pt x="3150" y="7976"/>
                        <a:pt x="2995" y="8042"/>
                      </a:cubicBezTo>
                      <a:cubicBezTo>
                        <a:pt x="2197" y="8464"/>
                        <a:pt x="1420" y="8952"/>
                        <a:pt x="644" y="9417"/>
                      </a:cubicBezTo>
                      <a:cubicBezTo>
                        <a:pt x="467" y="9528"/>
                        <a:pt x="311" y="9661"/>
                        <a:pt x="178" y="9817"/>
                      </a:cubicBezTo>
                      <a:cubicBezTo>
                        <a:pt x="1" y="10038"/>
                        <a:pt x="45" y="10216"/>
                        <a:pt x="334" y="10305"/>
                      </a:cubicBezTo>
                      <a:cubicBezTo>
                        <a:pt x="489" y="10349"/>
                        <a:pt x="644" y="10349"/>
                        <a:pt x="799" y="10349"/>
                      </a:cubicBezTo>
                      <a:cubicBezTo>
                        <a:pt x="1376" y="10305"/>
                        <a:pt x="1953" y="10238"/>
                        <a:pt x="2507" y="10127"/>
                      </a:cubicBezTo>
                      <a:cubicBezTo>
                        <a:pt x="2634" y="10106"/>
                        <a:pt x="2720" y="10092"/>
                        <a:pt x="2779" y="10092"/>
                      </a:cubicBezTo>
                      <a:cubicBezTo>
                        <a:pt x="2906" y="10092"/>
                        <a:pt x="2906" y="10159"/>
                        <a:pt x="2906" y="10371"/>
                      </a:cubicBezTo>
                      <a:cubicBezTo>
                        <a:pt x="2884" y="10637"/>
                        <a:pt x="2884" y="10881"/>
                        <a:pt x="2929" y="11147"/>
                      </a:cubicBezTo>
                      <a:cubicBezTo>
                        <a:pt x="2951" y="11303"/>
                        <a:pt x="3017" y="11436"/>
                        <a:pt x="3195" y="11458"/>
                      </a:cubicBezTo>
                      <a:cubicBezTo>
                        <a:pt x="3236" y="11467"/>
                        <a:pt x="3277" y="11471"/>
                        <a:pt x="3319" y="11471"/>
                      </a:cubicBezTo>
                      <a:cubicBezTo>
                        <a:pt x="3481" y="11471"/>
                        <a:pt x="3643" y="11404"/>
                        <a:pt x="3749" y="11280"/>
                      </a:cubicBezTo>
                      <a:cubicBezTo>
                        <a:pt x="3927" y="11081"/>
                        <a:pt x="4060" y="10859"/>
                        <a:pt x="4148" y="10637"/>
                      </a:cubicBezTo>
                      <a:cubicBezTo>
                        <a:pt x="4348" y="10127"/>
                        <a:pt x="4503" y="9617"/>
                        <a:pt x="4592" y="9085"/>
                      </a:cubicBezTo>
                      <a:cubicBezTo>
                        <a:pt x="4636" y="8685"/>
                        <a:pt x="4636" y="8685"/>
                        <a:pt x="5102" y="8619"/>
                      </a:cubicBezTo>
                      <a:cubicBezTo>
                        <a:pt x="6344" y="8397"/>
                        <a:pt x="7564" y="8109"/>
                        <a:pt x="8784" y="7754"/>
                      </a:cubicBezTo>
                      <a:cubicBezTo>
                        <a:pt x="10691" y="7222"/>
                        <a:pt x="12444" y="6201"/>
                        <a:pt x="13841" y="4782"/>
                      </a:cubicBezTo>
                      <a:cubicBezTo>
                        <a:pt x="13907" y="4738"/>
                        <a:pt x="13952" y="4649"/>
                        <a:pt x="14085" y="4627"/>
                      </a:cubicBezTo>
                      <a:cubicBezTo>
                        <a:pt x="14129" y="4804"/>
                        <a:pt x="14262" y="4937"/>
                        <a:pt x="14417" y="5026"/>
                      </a:cubicBezTo>
                      <a:cubicBezTo>
                        <a:pt x="14471" y="5046"/>
                        <a:pt x="14520" y="5056"/>
                        <a:pt x="14564" y="5056"/>
                      </a:cubicBezTo>
                      <a:cubicBezTo>
                        <a:pt x="14667" y="5056"/>
                        <a:pt x="14741" y="5001"/>
                        <a:pt x="14772" y="4893"/>
                      </a:cubicBezTo>
                      <a:cubicBezTo>
                        <a:pt x="14817" y="4671"/>
                        <a:pt x="14795" y="4427"/>
                        <a:pt x="14706" y="4227"/>
                      </a:cubicBezTo>
                      <a:cubicBezTo>
                        <a:pt x="14639" y="3983"/>
                        <a:pt x="14706" y="3717"/>
                        <a:pt x="14861" y="3540"/>
                      </a:cubicBezTo>
                      <a:cubicBezTo>
                        <a:pt x="15349" y="2852"/>
                        <a:pt x="15726" y="2120"/>
                        <a:pt x="16014" y="1322"/>
                      </a:cubicBezTo>
                      <a:cubicBezTo>
                        <a:pt x="16147" y="1011"/>
                        <a:pt x="16170" y="657"/>
                        <a:pt x="16059" y="346"/>
                      </a:cubicBezTo>
                      <a:cubicBezTo>
                        <a:pt x="15950" y="92"/>
                        <a:pt x="15856" y="1"/>
                        <a:pt x="155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9"/>
                <p:cNvSpPr/>
                <p:nvPr/>
              </p:nvSpPr>
              <p:spPr>
                <a:xfrm rot="690462">
                  <a:off x="5223391" y="420061"/>
                  <a:ext cx="389826" cy="321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3" h="12842" extrusionOk="0">
                      <a:moveTo>
                        <a:pt x="15026" y="0"/>
                      </a:moveTo>
                      <a:cubicBezTo>
                        <a:pt x="14946" y="0"/>
                        <a:pt x="14850" y="15"/>
                        <a:pt x="14727" y="41"/>
                      </a:cubicBezTo>
                      <a:cubicBezTo>
                        <a:pt x="13441" y="307"/>
                        <a:pt x="12199" y="750"/>
                        <a:pt x="11023" y="1371"/>
                      </a:cubicBezTo>
                      <a:cubicBezTo>
                        <a:pt x="9892" y="1926"/>
                        <a:pt x="8872" y="2635"/>
                        <a:pt x="7941" y="3500"/>
                      </a:cubicBezTo>
                      <a:cubicBezTo>
                        <a:pt x="6588" y="4676"/>
                        <a:pt x="5346" y="5985"/>
                        <a:pt x="4237" y="7404"/>
                      </a:cubicBezTo>
                      <a:cubicBezTo>
                        <a:pt x="3837" y="7914"/>
                        <a:pt x="3505" y="8446"/>
                        <a:pt x="3216" y="9023"/>
                      </a:cubicBezTo>
                      <a:cubicBezTo>
                        <a:pt x="3128" y="9178"/>
                        <a:pt x="3017" y="9289"/>
                        <a:pt x="2862" y="9378"/>
                      </a:cubicBezTo>
                      <a:cubicBezTo>
                        <a:pt x="2085" y="9888"/>
                        <a:pt x="1353" y="10465"/>
                        <a:pt x="599" y="11019"/>
                      </a:cubicBezTo>
                      <a:cubicBezTo>
                        <a:pt x="422" y="11130"/>
                        <a:pt x="267" y="11285"/>
                        <a:pt x="156" y="11463"/>
                      </a:cubicBezTo>
                      <a:cubicBezTo>
                        <a:pt x="0" y="11707"/>
                        <a:pt x="67" y="11862"/>
                        <a:pt x="355" y="11929"/>
                      </a:cubicBezTo>
                      <a:cubicBezTo>
                        <a:pt x="433" y="11940"/>
                        <a:pt x="516" y="11945"/>
                        <a:pt x="599" y="11945"/>
                      </a:cubicBezTo>
                      <a:cubicBezTo>
                        <a:pt x="682" y="11945"/>
                        <a:pt x="766" y="11940"/>
                        <a:pt x="843" y="11929"/>
                      </a:cubicBezTo>
                      <a:cubicBezTo>
                        <a:pt x="1420" y="11840"/>
                        <a:pt x="1997" y="11707"/>
                        <a:pt x="2573" y="11552"/>
                      </a:cubicBezTo>
                      <a:cubicBezTo>
                        <a:pt x="2704" y="11513"/>
                        <a:pt x="2789" y="11491"/>
                        <a:pt x="2846" y="11491"/>
                      </a:cubicBezTo>
                      <a:cubicBezTo>
                        <a:pt x="2953" y="11491"/>
                        <a:pt x="2958" y="11570"/>
                        <a:pt x="2972" y="11773"/>
                      </a:cubicBezTo>
                      <a:cubicBezTo>
                        <a:pt x="2972" y="12040"/>
                        <a:pt x="3017" y="12306"/>
                        <a:pt x="3083" y="12550"/>
                      </a:cubicBezTo>
                      <a:cubicBezTo>
                        <a:pt x="3128" y="12705"/>
                        <a:pt x="3194" y="12838"/>
                        <a:pt x="3394" y="12838"/>
                      </a:cubicBezTo>
                      <a:cubicBezTo>
                        <a:pt x="3414" y="12840"/>
                        <a:pt x="3434" y="12841"/>
                        <a:pt x="3454" y="12841"/>
                      </a:cubicBezTo>
                      <a:cubicBezTo>
                        <a:pt x="3633" y="12841"/>
                        <a:pt x="3806" y="12753"/>
                        <a:pt x="3926" y="12594"/>
                      </a:cubicBezTo>
                      <a:cubicBezTo>
                        <a:pt x="4081" y="12394"/>
                        <a:pt x="4192" y="12150"/>
                        <a:pt x="4281" y="11906"/>
                      </a:cubicBezTo>
                      <a:cubicBezTo>
                        <a:pt x="4436" y="11374"/>
                        <a:pt x="4525" y="10842"/>
                        <a:pt x="4569" y="10287"/>
                      </a:cubicBezTo>
                      <a:cubicBezTo>
                        <a:pt x="4591" y="9888"/>
                        <a:pt x="4591" y="9888"/>
                        <a:pt x="5035" y="9755"/>
                      </a:cubicBezTo>
                      <a:cubicBezTo>
                        <a:pt x="6277" y="9422"/>
                        <a:pt x="7497" y="9001"/>
                        <a:pt x="8717" y="8535"/>
                      </a:cubicBezTo>
                      <a:cubicBezTo>
                        <a:pt x="10602" y="7803"/>
                        <a:pt x="12288" y="6606"/>
                        <a:pt x="13574" y="5053"/>
                      </a:cubicBezTo>
                      <a:cubicBezTo>
                        <a:pt x="13641" y="4986"/>
                        <a:pt x="13685" y="4876"/>
                        <a:pt x="13818" y="4853"/>
                      </a:cubicBezTo>
                      <a:cubicBezTo>
                        <a:pt x="13885" y="5031"/>
                        <a:pt x="14018" y="5164"/>
                        <a:pt x="14195" y="5230"/>
                      </a:cubicBezTo>
                      <a:cubicBezTo>
                        <a:pt x="14237" y="5241"/>
                        <a:pt x="14278" y="5246"/>
                        <a:pt x="14316" y="5246"/>
                      </a:cubicBezTo>
                      <a:cubicBezTo>
                        <a:pt x="14438" y="5246"/>
                        <a:pt x="14533" y="5189"/>
                        <a:pt x="14550" y="5053"/>
                      </a:cubicBezTo>
                      <a:cubicBezTo>
                        <a:pt x="14572" y="4809"/>
                        <a:pt x="14528" y="4587"/>
                        <a:pt x="14417" y="4365"/>
                      </a:cubicBezTo>
                      <a:cubicBezTo>
                        <a:pt x="14328" y="4144"/>
                        <a:pt x="14373" y="3878"/>
                        <a:pt x="14506" y="3678"/>
                      </a:cubicBezTo>
                      <a:cubicBezTo>
                        <a:pt x="14927" y="2924"/>
                        <a:pt x="15260" y="2148"/>
                        <a:pt x="15482" y="1305"/>
                      </a:cubicBezTo>
                      <a:cubicBezTo>
                        <a:pt x="15592" y="994"/>
                        <a:pt x="15570" y="617"/>
                        <a:pt x="15437" y="307"/>
                      </a:cubicBezTo>
                      <a:cubicBezTo>
                        <a:pt x="15311" y="87"/>
                        <a:pt x="15219" y="0"/>
                        <a:pt x="1502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9"/>
                <p:cNvSpPr/>
                <p:nvPr/>
              </p:nvSpPr>
              <p:spPr>
                <a:xfrm rot="690462">
                  <a:off x="6021966" y="-615505"/>
                  <a:ext cx="324951" cy="8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98" h="3569" extrusionOk="0">
                      <a:moveTo>
                        <a:pt x="8619" y="1"/>
                      </a:moveTo>
                      <a:cubicBezTo>
                        <a:pt x="8282" y="1"/>
                        <a:pt x="7945" y="18"/>
                        <a:pt x="7608" y="54"/>
                      </a:cubicBezTo>
                      <a:cubicBezTo>
                        <a:pt x="6410" y="187"/>
                        <a:pt x="5212" y="409"/>
                        <a:pt x="4059" y="741"/>
                      </a:cubicBezTo>
                      <a:cubicBezTo>
                        <a:pt x="3638" y="852"/>
                        <a:pt x="3238" y="1030"/>
                        <a:pt x="2839" y="1229"/>
                      </a:cubicBezTo>
                      <a:cubicBezTo>
                        <a:pt x="2774" y="1262"/>
                        <a:pt x="2697" y="1282"/>
                        <a:pt x="2617" y="1282"/>
                      </a:cubicBezTo>
                      <a:cubicBezTo>
                        <a:pt x="2588" y="1282"/>
                        <a:pt x="2558" y="1280"/>
                        <a:pt x="2529" y="1274"/>
                      </a:cubicBezTo>
                      <a:cubicBezTo>
                        <a:pt x="2314" y="1266"/>
                        <a:pt x="2102" y="1264"/>
                        <a:pt x="1891" y="1264"/>
                      </a:cubicBezTo>
                      <a:cubicBezTo>
                        <a:pt x="1469" y="1264"/>
                        <a:pt x="1050" y="1274"/>
                        <a:pt x="621" y="1274"/>
                      </a:cubicBezTo>
                      <a:cubicBezTo>
                        <a:pt x="488" y="1274"/>
                        <a:pt x="355" y="1296"/>
                        <a:pt x="222" y="1340"/>
                      </a:cubicBezTo>
                      <a:cubicBezTo>
                        <a:pt x="22" y="1407"/>
                        <a:pt x="0" y="1540"/>
                        <a:pt x="133" y="1695"/>
                      </a:cubicBezTo>
                      <a:cubicBezTo>
                        <a:pt x="222" y="1762"/>
                        <a:pt x="311" y="1828"/>
                        <a:pt x="422" y="1873"/>
                      </a:cubicBezTo>
                      <a:cubicBezTo>
                        <a:pt x="777" y="2050"/>
                        <a:pt x="1131" y="2205"/>
                        <a:pt x="1508" y="2360"/>
                      </a:cubicBezTo>
                      <a:cubicBezTo>
                        <a:pt x="1775" y="2449"/>
                        <a:pt x="1752" y="2449"/>
                        <a:pt x="1642" y="2627"/>
                      </a:cubicBezTo>
                      <a:cubicBezTo>
                        <a:pt x="1553" y="2782"/>
                        <a:pt x="1464" y="2937"/>
                        <a:pt x="1398" y="3092"/>
                      </a:cubicBezTo>
                      <a:cubicBezTo>
                        <a:pt x="1353" y="3181"/>
                        <a:pt x="1375" y="3314"/>
                        <a:pt x="1442" y="3381"/>
                      </a:cubicBezTo>
                      <a:cubicBezTo>
                        <a:pt x="1516" y="3440"/>
                        <a:pt x="1610" y="3469"/>
                        <a:pt x="1703" y="3469"/>
                      </a:cubicBezTo>
                      <a:cubicBezTo>
                        <a:pt x="1750" y="3469"/>
                        <a:pt x="1797" y="3462"/>
                        <a:pt x="1841" y="3447"/>
                      </a:cubicBezTo>
                      <a:cubicBezTo>
                        <a:pt x="1996" y="3403"/>
                        <a:pt x="2174" y="3314"/>
                        <a:pt x="2307" y="3203"/>
                      </a:cubicBezTo>
                      <a:cubicBezTo>
                        <a:pt x="2595" y="2981"/>
                        <a:pt x="2861" y="2737"/>
                        <a:pt x="3105" y="2449"/>
                      </a:cubicBezTo>
                      <a:cubicBezTo>
                        <a:pt x="3209" y="2319"/>
                        <a:pt x="3252" y="2265"/>
                        <a:pt x="3328" y="2265"/>
                      </a:cubicBezTo>
                      <a:cubicBezTo>
                        <a:pt x="3382" y="2265"/>
                        <a:pt x="3452" y="2292"/>
                        <a:pt x="3571" y="2338"/>
                      </a:cubicBezTo>
                      <a:cubicBezTo>
                        <a:pt x="4392" y="2649"/>
                        <a:pt x="5212" y="2915"/>
                        <a:pt x="6055" y="3115"/>
                      </a:cubicBezTo>
                      <a:cubicBezTo>
                        <a:pt x="6721" y="3292"/>
                        <a:pt x="7403" y="3381"/>
                        <a:pt x="8085" y="3381"/>
                      </a:cubicBezTo>
                      <a:cubicBezTo>
                        <a:pt x="8767" y="3381"/>
                        <a:pt x="9449" y="3292"/>
                        <a:pt x="10114" y="3115"/>
                      </a:cubicBezTo>
                      <a:cubicBezTo>
                        <a:pt x="10147" y="3103"/>
                        <a:pt x="10181" y="3098"/>
                        <a:pt x="10211" y="3098"/>
                      </a:cubicBezTo>
                      <a:cubicBezTo>
                        <a:pt x="10242" y="3098"/>
                        <a:pt x="10269" y="3103"/>
                        <a:pt x="10291" y="3115"/>
                      </a:cubicBezTo>
                      <a:cubicBezTo>
                        <a:pt x="10269" y="3248"/>
                        <a:pt x="10291" y="3381"/>
                        <a:pt x="10358" y="3469"/>
                      </a:cubicBezTo>
                      <a:cubicBezTo>
                        <a:pt x="10397" y="3534"/>
                        <a:pt x="10451" y="3569"/>
                        <a:pt x="10506" y="3569"/>
                      </a:cubicBezTo>
                      <a:cubicBezTo>
                        <a:pt x="10546" y="3569"/>
                        <a:pt x="10587" y="3551"/>
                        <a:pt x="10624" y="3514"/>
                      </a:cubicBezTo>
                      <a:cubicBezTo>
                        <a:pt x="10713" y="3403"/>
                        <a:pt x="10779" y="3248"/>
                        <a:pt x="10824" y="3092"/>
                      </a:cubicBezTo>
                      <a:cubicBezTo>
                        <a:pt x="10868" y="2937"/>
                        <a:pt x="10979" y="2804"/>
                        <a:pt x="11134" y="2760"/>
                      </a:cubicBezTo>
                      <a:cubicBezTo>
                        <a:pt x="11667" y="2516"/>
                        <a:pt x="12155" y="2205"/>
                        <a:pt x="12598" y="1850"/>
                      </a:cubicBezTo>
                      <a:cubicBezTo>
                        <a:pt x="12798" y="1717"/>
                        <a:pt x="12931" y="1495"/>
                        <a:pt x="12975" y="1274"/>
                      </a:cubicBezTo>
                      <a:cubicBezTo>
                        <a:pt x="12997" y="1030"/>
                        <a:pt x="12975" y="963"/>
                        <a:pt x="12687" y="852"/>
                      </a:cubicBezTo>
                      <a:cubicBezTo>
                        <a:pt x="11888" y="497"/>
                        <a:pt x="11023" y="253"/>
                        <a:pt x="10136" y="120"/>
                      </a:cubicBezTo>
                      <a:cubicBezTo>
                        <a:pt x="9631" y="40"/>
                        <a:pt x="9125" y="1"/>
                        <a:pt x="861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9"/>
                <p:cNvSpPr/>
                <p:nvPr/>
              </p:nvSpPr>
              <p:spPr>
                <a:xfrm rot="690462">
                  <a:off x="4132288" y="198848"/>
                  <a:ext cx="497951" cy="236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18" h="9459" extrusionOk="0">
                      <a:moveTo>
                        <a:pt x="16127" y="0"/>
                      </a:moveTo>
                      <a:cubicBezTo>
                        <a:pt x="14529" y="0"/>
                        <a:pt x="12933" y="295"/>
                        <a:pt x="11423" y="886"/>
                      </a:cubicBezTo>
                      <a:cubicBezTo>
                        <a:pt x="9560" y="1596"/>
                        <a:pt x="7785" y="2461"/>
                        <a:pt x="6078" y="3504"/>
                      </a:cubicBezTo>
                      <a:cubicBezTo>
                        <a:pt x="5457" y="3903"/>
                        <a:pt x="4858" y="4346"/>
                        <a:pt x="4325" y="4834"/>
                      </a:cubicBezTo>
                      <a:cubicBezTo>
                        <a:pt x="4170" y="4967"/>
                        <a:pt x="4015" y="5034"/>
                        <a:pt x="3837" y="5056"/>
                      </a:cubicBezTo>
                      <a:cubicBezTo>
                        <a:pt x="2839" y="5256"/>
                        <a:pt x="1886" y="5544"/>
                        <a:pt x="932" y="5788"/>
                      </a:cubicBezTo>
                      <a:cubicBezTo>
                        <a:pt x="688" y="5855"/>
                        <a:pt x="488" y="5943"/>
                        <a:pt x="289" y="6076"/>
                      </a:cubicBezTo>
                      <a:cubicBezTo>
                        <a:pt x="23" y="6209"/>
                        <a:pt x="0" y="6564"/>
                        <a:pt x="244" y="6742"/>
                      </a:cubicBezTo>
                      <a:cubicBezTo>
                        <a:pt x="377" y="6853"/>
                        <a:pt x="533" y="6941"/>
                        <a:pt x="688" y="6986"/>
                      </a:cubicBezTo>
                      <a:cubicBezTo>
                        <a:pt x="1265" y="7185"/>
                        <a:pt x="1863" y="7341"/>
                        <a:pt x="2484" y="7452"/>
                      </a:cubicBezTo>
                      <a:cubicBezTo>
                        <a:pt x="2884" y="7518"/>
                        <a:pt x="2884" y="7518"/>
                        <a:pt x="2751" y="7895"/>
                      </a:cubicBezTo>
                      <a:cubicBezTo>
                        <a:pt x="2618" y="8206"/>
                        <a:pt x="2529" y="8538"/>
                        <a:pt x="2462" y="8871"/>
                      </a:cubicBezTo>
                      <a:cubicBezTo>
                        <a:pt x="2396" y="9048"/>
                        <a:pt x="2462" y="9248"/>
                        <a:pt x="2595" y="9359"/>
                      </a:cubicBezTo>
                      <a:cubicBezTo>
                        <a:pt x="2684" y="9425"/>
                        <a:pt x="2789" y="9459"/>
                        <a:pt x="2898" y="9459"/>
                      </a:cubicBezTo>
                      <a:cubicBezTo>
                        <a:pt x="3006" y="9459"/>
                        <a:pt x="3117" y="9425"/>
                        <a:pt x="3216" y="9359"/>
                      </a:cubicBezTo>
                      <a:cubicBezTo>
                        <a:pt x="3460" y="9204"/>
                        <a:pt x="3682" y="8982"/>
                        <a:pt x="3882" y="8738"/>
                      </a:cubicBezTo>
                      <a:cubicBezTo>
                        <a:pt x="4281" y="8206"/>
                        <a:pt x="4658" y="7629"/>
                        <a:pt x="4946" y="7008"/>
                      </a:cubicBezTo>
                      <a:cubicBezTo>
                        <a:pt x="5096" y="6695"/>
                        <a:pt x="5144" y="6602"/>
                        <a:pt x="5309" y="6602"/>
                      </a:cubicBezTo>
                      <a:cubicBezTo>
                        <a:pt x="5389" y="6602"/>
                        <a:pt x="5496" y="6624"/>
                        <a:pt x="5656" y="6653"/>
                      </a:cubicBezTo>
                      <a:cubicBezTo>
                        <a:pt x="6965" y="6897"/>
                        <a:pt x="8295" y="7052"/>
                        <a:pt x="9626" y="7141"/>
                      </a:cubicBezTo>
                      <a:cubicBezTo>
                        <a:pt x="9816" y="7151"/>
                        <a:pt x="10006" y="7155"/>
                        <a:pt x="10195" y="7155"/>
                      </a:cubicBezTo>
                      <a:cubicBezTo>
                        <a:pt x="12193" y="7155"/>
                        <a:pt x="14137" y="6624"/>
                        <a:pt x="15859" y="5611"/>
                      </a:cubicBezTo>
                      <a:cubicBezTo>
                        <a:pt x="15948" y="5575"/>
                        <a:pt x="16009" y="5510"/>
                        <a:pt x="16099" y="5510"/>
                      </a:cubicBezTo>
                      <a:cubicBezTo>
                        <a:pt x="16121" y="5510"/>
                        <a:pt x="16144" y="5513"/>
                        <a:pt x="16169" y="5522"/>
                      </a:cubicBezTo>
                      <a:cubicBezTo>
                        <a:pt x="16169" y="5744"/>
                        <a:pt x="16213" y="5966"/>
                        <a:pt x="16347" y="6143"/>
                      </a:cubicBezTo>
                      <a:cubicBezTo>
                        <a:pt x="16411" y="6218"/>
                        <a:pt x="16486" y="6257"/>
                        <a:pt x="16556" y="6257"/>
                      </a:cubicBezTo>
                      <a:cubicBezTo>
                        <a:pt x="16630" y="6257"/>
                        <a:pt x="16700" y="6212"/>
                        <a:pt x="16746" y="6121"/>
                      </a:cubicBezTo>
                      <a:cubicBezTo>
                        <a:pt x="16879" y="5855"/>
                        <a:pt x="16968" y="5566"/>
                        <a:pt x="16968" y="5278"/>
                      </a:cubicBezTo>
                      <a:cubicBezTo>
                        <a:pt x="16990" y="4990"/>
                        <a:pt x="17145" y="4701"/>
                        <a:pt x="17411" y="4524"/>
                      </a:cubicBezTo>
                      <a:cubicBezTo>
                        <a:pt x="18187" y="3858"/>
                        <a:pt x="18875" y="3104"/>
                        <a:pt x="19474" y="2284"/>
                      </a:cubicBezTo>
                      <a:cubicBezTo>
                        <a:pt x="19740" y="1951"/>
                        <a:pt x="19895" y="1530"/>
                        <a:pt x="19917" y="1086"/>
                      </a:cubicBezTo>
                      <a:cubicBezTo>
                        <a:pt x="19917" y="642"/>
                        <a:pt x="19829" y="532"/>
                        <a:pt x="19407" y="421"/>
                      </a:cubicBezTo>
                      <a:cubicBezTo>
                        <a:pt x="18331" y="140"/>
                        <a:pt x="17228" y="0"/>
                        <a:pt x="1612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9"/>
                <p:cNvSpPr/>
                <p:nvPr/>
              </p:nvSpPr>
              <p:spPr>
                <a:xfrm rot="690462">
                  <a:off x="8330205" y="2583016"/>
                  <a:ext cx="668951" cy="436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58" h="17468" extrusionOk="0">
                      <a:moveTo>
                        <a:pt x="456" y="0"/>
                      </a:moveTo>
                      <a:cubicBezTo>
                        <a:pt x="132" y="0"/>
                        <a:pt x="0" y="207"/>
                        <a:pt x="75" y="620"/>
                      </a:cubicBezTo>
                      <a:cubicBezTo>
                        <a:pt x="120" y="864"/>
                        <a:pt x="231" y="1108"/>
                        <a:pt x="364" y="1307"/>
                      </a:cubicBezTo>
                      <a:cubicBezTo>
                        <a:pt x="852" y="2128"/>
                        <a:pt x="1384" y="2904"/>
                        <a:pt x="1983" y="3658"/>
                      </a:cubicBezTo>
                      <a:cubicBezTo>
                        <a:pt x="2360" y="4168"/>
                        <a:pt x="2360" y="4168"/>
                        <a:pt x="1916" y="4390"/>
                      </a:cubicBezTo>
                      <a:cubicBezTo>
                        <a:pt x="1517" y="4545"/>
                        <a:pt x="1140" y="4767"/>
                        <a:pt x="807" y="5011"/>
                      </a:cubicBezTo>
                      <a:cubicBezTo>
                        <a:pt x="586" y="5144"/>
                        <a:pt x="497" y="5410"/>
                        <a:pt x="563" y="5654"/>
                      </a:cubicBezTo>
                      <a:cubicBezTo>
                        <a:pt x="652" y="5965"/>
                        <a:pt x="918" y="6209"/>
                        <a:pt x="1229" y="6298"/>
                      </a:cubicBezTo>
                      <a:cubicBezTo>
                        <a:pt x="1502" y="6373"/>
                        <a:pt x="1785" y="6408"/>
                        <a:pt x="2071" y="6408"/>
                      </a:cubicBezTo>
                      <a:cubicBezTo>
                        <a:pt x="2204" y="6408"/>
                        <a:pt x="2337" y="6400"/>
                        <a:pt x="2471" y="6386"/>
                      </a:cubicBezTo>
                      <a:cubicBezTo>
                        <a:pt x="3358" y="6320"/>
                        <a:pt x="4223" y="6120"/>
                        <a:pt x="5044" y="5854"/>
                      </a:cubicBezTo>
                      <a:cubicBezTo>
                        <a:pt x="5279" y="5770"/>
                        <a:pt x="5425" y="5718"/>
                        <a:pt x="5539" y="5718"/>
                      </a:cubicBezTo>
                      <a:cubicBezTo>
                        <a:pt x="5728" y="5718"/>
                        <a:pt x="5832" y="5859"/>
                        <a:pt x="6108" y="6231"/>
                      </a:cubicBezTo>
                      <a:cubicBezTo>
                        <a:pt x="7372" y="7872"/>
                        <a:pt x="8703" y="9425"/>
                        <a:pt x="10145" y="10911"/>
                      </a:cubicBezTo>
                      <a:cubicBezTo>
                        <a:pt x="12518" y="13351"/>
                        <a:pt x="15224" y="15103"/>
                        <a:pt x="18262" y="16012"/>
                      </a:cubicBezTo>
                      <a:cubicBezTo>
                        <a:pt x="18396" y="16079"/>
                        <a:pt x="18573" y="16079"/>
                        <a:pt x="18706" y="16256"/>
                      </a:cubicBezTo>
                      <a:cubicBezTo>
                        <a:pt x="18484" y="16478"/>
                        <a:pt x="18373" y="16744"/>
                        <a:pt x="18373" y="17055"/>
                      </a:cubicBezTo>
                      <a:cubicBezTo>
                        <a:pt x="18392" y="17302"/>
                        <a:pt x="18542" y="17468"/>
                        <a:pt x="18738" y="17468"/>
                      </a:cubicBezTo>
                      <a:cubicBezTo>
                        <a:pt x="18771" y="17468"/>
                        <a:pt x="18805" y="17463"/>
                        <a:pt x="18839" y="17454"/>
                      </a:cubicBezTo>
                      <a:cubicBezTo>
                        <a:pt x="19194" y="17343"/>
                        <a:pt x="19527" y="17143"/>
                        <a:pt x="19771" y="16877"/>
                      </a:cubicBezTo>
                      <a:cubicBezTo>
                        <a:pt x="19994" y="16654"/>
                        <a:pt x="20297" y="16537"/>
                        <a:pt x="20598" y="16537"/>
                      </a:cubicBezTo>
                      <a:cubicBezTo>
                        <a:pt x="20686" y="16537"/>
                        <a:pt x="20773" y="16547"/>
                        <a:pt x="20857" y="16567"/>
                      </a:cubicBezTo>
                      <a:cubicBezTo>
                        <a:pt x="21534" y="16655"/>
                        <a:pt x="22216" y="16700"/>
                        <a:pt x="22898" y="16700"/>
                      </a:cubicBezTo>
                      <a:cubicBezTo>
                        <a:pt x="23580" y="16700"/>
                        <a:pt x="24262" y="16655"/>
                        <a:pt x="24938" y="16567"/>
                      </a:cubicBezTo>
                      <a:cubicBezTo>
                        <a:pt x="25493" y="16544"/>
                        <a:pt x="26025" y="16300"/>
                        <a:pt x="26402" y="15901"/>
                      </a:cubicBezTo>
                      <a:cubicBezTo>
                        <a:pt x="26757" y="15458"/>
                        <a:pt x="26757" y="15258"/>
                        <a:pt x="26380" y="14681"/>
                      </a:cubicBezTo>
                      <a:cubicBezTo>
                        <a:pt x="25182" y="12951"/>
                        <a:pt x="23763" y="11377"/>
                        <a:pt x="22166" y="10024"/>
                      </a:cubicBezTo>
                      <a:cubicBezTo>
                        <a:pt x="20658" y="8693"/>
                        <a:pt x="18950" y="7584"/>
                        <a:pt x="17154" y="6719"/>
                      </a:cubicBezTo>
                      <a:cubicBezTo>
                        <a:pt x="14581" y="5455"/>
                        <a:pt x="11897" y="4412"/>
                        <a:pt x="9125" y="3636"/>
                      </a:cubicBezTo>
                      <a:cubicBezTo>
                        <a:pt x="8149" y="3348"/>
                        <a:pt x="7129" y="3148"/>
                        <a:pt x="6108" y="3082"/>
                      </a:cubicBezTo>
                      <a:cubicBezTo>
                        <a:pt x="5842" y="3037"/>
                        <a:pt x="5598" y="2948"/>
                        <a:pt x="5376" y="2771"/>
                      </a:cubicBezTo>
                      <a:cubicBezTo>
                        <a:pt x="4134" y="1928"/>
                        <a:pt x="2848" y="1174"/>
                        <a:pt x="1584" y="398"/>
                      </a:cubicBezTo>
                      <a:cubicBezTo>
                        <a:pt x="1295" y="220"/>
                        <a:pt x="985" y="110"/>
                        <a:pt x="652" y="21"/>
                      </a:cubicBezTo>
                      <a:cubicBezTo>
                        <a:pt x="581" y="7"/>
                        <a:pt x="515" y="0"/>
                        <a:pt x="45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9"/>
                <p:cNvSpPr/>
                <p:nvPr/>
              </p:nvSpPr>
              <p:spPr>
                <a:xfrm rot="690462">
                  <a:off x="4012945" y="416109"/>
                  <a:ext cx="410901" cy="19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6" h="7929" extrusionOk="0">
                      <a:moveTo>
                        <a:pt x="13388" y="0"/>
                      </a:moveTo>
                      <a:cubicBezTo>
                        <a:pt x="12036" y="0"/>
                        <a:pt x="10684" y="258"/>
                        <a:pt x="9405" y="770"/>
                      </a:cubicBezTo>
                      <a:cubicBezTo>
                        <a:pt x="7874" y="1347"/>
                        <a:pt x="6410" y="2101"/>
                        <a:pt x="5013" y="2966"/>
                      </a:cubicBezTo>
                      <a:cubicBezTo>
                        <a:pt x="4503" y="3298"/>
                        <a:pt x="4015" y="3675"/>
                        <a:pt x="3572" y="4097"/>
                      </a:cubicBezTo>
                      <a:cubicBezTo>
                        <a:pt x="3461" y="4186"/>
                        <a:pt x="3328" y="4252"/>
                        <a:pt x="3172" y="4274"/>
                      </a:cubicBezTo>
                      <a:cubicBezTo>
                        <a:pt x="2352" y="4430"/>
                        <a:pt x="1575" y="4674"/>
                        <a:pt x="777" y="4895"/>
                      </a:cubicBezTo>
                      <a:cubicBezTo>
                        <a:pt x="577" y="4940"/>
                        <a:pt x="422" y="5028"/>
                        <a:pt x="267" y="5139"/>
                      </a:cubicBezTo>
                      <a:cubicBezTo>
                        <a:pt x="23" y="5250"/>
                        <a:pt x="1" y="5561"/>
                        <a:pt x="222" y="5694"/>
                      </a:cubicBezTo>
                      <a:cubicBezTo>
                        <a:pt x="333" y="5783"/>
                        <a:pt x="444" y="5849"/>
                        <a:pt x="577" y="5893"/>
                      </a:cubicBezTo>
                      <a:cubicBezTo>
                        <a:pt x="1065" y="6049"/>
                        <a:pt x="1575" y="6182"/>
                        <a:pt x="2063" y="6270"/>
                      </a:cubicBezTo>
                      <a:cubicBezTo>
                        <a:pt x="2396" y="6315"/>
                        <a:pt x="2396" y="6315"/>
                        <a:pt x="2285" y="6647"/>
                      </a:cubicBezTo>
                      <a:cubicBezTo>
                        <a:pt x="2196" y="6891"/>
                        <a:pt x="2108" y="7158"/>
                        <a:pt x="2063" y="7446"/>
                      </a:cubicBezTo>
                      <a:cubicBezTo>
                        <a:pt x="2041" y="7601"/>
                        <a:pt x="2041" y="7756"/>
                        <a:pt x="2174" y="7845"/>
                      </a:cubicBezTo>
                      <a:cubicBezTo>
                        <a:pt x="2252" y="7901"/>
                        <a:pt x="2341" y="7928"/>
                        <a:pt x="2429" y="7928"/>
                      </a:cubicBezTo>
                      <a:cubicBezTo>
                        <a:pt x="2518" y="7928"/>
                        <a:pt x="2607" y="7901"/>
                        <a:pt x="2684" y="7845"/>
                      </a:cubicBezTo>
                      <a:cubicBezTo>
                        <a:pt x="2906" y="7712"/>
                        <a:pt x="3084" y="7535"/>
                        <a:pt x="3239" y="7313"/>
                      </a:cubicBezTo>
                      <a:cubicBezTo>
                        <a:pt x="3572" y="6869"/>
                        <a:pt x="3860" y="6404"/>
                        <a:pt x="4104" y="5893"/>
                      </a:cubicBezTo>
                      <a:cubicBezTo>
                        <a:pt x="4229" y="5628"/>
                        <a:pt x="4266" y="5549"/>
                        <a:pt x="4416" y="5549"/>
                      </a:cubicBezTo>
                      <a:cubicBezTo>
                        <a:pt x="4479" y="5549"/>
                        <a:pt x="4562" y="5563"/>
                        <a:pt x="4680" y="5583"/>
                      </a:cubicBezTo>
                      <a:cubicBezTo>
                        <a:pt x="5767" y="5783"/>
                        <a:pt x="6876" y="5916"/>
                        <a:pt x="7985" y="5960"/>
                      </a:cubicBezTo>
                      <a:cubicBezTo>
                        <a:pt x="8135" y="5967"/>
                        <a:pt x="8286" y="5971"/>
                        <a:pt x="8436" y="5971"/>
                      </a:cubicBezTo>
                      <a:cubicBezTo>
                        <a:pt x="10080" y="5971"/>
                        <a:pt x="11708" y="5527"/>
                        <a:pt x="13131" y="4674"/>
                      </a:cubicBezTo>
                      <a:cubicBezTo>
                        <a:pt x="13185" y="4619"/>
                        <a:pt x="13224" y="4551"/>
                        <a:pt x="13309" y="4551"/>
                      </a:cubicBezTo>
                      <a:cubicBezTo>
                        <a:pt x="13328" y="4551"/>
                        <a:pt x="13350" y="4554"/>
                        <a:pt x="13375" y="4563"/>
                      </a:cubicBezTo>
                      <a:cubicBezTo>
                        <a:pt x="13353" y="4740"/>
                        <a:pt x="13397" y="4918"/>
                        <a:pt x="13508" y="5073"/>
                      </a:cubicBezTo>
                      <a:cubicBezTo>
                        <a:pt x="13550" y="5137"/>
                        <a:pt x="13619" y="5170"/>
                        <a:pt x="13683" y="5170"/>
                      </a:cubicBezTo>
                      <a:cubicBezTo>
                        <a:pt x="13753" y="5170"/>
                        <a:pt x="13817" y="5131"/>
                        <a:pt x="13841" y="5051"/>
                      </a:cubicBezTo>
                      <a:cubicBezTo>
                        <a:pt x="13951" y="4829"/>
                        <a:pt x="14018" y="4607"/>
                        <a:pt x="14018" y="4363"/>
                      </a:cubicBezTo>
                      <a:cubicBezTo>
                        <a:pt x="14040" y="4097"/>
                        <a:pt x="14173" y="3875"/>
                        <a:pt x="14373" y="3720"/>
                      </a:cubicBezTo>
                      <a:cubicBezTo>
                        <a:pt x="15016" y="3165"/>
                        <a:pt x="15571" y="2544"/>
                        <a:pt x="16058" y="1857"/>
                      </a:cubicBezTo>
                      <a:cubicBezTo>
                        <a:pt x="16280" y="1568"/>
                        <a:pt x="16413" y="1236"/>
                        <a:pt x="16435" y="881"/>
                      </a:cubicBezTo>
                      <a:cubicBezTo>
                        <a:pt x="16435" y="504"/>
                        <a:pt x="16369" y="415"/>
                        <a:pt x="15992" y="326"/>
                      </a:cubicBezTo>
                      <a:cubicBezTo>
                        <a:pt x="15138" y="108"/>
                        <a:pt x="14263" y="0"/>
                        <a:pt x="133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9"/>
                <p:cNvSpPr/>
                <p:nvPr/>
              </p:nvSpPr>
              <p:spPr>
                <a:xfrm rot="690462">
                  <a:off x="4015850" y="792587"/>
                  <a:ext cx="461926" cy="17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77" h="6880" extrusionOk="0">
                      <a:moveTo>
                        <a:pt x="14425" y="1"/>
                      </a:moveTo>
                      <a:cubicBezTo>
                        <a:pt x="14334" y="1"/>
                        <a:pt x="14243" y="2"/>
                        <a:pt x="14151" y="3"/>
                      </a:cubicBezTo>
                      <a:cubicBezTo>
                        <a:pt x="12909" y="26"/>
                        <a:pt x="11689" y="203"/>
                        <a:pt x="10514" y="558"/>
                      </a:cubicBezTo>
                      <a:cubicBezTo>
                        <a:pt x="8828" y="1024"/>
                        <a:pt x="7165" y="1622"/>
                        <a:pt x="5590" y="2399"/>
                      </a:cubicBezTo>
                      <a:cubicBezTo>
                        <a:pt x="5036" y="2665"/>
                        <a:pt x="4481" y="2998"/>
                        <a:pt x="3993" y="3375"/>
                      </a:cubicBezTo>
                      <a:cubicBezTo>
                        <a:pt x="3860" y="3463"/>
                        <a:pt x="3705" y="3508"/>
                        <a:pt x="3527" y="3530"/>
                      </a:cubicBezTo>
                      <a:cubicBezTo>
                        <a:pt x="2618" y="3641"/>
                        <a:pt x="1731" y="3818"/>
                        <a:pt x="844" y="3996"/>
                      </a:cubicBezTo>
                      <a:cubicBezTo>
                        <a:pt x="622" y="4018"/>
                        <a:pt x="444" y="4106"/>
                        <a:pt x="267" y="4195"/>
                      </a:cubicBezTo>
                      <a:cubicBezTo>
                        <a:pt x="23" y="4350"/>
                        <a:pt x="1" y="4506"/>
                        <a:pt x="245" y="4705"/>
                      </a:cubicBezTo>
                      <a:cubicBezTo>
                        <a:pt x="356" y="4794"/>
                        <a:pt x="511" y="4861"/>
                        <a:pt x="666" y="4905"/>
                      </a:cubicBezTo>
                      <a:cubicBezTo>
                        <a:pt x="1199" y="5060"/>
                        <a:pt x="1775" y="5215"/>
                        <a:pt x="2352" y="5326"/>
                      </a:cubicBezTo>
                      <a:cubicBezTo>
                        <a:pt x="2729" y="5393"/>
                        <a:pt x="2729" y="5393"/>
                        <a:pt x="2618" y="5681"/>
                      </a:cubicBezTo>
                      <a:cubicBezTo>
                        <a:pt x="2507" y="5903"/>
                        <a:pt x="2418" y="6147"/>
                        <a:pt x="2374" y="6413"/>
                      </a:cubicBezTo>
                      <a:cubicBezTo>
                        <a:pt x="2308" y="6546"/>
                        <a:pt x="2374" y="6724"/>
                        <a:pt x="2507" y="6790"/>
                      </a:cubicBezTo>
                      <a:cubicBezTo>
                        <a:pt x="2607" y="6853"/>
                        <a:pt x="2714" y="6880"/>
                        <a:pt x="2820" y="6880"/>
                      </a:cubicBezTo>
                      <a:cubicBezTo>
                        <a:pt x="2902" y="6880"/>
                        <a:pt x="2984" y="6864"/>
                        <a:pt x="3062" y="6835"/>
                      </a:cubicBezTo>
                      <a:cubicBezTo>
                        <a:pt x="3306" y="6701"/>
                        <a:pt x="3505" y="6546"/>
                        <a:pt x="3683" y="6347"/>
                      </a:cubicBezTo>
                      <a:cubicBezTo>
                        <a:pt x="4037" y="5970"/>
                        <a:pt x="4370" y="5526"/>
                        <a:pt x="4636" y="5060"/>
                      </a:cubicBezTo>
                      <a:cubicBezTo>
                        <a:pt x="4755" y="4824"/>
                        <a:pt x="4794" y="4755"/>
                        <a:pt x="4945" y="4755"/>
                      </a:cubicBezTo>
                      <a:cubicBezTo>
                        <a:pt x="5021" y="4755"/>
                        <a:pt x="5124" y="4772"/>
                        <a:pt x="5280" y="4794"/>
                      </a:cubicBezTo>
                      <a:cubicBezTo>
                        <a:pt x="6522" y="5038"/>
                        <a:pt x="7764" y="5215"/>
                        <a:pt x="9028" y="5304"/>
                      </a:cubicBezTo>
                      <a:cubicBezTo>
                        <a:pt x="9372" y="5335"/>
                        <a:pt x="9718" y="5351"/>
                        <a:pt x="10063" y="5351"/>
                      </a:cubicBezTo>
                      <a:cubicBezTo>
                        <a:pt x="11693" y="5351"/>
                        <a:pt x="13315" y="5006"/>
                        <a:pt x="14817" y="4328"/>
                      </a:cubicBezTo>
                      <a:cubicBezTo>
                        <a:pt x="14867" y="4278"/>
                        <a:pt x="14941" y="4253"/>
                        <a:pt x="15022" y="4253"/>
                      </a:cubicBezTo>
                      <a:cubicBezTo>
                        <a:pt x="15049" y="4253"/>
                        <a:pt x="15077" y="4256"/>
                        <a:pt x="15105" y="4262"/>
                      </a:cubicBezTo>
                      <a:cubicBezTo>
                        <a:pt x="15083" y="4439"/>
                        <a:pt x="15149" y="4617"/>
                        <a:pt x="15282" y="4750"/>
                      </a:cubicBezTo>
                      <a:cubicBezTo>
                        <a:pt x="15349" y="4816"/>
                        <a:pt x="15415" y="4850"/>
                        <a:pt x="15479" y="4850"/>
                      </a:cubicBezTo>
                      <a:cubicBezTo>
                        <a:pt x="15543" y="4850"/>
                        <a:pt x="15604" y="4816"/>
                        <a:pt x="15659" y="4750"/>
                      </a:cubicBezTo>
                      <a:cubicBezTo>
                        <a:pt x="15770" y="4550"/>
                        <a:pt x="15837" y="4328"/>
                        <a:pt x="15837" y="4106"/>
                      </a:cubicBezTo>
                      <a:cubicBezTo>
                        <a:pt x="15859" y="3863"/>
                        <a:pt x="15992" y="3641"/>
                        <a:pt x="16214" y="3530"/>
                      </a:cubicBezTo>
                      <a:cubicBezTo>
                        <a:pt x="16901" y="3064"/>
                        <a:pt x="17545" y="2510"/>
                        <a:pt x="18077" y="1866"/>
                      </a:cubicBezTo>
                      <a:cubicBezTo>
                        <a:pt x="18321" y="1622"/>
                        <a:pt x="18454" y="1312"/>
                        <a:pt x="18476" y="979"/>
                      </a:cubicBezTo>
                      <a:cubicBezTo>
                        <a:pt x="18476" y="624"/>
                        <a:pt x="18387" y="536"/>
                        <a:pt x="17966" y="425"/>
                      </a:cubicBezTo>
                      <a:cubicBezTo>
                        <a:pt x="16812" y="136"/>
                        <a:pt x="15620" y="1"/>
                        <a:pt x="144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9"/>
                <p:cNvSpPr/>
                <p:nvPr/>
              </p:nvSpPr>
              <p:spPr>
                <a:xfrm rot="690462">
                  <a:off x="3914217" y="637942"/>
                  <a:ext cx="320526" cy="259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1" h="10370" extrusionOk="0">
                      <a:moveTo>
                        <a:pt x="11104" y="0"/>
                      </a:moveTo>
                      <a:cubicBezTo>
                        <a:pt x="10728" y="0"/>
                        <a:pt x="10353" y="45"/>
                        <a:pt x="9982" y="133"/>
                      </a:cubicBezTo>
                      <a:cubicBezTo>
                        <a:pt x="9072" y="333"/>
                        <a:pt x="8229" y="710"/>
                        <a:pt x="7498" y="1264"/>
                      </a:cubicBezTo>
                      <a:cubicBezTo>
                        <a:pt x="6211" y="2129"/>
                        <a:pt x="5036" y="3127"/>
                        <a:pt x="3971" y="4236"/>
                      </a:cubicBezTo>
                      <a:cubicBezTo>
                        <a:pt x="3550" y="4680"/>
                        <a:pt x="3150" y="5168"/>
                        <a:pt x="2796" y="5678"/>
                      </a:cubicBezTo>
                      <a:cubicBezTo>
                        <a:pt x="2707" y="5811"/>
                        <a:pt x="2596" y="5900"/>
                        <a:pt x="2485" y="5944"/>
                      </a:cubicBezTo>
                      <a:cubicBezTo>
                        <a:pt x="1842" y="6188"/>
                        <a:pt x="1221" y="6543"/>
                        <a:pt x="600" y="6876"/>
                      </a:cubicBezTo>
                      <a:cubicBezTo>
                        <a:pt x="445" y="6942"/>
                        <a:pt x="311" y="7053"/>
                        <a:pt x="201" y="7208"/>
                      </a:cubicBezTo>
                      <a:cubicBezTo>
                        <a:pt x="23" y="7364"/>
                        <a:pt x="1" y="7652"/>
                        <a:pt x="134" y="7852"/>
                      </a:cubicBezTo>
                      <a:cubicBezTo>
                        <a:pt x="201" y="7940"/>
                        <a:pt x="289" y="8029"/>
                        <a:pt x="400" y="8051"/>
                      </a:cubicBezTo>
                      <a:cubicBezTo>
                        <a:pt x="755" y="8206"/>
                        <a:pt x="1110" y="8317"/>
                        <a:pt x="1509" y="8406"/>
                      </a:cubicBezTo>
                      <a:cubicBezTo>
                        <a:pt x="1753" y="8450"/>
                        <a:pt x="1753" y="8450"/>
                        <a:pt x="1642" y="8827"/>
                      </a:cubicBezTo>
                      <a:cubicBezTo>
                        <a:pt x="1554" y="9138"/>
                        <a:pt x="1465" y="9471"/>
                        <a:pt x="1398" y="9803"/>
                      </a:cubicBezTo>
                      <a:cubicBezTo>
                        <a:pt x="1354" y="9959"/>
                        <a:pt x="1376" y="10136"/>
                        <a:pt x="1465" y="10291"/>
                      </a:cubicBezTo>
                      <a:cubicBezTo>
                        <a:pt x="1516" y="10342"/>
                        <a:pt x="1571" y="10370"/>
                        <a:pt x="1629" y="10370"/>
                      </a:cubicBezTo>
                      <a:cubicBezTo>
                        <a:pt x="1698" y="10370"/>
                        <a:pt x="1770" y="10331"/>
                        <a:pt x="1842" y="10247"/>
                      </a:cubicBezTo>
                      <a:cubicBezTo>
                        <a:pt x="2019" y="10047"/>
                        <a:pt x="2175" y="9826"/>
                        <a:pt x="2308" y="9582"/>
                      </a:cubicBezTo>
                      <a:cubicBezTo>
                        <a:pt x="2596" y="9005"/>
                        <a:pt x="2862" y="8406"/>
                        <a:pt x="3084" y="7785"/>
                      </a:cubicBezTo>
                      <a:cubicBezTo>
                        <a:pt x="3197" y="7447"/>
                        <a:pt x="3227" y="7354"/>
                        <a:pt x="3346" y="7354"/>
                      </a:cubicBezTo>
                      <a:cubicBezTo>
                        <a:pt x="3391" y="7354"/>
                        <a:pt x="3448" y="7368"/>
                        <a:pt x="3527" y="7386"/>
                      </a:cubicBezTo>
                      <a:cubicBezTo>
                        <a:pt x="4246" y="7522"/>
                        <a:pt x="4981" y="7590"/>
                        <a:pt x="5703" y="7590"/>
                      </a:cubicBezTo>
                      <a:cubicBezTo>
                        <a:pt x="5806" y="7590"/>
                        <a:pt x="5909" y="7588"/>
                        <a:pt x="6012" y="7585"/>
                      </a:cubicBezTo>
                      <a:cubicBezTo>
                        <a:pt x="7409" y="7519"/>
                        <a:pt x="8740" y="6898"/>
                        <a:pt x="10026" y="5656"/>
                      </a:cubicBezTo>
                      <a:cubicBezTo>
                        <a:pt x="10046" y="5595"/>
                        <a:pt x="10103" y="5498"/>
                        <a:pt x="10180" y="5498"/>
                      </a:cubicBezTo>
                      <a:cubicBezTo>
                        <a:pt x="10188" y="5498"/>
                        <a:pt x="10196" y="5499"/>
                        <a:pt x="10203" y="5501"/>
                      </a:cubicBezTo>
                      <a:cubicBezTo>
                        <a:pt x="10181" y="5722"/>
                        <a:pt x="10203" y="5922"/>
                        <a:pt x="10270" y="6122"/>
                      </a:cubicBezTo>
                      <a:cubicBezTo>
                        <a:pt x="10300" y="6192"/>
                        <a:pt x="10339" y="6225"/>
                        <a:pt x="10381" y="6225"/>
                      </a:cubicBezTo>
                      <a:cubicBezTo>
                        <a:pt x="10432" y="6225"/>
                        <a:pt x="10487" y="6175"/>
                        <a:pt x="10536" y="6077"/>
                      </a:cubicBezTo>
                      <a:cubicBezTo>
                        <a:pt x="10625" y="5789"/>
                        <a:pt x="10691" y="5501"/>
                        <a:pt x="10714" y="5212"/>
                      </a:cubicBezTo>
                      <a:cubicBezTo>
                        <a:pt x="10736" y="4924"/>
                        <a:pt x="10847" y="4658"/>
                        <a:pt x="11024" y="4414"/>
                      </a:cubicBezTo>
                      <a:cubicBezTo>
                        <a:pt x="11579" y="3682"/>
                        <a:pt x="12044" y="2883"/>
                        <a:pt x="12444" y="2063"/>
                      </a:cubicBezTo>
                      <a:cubicBezTo>
                        <a:pt x="12643" y="1686"/>
                        <a:pt x="12776" y="1264"/>
                        <a:pt x="12798" y="843"/>
                      </a:cubicBezTo>
                      <a:cubicBezTo>
                        <a:pt x="12821" y="399"/>
                        <a:pt x="12776" y="288"/>
                        <a:pt x="12532" y="222"/>
                      </a:cubicBezTo>
                      <a:cubicBezTo>
                        <a:pt x="12061" y="73"/>
                        <a:pt x="11582" y="0"/>
                        <a:pt x="1110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9"/>
                <p:cNvSpPr/>
                <p:nvPr/>
              </p:nvSpPr>
              <p:spPr>
                <a:xfrm rot="690462">
                  <a:off x="4256353" y="638197"/>
                  <a:ext cx="460801" cy="17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2" h="7004" extrusionOk="0">
                      <a:moveTo>
                        <a:pt x="14566" y="1"/>
                      </a:moveTo>
                      <a:cubicBezTo>
                        <a:pt x="14406" y="1"/>
                        <a:pt x="14245" y="3"/>
                        <a:pt x="14084" y="9"/>
                      </a:cubicBezTo>
                      <a:cubicBezTo>
                        <a:pt x="12864" y="31"/>
                        <a:pt x="11644" y="231"/>
                        <a:pt x="10469" y="586"/>
                      </a:cubicBezTo>
                      <a:cubicBezTo>
                        <a:pt x="8783" y="1074"/>
                        <a:pt x="7142" y="1717"/>
                        <a:pt x="5567" y="2493"/>
                      </a:cubicBezTo>
                      <a:cubicBezTo>
                        <a:pt x="4991" y="2759"/>
                        <a:pt x="4458" y="3092"/>
                        <a:pt x="3970" y="3469"/>
                      </a:cubicBezTo>
                      <a:cubicBezTo>
                        <a:pt x="3837" y="3580"/>
                        <a:pt x="3682" y="3624"/>
                        <a:pt x="3527" y="3646"/>
                      </a:cubicBezTo>
                      <a:cubicBezTo>
                        <a:pt x="2595" y="3757"/>
                        <a:pt x="1708" y="3957"/>
                        <a:pt x="821" y="4134"/>
                      </a:cubicBezTo>
                      <a:cubicBezTo>
                        <a:pt x="621" y="4156"/>
                        <a:pt x="422" y="4245"/>
                        <a:pt x="244" y="4334"/>
                      </a:cubicBezTo>
                      <a:cubicBezTo>
                        <a:pt x="0" y="4489"/>
                        <a:pt x="0" y="4667"/>
                        <a:pt x="222" y="4844"/>
                      </a:cubicBezTo>
                      <a:cubicBezTo>
                        <a:pt x="355" y="4933"/>
                        <a:pt x="488" y="4999"/>
                        <a:pt x="643" y="5044"/>
                      </a:cubicBezTo>
                      <a:cubicBezTo>
                        <a:pt x="1198" y="5199"/>
                        <a:pt x="1775" y="5332"/>
                        <a:pt x="2329" y="5443"/>
                      </a:cubicBezTo>
                      <a:cubicBezTo>
                        <a:pt x="2728" y="5509"/>
                        <a:pt x="2728" y="5509"/>
                        <a:pt x="2617" y="5798"/>
                      </a:cubicBezTo>
                      <a:cubicBezTo>
                        <a:pt x="2506" y="6020"/>
                        <a:pt x="2418" y="6286"/>
                        <a:pt x="2373" y="6530"/>
                      </a:cubicBezTo>
                      <a:cubicBezTo>
                        <a:pt x="2329" y="6685"/>
                        <a:pt x="2373" y="6840"/>
                        <a:pt x="2529" y="6929"/>
                      </a:cubicBezTo>
                      <a:cubicBezTo>
                        <a:pt x="2611" y="6976"/>
                        <a:pt x="2711" y="7004"/>
                        <a:pt x="2814" y="7004"/>
                      </a:cubicBezTo>
                      <a:cubicBezTo>
                        <a:pt x="2906" y="7004"/>
                        <a:pt x="2999" y="6981"/>
                        <a:pt x="3083" y="6929"/>
                      </a:cubicBezTo>
                      <a:cubicBezTo>
                        <a:pt x="3327" y="6818"/>
                        <a:pt x="3527" y="6663"/>
                        <a:pt x="3682" y="6463"/>
                      </a:cubicBezTo>
                      <a:cubicBezTo>
                        <a:pt x="4059" y="6064"/>
                        <a:pt x="4370" y="5642"/>
                        <a:pt x="4636" y="5177"/>
                      </a:cubicBezTo>
                      <a:cubicBezTo>
                        <a:pt x="4759" y="4929"/>
                        <a:pt x="4797" y="4854"/>
                        <a:pt x="4966" y="4854"/>
                      </a:cubicBezTo>
                      <a:cubicBezTo>
                        <a:pt x="5040" y="4854"/>
                        <a:pt x="5138" y="4868"/>
                        <a:pt x="5279" y="4888"/>
                      </a:cubicBezTo>
                      <a:cubicBezTo>
                        <a:pt x="6521" y="5110"/>
                        <a:pt x="7763" y="5265"/>
                        <a:pt x="9027" y="5354"/>
                      </a:cubicBezTo>
                      <a:cubicBezTo>
                        <a:pt x="9330" y="5378"/>
                        <a:pt x="9632" y="5390"/>
                        <a:pt x="9935" y="5390"/>
                      </a:cubicBezTo>
                      <a:cubicBezTo>
                        <a:pt x="11608" y="5390"/>
                        <a:pt x="13272" y="5029"/>
                        <a:pt x="14794" y="4334"/>
                      </a:cubicBezTo>
                      <a:cubicBezTo>
                        <a:pt x="14867" y="4279"/>
                        <a:pt x="14940" y="4239"/>
                        <a:pt x="15025" y="4239"/>
                      </a:cubicBezTo>
                      <a:cubicBezTo>
                        <a:pt x="15043" y="4239"/>
                        <a:pt x="15062" y="4241"/>
                        <a:pt x="15082" y="4245"/>
                      </a:cubicBezTo>
                      <a:cubicBezTo>
                        <a:pt x="15082" y="4423"/>
                        <a:pt x="15149" y="4600"/>
                        <a:pt x="15260" y="4733"/>
                      </a:cubicBezTo>
                      <a:cubicBezTo>
                        <a:pt x="15304" y="4800"/>
                        <a:pt x="15376" y="4833"/>
                        <a:pt x="15448" y="4833"/>
                      </a:cubicBezTo>
                      <a:cubicBezTo>
                        <a:pt x="15520" y="4833"/>
                        <a:pt x="15592" y="4800"/>
                        <a:pt x="15637" y="4733"/>
                      </a:cubicBezTo>
                      <a:cubicBezTo>
                        <a:pt x="15770" y="4534"/>
                        <a:pt x="15814" y="4312"/>
                        <a:pt x="15814" y="4090"/>
                      </a:cubicBezTo>
                      <a:cubicBezTo>
                        <a:pt x="15836" y="3846"/>
                        <a:pt x="15969" y="3624"/>
                        <a:pt x="16191" y="3513"/>
                      </a:cubicBezTo>
                      <a:cubicBezTo>
                        <a:pt x="16879" y="3025"/>
                        <a:pt x="17500" y="2471"/>
                        <a:pt x="18054" y="1850"/>
                      </a:cubicBezTo>
                      <a:cubicBezTo>
                        <a:pt x="18276" y="1606"/>
                        <a:pt x="18409" y="1273"/>
                        <a:pt x="18431" y="940"/>
                      </a:cubicBezTo>
                      <a:cubicBezTo>
                        <a:pt x="18409" y="586"/>
                        <a:pt x="18320" y="497"/>
                        <a:pt x="17921" y="408"/>
                      </a:cubicBezTo>
                      <a:cubicBezTo>
                        <a:pt x="16815" y="136"/>
                        <a:pt x="15692" y="1"/>
                        <a:pt x="14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535;p9"/>
                <p:cNvSpPr/>
                <p:nvPr/>
              </p:nvSpPr>
              <p:spPr>
                <a:xfrm rot="690462">
                  <a:off x="4235302" y="1018350"/>
                  <a:ext cx="562826" cy="1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3" h="7721" extrusionOk="0">
                      <a:moveTo>
                        <a:pt x="16671" y="0"/>
                      </a:moveTo>
                      <a:cubicBezTo>
                        <a:pt x="15410" y="0"/>
                        <a:pt x="14155" y="158"/>
                        <a:pt x="12931" y="459"/>
                      </a:cubicBezTo>
                      <a:cubicBezTo>
                        <a:pt x="10846" y="947"/>
                        <a:pt x="8828" y="1590"/>
                        <a:pt x="6876" y="2433"/>
                      </a:cubicBezTo>
                      <a:cubicBezTo>
                        <a:pt x="6166" y="2721"/>
                        <a:pt x="5501" y="3098"/>
                        <a:pt x="4880" y="3520"/>
                      </a:cubicBezTo>
                      <a:cubicBezTo>
                        <a:pt x="4702" y="3631"/>
                        <a:pt x="4525" y="3697"/>
                        <a:pt x="4325" y="3697"/>
                      </a:cubicBezTo>
                      <a:cubicBezTo>
                        <a:pt x="3216" y="3786"/>
                        <a:pt x="2130" y="3963"/>
                        <a:pt x="1021" y="4119"/>
                      </a:cubicBezTo>
                      <a:cubicBezTo>
                        <a:pt x="777" y="4141"/>
                        <a:pt x="533" y="4230"/>
                        <a:pt x="333" y="4340"/>
                      </a:cubicBezTo>
                      <a:cubicBezTo>
                        <a:pt x="22" y="4496"/>
                        <a:pt x="0" y="4695"/>
                        <a:pt x="266" y="4939"/>
                      </a:cubicBezTo>
                      <a:cubicBezTo>
                        <a:pt x="422" y="5050"/>
                        <a:pt x="577" y="5139"/>
                        <a:pt x="754" y="5205"/>
                      </a:cubicBezTo>
                      <a:cubicBezTo>
                        <a:pt x="1420" y="5449"/>
                        <a:pt x="2085" y="5649"/>
                        <a:pt x="2773" y="5804"/>
                      </a:cubicBezTo>
                      <a:cubicBezTo>
                        <a:pt x="3238" y="5893"/>
                        <a:pt x="3238" y="5915"/>
                        <a:pt x="3083" y="6248"/>
                      </a:cubicBezTo>
                      <a:cubicBezTo>
                        <a:pt x="2928" y="6514"/>
                        <a:pt x="2817" y="6825"/>
                        <a:pt x="2728" y="7113"/>
                      </a:cubicBezTo>
                      <a:cubicBezTo>
                        <a:pt x="2662" y="7290"/>
                        <a:pt x="2728" y="7490"/>
                        <a:pt x="2906" y="7601"/>
                      </a:cubicBezTo>
                      <a:cubicBezTo>
                        <a:pt x="3026" y="7681"/>
                        <a:pt x="3161" y="7721"/>
                        <a:pt x="3303" y="7721"/>
                      </a:cubicBezTo>
                      <a:cubicBezTo>
                        <a:pt x="3398" y="7721"/>
                        <a:pt x="3496" y="7703"/>
                        <a:pt x="3593" y="7667"/>
                      </a:cubicBezTo>
                      <a:cubicBezTo>
                        <a:pt x="3859" y="7534"/>
                        <a:pt x="4126" y="7357"/>
                        <a:pt x="4347" y="7135"/>
                      </a:cubicBezTo>
                      <a:cubicBezTo>
                        <a:pt x="4813" y="6669"/>
                        <a:pt x="5235" y="6181"/>
                        <a:pt x="5589" y="5627"/>
                      </a:cubicBezTo>
                      <a:cubicBezTo>
                        <a:pt x="5740" y="5366"/>
                        <a:pt x="5798" y="5275"/>
                        <a:pt x="5946" y="5275"/>
                      </a:cubicBezTo>
                      <a:cubicBezTo>
                        <a:pt x="6037" y="5275"/>
                        <a:pt x="6163" y="5310"/>
                        <a:pt x="6366" y="5361"/>
                      </a:cubicBezTo>
                      <a:cubicBezTo>
                        <a:pt x="7852" y="5693"/>
                        <a:pt x="9360" y="5982"/>
                        <a:pt x="10868" y="6159"/>
                      </a:cubicBezTo>
                      <a:cubicBezTo>
                        <a:pt x="11496" y="6246"/>
                        <a:pt x="12126" y="6289"/>
                        <a:pt x="12753" y="6289"/>
                      </a:cubicBezTo>
                      <a:cubicBezTo>
                        <a:pt x="14519" y="6289"/>
                        <a:pt x="16268" y="5949"/>
                        <a:pt x="17921" y="5294"/>
                      </a:cubicBezTo>
                      <a:cubicBezTo>
                        <a:pt x="17994" y="5239"/>
                        <a:pt x="18097" y="5200"/>
                        <a:pt x="18193" y="5200"/>
                      </a:cubicBezTo>
                      <a:cubicBezTo>
                        <a:pt x="18214" y="5200"/>
                        <a:pt x="18234" y="5202"/>
                        <a:pt x="18254" y="5205"/>
                      </a:cubicBezTo>
                      <a:cubicBezTo>
                        <a:pt x="18232" y="5427"/>
                        <a:pt x="18298" y="5649"/>
                        <a:pt x="18453" y="5826"/>
                      </a:cubicBezTo>
                      <a:cubicBezTo>
                        <a:pt x="18509" y="5904"/>
                        <a:pt x="18592" y="5943"/>
                        <a:pt x="18675" y="5943"/>
                      </a:cubicBezTo>
                      <a:cubicBezTo>
                        <a:pt x="18758" y="5943"/>
                        <a:pt x="18842" y="5904"/>
                        <a:pt x="18897" y="5826"/>
                      </a:cubicBezTo>
                      <a:cubicBezTo>
                        <a:pt x="19052" y="5582"/>
                        <a:pt x="19141" y="5316"/>
                        <a:pt x="19163" y="5050"/>
                      </a:cubicBezTo>
                      <a:cubicBezTo>
                        <a:pt x="19208" y="4762"/>
                        <a:pt x="19385" y="4496"/>
                        <a:pt x="19651" y="4363"/>
                      </a:cubicBezTo>
                      <a:cubicBezTo>
                        <a:pt x="20516" y="3830"/>
                        <a:pt x="21292" y="3209"/>
                        <a:pt x="22002" y="2477"/>
                      </a:cubicBezTo>
                      <a:cubicBezTo>
                        <a:pt x="22290" y="2189"/>
                        <a:pt x="22468" y="1812"/>
                        <a:pt x="22512" y="1413"/>
                      </a:cubicBezTo>
                      <a:cubicBezTo>
                        <a:pt x="22512" y="991"/>
                        <a:pt x="22424" y="858"/>
                        <a:pt x="21936" y="725"/>
                      </a:cubicBezTo>
                      <a:cubicBezTo>
                        <a:pt x="20427" y="282"/>
                        <a:pt x="18897" y="38"/>
                        <a:pt x="17344" y="15"/>
                      </a:cubicBezTo>
                      <a:cubicBezTo>
                        <a:pt x="17120" y="5"/>
                        <a:pt x="16895" y="0"/>
                        <a:pt x="1667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536;p9"/>
                <p:cNvSpPr/>
                <p:nvPr/>
              </p:nvSpPr>
              <p:spPr>
                <a:xfrm rot="4532062">
                  <a:off x="2752534" y="-6128"/>
                  <a:ext cx="394826" cy="219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93" h="8764" extrusionOk="0">
                      <a:moveTo>
                        <a:pt x="14918" y="1"/>
                      </a:moveTo>
                      <a:cubicBezTo>
                        <a:pt x="13830" y="1"/>
                        <a:pt x="12761" y="133"/>
                        <a:pt x="11711" y="380"/>
                      </a:cubicBezTo>
                      <a:cubicBezTo>
                        <a:pt x="10602" y="646"/>
                        <a:pt x="9560" y="1045"/>
                        <a:pt x="8584" y="1578"/>
                      </a:cubicBezTo>
                      <a:cubicBezTo>
                        <a:pt x="7165" y="2332"/>
                        <a:pt x="5834" y="3219"/>
                        <a:pt x="4570" y="4217"/>
                      </a:cubicBezTo>
                      <a:cubicBezTo>
                        <a:pt x="4126" y="4550"/>
                        <a:pt x="3705" y="4949"/>
                        <a:pt x="3328" y="5393"/>
                      </a:cubicBezTo>
                      <a:cubicBezTo>
                        <a:pt x="3239" y="5504"/>
                        <a:pt x="3106" y="5570"/>
                        <a:pt x="2973" y="5614"/>
                      </a:cubicBezTo>
                      <a:cubicBezTo>
                        <a:pt x="2174" y="5903"/>
                        <a:pt x="1420" y="6235"/>
                        <a:pt x="666" y="6568"/>
                      </a:cubicBezTo>
                      <a:cubicBezTo>
                        <a:pt x="489" y="6635"/>
                        <a:pt x="333" y="6746"/>
                        <a:pt x="178" y="6856"/>
                      </a:cubicBezTo>
                      <a:cubicBezTo>
                        <a:pt x="1" y="7034"/>
                        <a:pt x="23" y="7189"/>
                        <a:pt x="267" y="7322"/>
                      </a:cubicBezTo>
                      <a:cubicBezTo>
                        <a:pt x="400" y="7367"/>
                        <a:pt x="533" y="7411"/>
                        <a:pt x="688" y="7411"/>
                      </a:cubicBezTo>
                      <a:cubicBezTo>
                        <a:pt x="1062" y="7443"/>
                        <a:pt x="1447" y="7464"/>
                        <a:pt x="1836" y="7464"/>
                      </a:cubicBezTo>
                      <a:cubicBezTo>
                        <a:pt x="1978" y="7464"/>
                        <a:pt x="2120" y="7461"/>
                        <a:pt x="2263" y="7455"/>
                      </a:cubicBezTo>
                      <a:cubicBezTo>
                        <a:pt x="2326" y="7451"/>
                        <a:pt x="2378" y="7449"/>
                        <a:pt x="2421" y="7449"/>
                      </a:cubicBezTo>
                      <a:cubicBezTo>
                        <a:pt x="2616" y="7449"/>
                        <a:pt x="2610" y="7503"/>
                        <a:pt x="2573" y="7721"/>
                      </a:cubicBezTo>
                      <a:cubicBezTo>
                        <a:pt x="2507" y="7943"/>
                        <a:pt x="2485" y="8187"/>
                        <a:pt x="2485" y="8409"/>
                      </a:cubicBezTo>
                      <a:cubicBezTo>
                        <a:pt x="2485" y="8564"/>
                        <a:pt x="2573" y="8697"/>
                        <a:pt x="2707" y="8742"/>
                      </a:cubicBezTo>
                      <a:cubicBezTo>
                        <a:pt x="2763" y="8756"/>
                        <a:pt x="2819" y="8763"/>
                        <a:pt x="2874" y="8763"/>
                      </a:cubicBezTo>
                      <a:cubicBezTo>
                        <a:pt x="2994" y="8763"/>
                        <a:pt x="3111" y="8729"/>
                        <a:pt x="3217" y="8653"/>
                      </a:cubicBezTo>
                      <a:cubicBezTo>
                        <a:pt x="3394" y="8498"/>
                        <a:pt x="3549" y="8320"/>
                        <a:pt x="3660" y="8098"/>
                      </a:cubicBezTo>
                      <a:cubicBezTo>
                        <a:pt x="3904" y="7699"/>
                        <a:pt x="4104" y="7234"/>
                        <a:pt x="4259" y="6768"/>
                      </a:cubicBezTo>
                      <a:cubicBezTo>
                        <a:pt x="4348" y="6413"/>
                        <a:pt x="4348" y="6435"/>
                        <a:pt x="4769" y="6413"/>
                      </a:cubicBezTo>
                      <a:cubicBezTo>
                        <a:pt x="5923" y="6391"/>
                        <a:pt x="7054" y="6280"/>
                        <a:pt x="8207" y="6125"/>
                      </a:cubicBezTo>
                      <a:cubicBezTo>
                        <a:pt x="9981" y="5881"/>
                        <a:pt x="11689" y="5193"/>
                        <a:pt x="13153" y="4106"/>
                      </a:cubicBezTo>
                      <a:cubicBezTo>
                        <a:pt x="13220" y="4062"/>
                        <a:pt x="13264" y="3973"/>
                        <a:pt x="13397" y="3973"/>
                      </a:cubicBezTo>
                      <a:cubicBezTo>
                        <a:pt x="13419" y="4151"/>
                        <a:pt x="13508" y="4284"/>
                        <a:pt x="13641" y="4395"/>
                      </a:cubicBezTo>
                      <a:cubicBezTo>
                        <a:pt x="13680" y="4426"/>
                        <a:pt x="13728" y="4441"/>
                        <a:pt x="13775" y="4441"/>
                      </a:cubicBezTo>
                      <a:cubicBezTo>
                        <a:pt x="13861" y="4441"/>
                        <a:pt x="13945" y="4392"/>
                        <a:pt x="13974" y="4306"/>
                      </a:cubicBezTo>
                      <a:cubicBezTo>
                        <a:pt x="14040" y="4106"/>
                        <a:pt x="14062" y="3884"/>
                        <a:pt x="14018" y="3685"/>
                      </a:cubicBezTo>
                      <a:cubicBezTo>
                        <a:pt x="13974" y="3463"/>
                        <a:pt x="14062" y="3241"/>
                        <a:pt x="14240" y="3108"/>
                      </a:cubicBezTo>
                      <a:cubicBezTo>
                        <a:pt x="14750" y="2554"/>
                        <a:pt x="15193" y="1933"/>
                        <a:pt x="15571" y="1267"/>
                      </a:cubicBezTo>
                      <a:cubicBezTo>
                        <a:pt x="15726" y="1001"/>
                        <a:pt x="15792" y="691"/>
                        <a:pt x="15726" y="380"/>
                      </a:cubicBezTo>
                      <a:cubicBezTo>
                        <a:pt x="15637" y="92"/>
                        <a:pt x="15571" y="25"/>
                        <a:pt x="15171" y="3"/>
                      </a:cubicBezTo>
                      <a:cubicBezTo>
                        <a:pt x="15087" y="1"/>
                        <a:pt x="15003" y="1"/>
                        <a:pt x="1491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537;p9"/>
                <p:cNvSpPr/>
                <p:nvPr/>
              </p:nvSpPr>
              <p:spPr>
                <a:xfrm rot="4532062">
                  <a:off x="3067698" y="197269"/>
                  <a:ext cx="345451" cy="233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8" h="9335" extrusionOk="0">
                      <a:moveTo>
                        <a:pt x="12849" y="0"/>
                      </a:moveTo>
                      <a:cubicBezTo>
                        <a:pt x="11958" y="0"/>
                        <a:pt x="11083" y="120"/>
                        <a:pt x="10225" y="387"/>
                      </a:cubicBezTo>
                      <a:cubicBezTo>
                        <a:pt x="9249" y="653"/>
                        <a:pt x="8339" y="1074"/>
                        <a:pt x="7497" y="1651"/>
                      </a:cubicBezTo>
                      <a:cubicBezTo>
                        <a:pt x="6255" y="2472"/>
                        <a:pt x="5079" y="3403"/>
                        <a:pt x="4014" y="4446"/>
                      </a:cubicBezTo>
                      <a:cubicBezTo>
                        <a:pt x="3615" y="4823"/>
                        <a:pt x="3238" y="5244"/>
                        <a:pt x="2928" y="5710"/>
                      </a:cubicBezTo>
                      <a:cubicBezTo>
                        <a:pt x="2861" y="5821"/>
                        <a:pt x="2728" y="5910"/>
                        <a:pt x="2617" y="5954"/>
                      </a:cubicBezTo>
                      <a:cubicBezTo>
                        <a:pt x="1930" y="6242"/>
                        <a:pt x="1264" y="6619"/>
                        <a:pt x="599" y="6952"/>
                      </a:cubicBezTo>
                      <a:cubicBezTo>
                        <a:pt x="444" y="7041"/>
                        <a:pt x="288" y="7152"/>
                        <a:pt x="177" y="7285"/>
                      </a:cubicBezTo>
                      <a:cubicBezTo>
                        <a:pt x="0" y="7418"/>
                        <a:pt x="44" y="7684"/>
                        <a:pt x="244" y="7773"/>
                      </a:cubicBezTo>
                      <a:cubicBezTo>
                        <a:pt x="355" y="7817"/>
                        <a:pt x="488" y="7861"/>
                        <a:pt x="621" y="7861"/>
                      </a:cubicBezTo>
                      <a:cubicBezTo>
                        <a:pt x="954" y="7911"/>
                        <a:pt x="1299" y="7936"/>
                        <a:pt x="1647" y="7936"/>
                      </a:cubicBezTo>
                      <a:cubicBezTo>
                        <a:pt x="1763" y="7936"/>
                        <a:pt x="1880" y="7933"/>
                        <a:pt x="1996" y="7928"/>
                      </a:cubicBezTo>
                      <a:cubicBezTo>
                        <a:pt x="2307" y="7928"/>
                        <a:pt x="2307" y="7928"/>
                        <a:pt x="2284" y="8194"/>
                      </a:cubicBezTo>
                      <a:cubicBezTo>
                        <a:pt x="2240" y="8460"/>
                        <a:pt x="2218" y="8704"/>
                        <a:pt x="2218" y="8970"/>
                      </a:cubicBezTo>
                      <a:cubicBezTo>
                        <a:pt x="2218" y="9103"/>
                        <a:pt x="2262" y="9236"/>
                        <a:pt x="2395" y="9303"/>
                      </a:cubicBezTo>
                      <a:cubicBezTo>
                        <a:pt x="2445" y="9324"/>
                        <a:pt x="2497" y="9334"/>
                        <a:pt x="2549" y="9334"/>
                      </a:cubicBezTo>
                      <a:cubicBezTo>
                        <a:pt x="2660" y="9334"/>
                        <a:pt x="2771" y="9290"/>
                        <a:pt x="2861" y="9214"/>
                      </a:cubicBezTo>
                      <a:cubicBezTo>
                        <a:pt x="3016" y="9037"/>
                        <a:pt x="3149" y="8837"/>
                        <a:pt x="3238" y="8638"/>
                      </a:cubicBezTo>
                      <a:cubicBezTo>
                        <a:pt x="3460" y="8172"/>
                        <a:pt x="3637" y="7684"/>
                        <a:pt x="3748" y="7196"/>
                      </a:cubicBezTo>
                      <a:cubicBezTo>
                        <a:pt x="3837" y="6819"/>
                        <a:pt x="3837" y="6819"/>
                        <a:pt x="4214" y="6819"/>
                      </a:cubicBezTo>
                      <a:cubicBezTo>
                        <a:pt x="5212" y="6797"/>
                        <a:pt x="6210" y="6686"/>
                        <a:pt x="7208" y="6531"/>
                      </a:cubicBezTo>
                      <a:cubicBezTo>
                        <a:pt x="8827" y="6264"/>
                        <a:pt x="10336" y="5532"/>
                        <a:pt x="11533" y="4401"/>
                      </a:cubicBezTo>
                      <a:cubicBezTo>
                        <a:pt x="11578" y="4357"/>
                        <a:pt x="11622" y="4268"/>
                        <a:pt x="11733" y="4268"/>
                      </a:cubicBezTo>
                      <a:cubicBezTo>
                        <a:pt x="11755" y="4446"/>
                        <a:pt x="11844" y="4601"/>
                        <a:pt x="11977" y="4712"/>
                      </a:cubicBezTo>
                      <a:cubicBezTo>
                        <a:pt x="12010" y="4754"/>
                        <a:pt x="12056" y="4773"/>
                        <a:pt x="12102" y="4773"/>
                      </a:cubicBezTo>
                      <a:cubicBezTo>
                        <a:pt x="12177" y="4773"/>
                        <a:pt x="12251" y="4720"/>
                        <a:pt x="12265" y="4623"/>
                      </a:cubicBezTo>
                      <a:cubicBezTo>
                        <a:pt x="12310" y="4424"/>
                        <a:pt x="12332" y="4180"/>
                        <a:pt x="12287" y="3980"/>
                      </a:cubicBezTo>
                      <a:cubicBezTo>
                        <a:pt x="12265" y="3736"/>
                        <a:pt x="12332" y="3514"/>
                        <a:pt x="12487" y="3337"/>
                      </a:cubicBezTo>
                      <a:cubicBezTo>
                        <a:pt x="12931" y="2716"/>
                        <a:pt x="13330" y="2073"/>
                        <a:pt x="13640" y="1363"/>
                      </a:cubicBezTo>
                      <a:cubicBezTo>
                        <a:pt x="13773" y="1074"/>
                        <a:pt x="13818" y="742"/>
                        <a:pt x="13773" y="409"/>
                      </a:cubicBezTo>
                      <a:cubicBezTo>
                        <a:pt x="13685" y="76"/>
                        <a:pt x="13618" y="10"/>
                        <a:pt x="13285" y="10"/>
                      </a:cubicBezTo>
                      <a:cubicBezTo>
                        <a:pt x="13139" y="4"/>
                        <a:pt x="12994" y="0"/>
                        <a:pt x="1284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538;p9"/>
                <p:cNvSpPr/>
                <p:nvPr/>
              </p:nvSpPr>
              <p:spPr>
                <a:xfrm rot="4532062">
                  <a:off x="2796353" y="430271"/>
                  <a:ext cx="395926" cy="216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7" h="8669" extrusionOk="0">
                      <a:moveTo>
                        <a:pt x="14734" y="0"/>
                      </a:moveTo>
                      <a:cubicBezTo>
                        <a:pt x="13727" y="0"/>
                        <a:pt x="12725" y="114"/>
                        <a:pt x="11755" y="342"/>
                      </a:cubicBezTo>
                      <a:cubicBezTo>
                        <a:pt x="10646" y="609"/>
                        <a:pt x="9604" y="1008"/>
                        <a:pt x="8628" y="1540"/>
                      </a:cubicBezTo>
                      <a:cubicBezTo>
                        <a:pt x="7209" y="2272"/>
                        <a:pt x="5856" y="3137"/>
                        <a:pt x="4591" y="4113"/>
                      </a:cubicBezTo>
                      <a:cubicBezTo>
                        <a:pt x="4148" y="4468"/>
                        <a:pt x="3726" y="4845"/>
                        <a:pt x="3349" y="5288"/>
                      </a:cubicBezTo>
                      <a:cubicBezTo>
                        <a:pt x="3239" y="5399"/>
                        <a:pt x="3128" y="5466"/>
                        <a:pt x="2972" y="5510"/>
                      </a:cubicBezTo>
                      <a:cubicBezTo>
                        <a:pt x="2174" y="5776"/>
                        <a:pt x="1420" y="6131"/>
                        <a:pt x="666" y="6442"/>
                      </a:cubicBezTo>
                      <a:cubicBezTo>
                        <a:pt x="488" y="6508"/>
                        <a:pt x="333" y="6597"/>
                        <a:pt x="178" y="6730"/>
                      </a:cubicBezTo>
                      <a:cubicBezTo>
                        <a:pt x="0" y="6908"/>
                        <a:pt x="23" y="7063"/>
                        <a:pt x="266" y="7174"/>
                      </a:cubicBezTo>
                      <a:cubicBezTo>
                        <a:pt x="400" y="7240"/>
                        <a:pt x="533" y="7262"/>
                        <a:pt x="666" y="7285"/>
                      </a:cubicBezTo>
                      <a:cubicBezTo>
                        <a:pt x="1055" y="7317"/>
                        <a:pt x="1445" y="7338"/>
                        <a:pt x="1826" y="7338"/>
                      </a:cubicBezTo>
                      <a:cubicBezTo>
                        <a:pt x="1965" y="7338"/>
                        <a:pt x="2104" y="7335"/>
                        <a:pt x="2240" y="7329"/>
                      </a:cubicBezTo>
                      <a:cubicBezTo>
                        <a:pt x="2617" y="7329"/>
                        <a:pt x="2595" y="7329"/>
                        <a:pt x="2551" y="7617"/>
                      </a:cubicBezTo>
                      <a:cubicBezTo>
                        <a:pt x="2507" y="7839"/>
                        <a:pt x="2462" y="8083"/>
                        <a:pt x="2462" y="8305"/>
                      </a:cubicBezTo>
                      <a:cubicBezTo>
                        <a:pt x="2462" y="8460"/>
                        <a:pt x="2551" y="8593"/>
                        <a:pt x="2684" y="8637"/>
                      </a:cubicBezTo>
                      <a:cubicBezTo>
                        <a:pt x="2741" y="8659"/>
                        <a:pt x="2798" y="8669"/>
                        <a:pt x="2854" y="8669"/>
                      </a:cubicBezTo>
                      <a:cubicBezTo>
                        <a:pt x="2973" y="8669"/>
                        <a:pt x="3089" y="8624"/>
                        <a:pt x="3194" y="8549"/>
                      </a:cubicBezTo>
                      <a:cubicBezTo>
                        <a:pt x="3372" y="8394"/>
                        <a:pt x="3527" y="8216"/>
                        <a:pt x="3638" y="8016"/>
                      </a:cubicBezTo>
                      <a:cubicBezTo>
                        <a:pt x="3904" y="7595"/>
                        <a:pt x="4103" y="7151"/>
                        <a:pt x="4237" y="6686"/>
                      </a:cubicBezTo>
                      <a:cubicBezTo>
                        <a:pt x="4347" y="6331"/>
                        <a:pt x="4347" y="6331"/>
                        <a:pt x="4769" y="6331"/>
                      </a:cubicBezTo>
                      <a:cubicBezTo>
                        <a:pt x="5922" y="6309"/>
                        <a:pt x="7053" y="6220"/>
                        <a:pt x="8207" y="6065"/>
                      </a:cubicBezTo>
                      <a:cubicBezTo>
                        <a:pt x="10003" y="5843"/>
                        <a:pt x="11711" y="5178"/>
                        <a:pt x="13175" y="4113"/>
                      </a:cubicBezTo>
                      <a:cubicBezTo>
                        <a:pt x="13219" y="4024"/>
                        <a:pt x="13308" y="3958"/>
                        <a:pt x="13419" y="3958"/>
                      </a:cubicBezTo>
                      <a:cubicBezTo>
                        <a:pt x="13441" y="4113"/>
                        <a:pt x="13530" y="4268"/>
                        <a:pt x="13663" y="4357"/>
                      </a:cubicBezTo>
                      <a:cubicBezTo>
                        <a:pt x="13716" y="4392"/>
                        <a:pt x="13773" y="4410"/>
                        <a:pt x="13825" y="4410"/>
                      </a:cubicBezTo>
                      <a:cubicBezTo>
                        <a:pt x="13902" y="4410"/>
                        <a:pt x="13969" y="4370"/>
                        <a:pt x="13995" y="4290"/>
                      </a:cubicBezTo>
                      <a:cubicBezTo>
                        <a:pt x="14062" y="4091"/>
                        <a:pt x="14084" y="3891"/>
                        <a:pt x="14040" y="3669"/>
                      </a:cubicBezTo>
                      <a:cubicBezTo>
                        <a:pt x="14018" y="3448"/>
                        <a:pt x="14106" y="3226"/>
                        <a:pt x="14262" y="3093"/>
                      </a:cubicBezTo>
                      <a:cubicBezTo>
                        <a:pt x="14794" y="2538"/>
                        <a:pt x="15237" y="1917"/>
                        <a:pt x="15615" y="1252"/>
                      </a:cubicBezTo>
                      <a:cubicBezTo>
                        <a:pt x="15770" y="1008"/>
                        <a:pt x="15836" y="697"/>
                        <a:pt x="15792" y="387"/>
                      </a:cubicBezTo>
                      <a:cubicBezTo>
                        <a:pt x="15703" y="76"/>
                        <a:pt x="15615" y="10"/>
                        <a:pt x="15237" y="10"/>
                      </a:cubicBezTo>
                      <a:cubicBezTo>
                        <a:pt x="15070" y="3"/>
                        <a:pt x="14902" y="0"/>
                        <a:pt x="147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539;p9"/>
                <p:cNvSpPr/>
                <p:nvPr/>
              </p:nvSpPr>
              <p:spPr>
                <a:xfrm rot="4532062">
                  <a:off x="2850125" y="211729"/>
                  <a:ext cx="255651" cy="278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6" h="11120" extrusionOk="0">
                      <a:moveTo>
                        <a:pt x="9416" y="0"/>
                      </a:moveTo>
                      <a:cubicBezTo>
                        <a:pt x="8771" y="0"/>
                        <a:pt x="8133" y="139"/>
                        <a:pt x="7542" y="416"/>
                      </a:cubicBezTo>
                      <a:cubicBezTo>
                        <a:pt x="6766" y="771"/>
                        <a:pt x="6078" y="1281"/>
                        <a:pt x="5524" y="1902"/>
                      </a:cubicBezTo>
                      <a:cubicBezTo>
                        <a:pt x="4548" y="2922"/>
                        <a:pt x="3683" y="4031"/>
                        <a:pt x="2951" y="5207"/>
                      </a:cubicBezTo>
                      <a:cubicBezTo>
                        <a:pt x="2640" y="5695"/>
                        <a:pt x="2374" y="6205"/>
                        <a:pt x="2152" y="6737"/>
                      </a:cubicBezTo>
                      <a:cubicBezTo>
                        <a:pt x="2108" y="6848"/>
                        <a:pt x="2041" y="6937"/>
                        <a:pt x="1930" y="7003"/>
                      </a:cubicBezTo>
                      <a:cubicBezTo>
                        <a:pt x="1420" y="7358"/>
                        <a:pt x="932" y="7780"/>
                        <a:pt x="444" y="8179"/>
                      </a:cubicBezTo>
                      <a:cubicBezTo>
                        <a:pt x="311" y="8290"/>
                        <a:pt x="200" y="8423"/>
                        <a:pt x="134" y="8556"/>
                      </a:cubicBezTo>
                      <a:cubicBezTo>
                        <a:pt x="1" y="8755"/>
                        <a:pt x="45" y="8999"/>
                        <a:pt x="200" y="9155"/>
                      </a:cubicBezTo>
                      <a:cubicBezTo>
                        <a:pt x="267" y="9221"/>
                        <a:pt x="378" y="9288"/>
                        <a:pt x="467" y="9288"/>
                      </a:cubicBezTo>
                      <a:cubicBezTo>
                        <a:pt x="759" y="9343"/>
                        <a:pt x="1051" y="9382"/>
                        <a:pt x="1330" y="9382"/>
                      </a:cubicBezTo>
                      <a:cubicBezTo>
                        <a:pt x="1391" y="9382"/>
                        <a:pt x="1450" y="9380"/>
                        <a:pt x="1509" y="9377"/>
                      </a:cubicBezTo>
                      <a:cubicBezTo>
                        <a:pt x="1753" y="9377"/>
                        <a:pt x="1753" y="9377"/>
                        <a:pt x="1731" y="9731"/>
                      </a:cubicBezTo>
                      <a:cubicBezTo>
                        <a:pt x="1686" y="10042"/>
                        <a:pt x="1686" y="10352"/>
                        <a:pt x="1686" y="10663"/>
                      </a:cubicBezTo>
                      <a:cubicBezTo>
                        <a:pt x="1686" y="10840"/>
                        <a:pt x="1731" y="10996"/>
                        <a:pt x="1842" y="11084"/>
                      </a:cubicBezTo>
                      <a:cubicBezTo>
                        <a:pt x="1880" y="11107"/>
                        <a:pt x="1921" y="11120"/>
                        <a:pt x="1962" y="11120"/>
                      </a:cubicBezTo>
                      <a:cubicBezTo>
                        <a:pt x="2039" y="11120"/>
                        <a:pt x="2116" y="11075"/>
                        <a:pt x="2174" y="10973"/>
                      </a:cubicBezTo>
                      <a:cubicBezTo>
                        <a:pt x="2308" y="10752"/>
                        <a:pt x="2396" y="10530"/>
                        <a:pt x="2441" y="10286"/>
                      </a:cubicBezTo>
                      <a:cubicBezTo>
                        <a:pt x="2618" y="9709"/>
                        <a:pt x="2729" y="9133"/>
                        <a:pt x="2795" y="8556"/>
                      </a:cubicBezTo>
                      <a:cubicBezTo>
                        <a:pt x="2862" y="8090"/>
                        <a:pt x="2862" y="8112"/>
                        <a:pt x="3128" y="8090"/>
                      </a:cubicBezTo>
                      <a:cubicBezTo>
                        <a:pt x="3882" y="8090"/>
                        <a:pt x="4636" y="8001"/>
                        <a:pt x="5368" y="7824"/>
                      </a:cubicBezTo>
                      <a:cubicBezTo>
                        <a:pt x="6610" y="7513"/>
                        <a:pt x="7675" y="6693"/>
                        <a:pt x="8584" y="5318"/>
                      </a:cubicBezTo>
                      <a:cubicBezTo>
                        <a:pt x="8629" y="5273"/>
                        <a:pt x="8651" y="5162"/>
                        <a:pt x="8739" y="5162"/>
                      </a:cubicBezTo>
                      <a:cubicBezTo>
                        <a:pt x="8762" y="5362"/>
                        <a:pt x="8806" y="5539"/>
                        <a:pt x="8917" y="5717"/>
                      </a:cubicBezTo>
                      <a:cubicBezTo>
                        <a:pt x="8949" y="5758"/>
                        <a:pt x="8982" y="5777"/>
                        <a:pt x="9012" y="5777"/>
                      </a:cubicBezTo>
                      <a:cubicBezTo>
                        <a:pt x="9065" y="5777"/>
                        <a:pt x="9111" y="5718"/>
                        <a:pt x="9139" y="5606"/>
                      </a:cubicBezTo>
                      <a:cubicBezTo>
                        <a:pt x="9183" y="5340"/>
                        <a:pt x="9183" y="5074"/>
                        <a:pt x="9139" y="4808"/>
                      </a:cubicBezTo>
                      <a:cubicBezTo>
                        <a:pt x="9094" y="4564"/>
                        <a:pt x="9139" y="4275"/>
                        <a:pt x="9272" y="4053"/>
                      </a:cubicBezTo>
                      <a:cubicBezTo>
                        <a:pt x="9604" y="3277"/>
                        <a:pt x="9893" y="2479"/>
                        <a:pt x="10092" y="1680"/>
                      </a:cubicBezTo>
                      <a:cubicBezTo>
                        <a:pt x="10203" y="1303"/>
                        <a:pt x="10226" y="904"/>
                        <a:pt x="10181" y="527"/>
                      </a:cubicBezTo>
                      <a:cubicBezTo>
                        <a:pt x="10115" y="128"/>
                        <a:pt x="10070" y="39"/>
                        <a:pt x="9804" y="17"/>
                      </a:cubicBezTo>
                      <a:cubicBezTo>
                        <a:pt x="9675" y="6"/>
                        <a:pt x="9545" y="0"/>
                        <a:pt x="941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" name="Google Shape;540;p9"/>
                <p:cNvSpPr/>
                <p:nvPr/>
              </p:nvSpPr>
              <p:spPr>
                <a:xfrm rot="4532062">
                  <a:off x="3090661" y="592855"/>
                  <a:ext cx="285576" cy="15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23" h="6326" extrusionOk="0">
                      <a:moveTo>
                        <a:pt x="10723" y="1"/>
                      </a:moveTo>
                      <a:cubicBezTo>
                        <a:pt x="9947" y="1"/>
                        <a:pt x="9190" y="93"/>
                        <a:pt x="8451" y="292"/>
                      </a:cubicBezTo>
                      <a:cubicBezTo>
                        <a:pt x="7674" y="470"/>
                        <a:pt x="6920" y="758"/>
                        <a:pt x="6210" y="1157"/>
                      </a:cubicBezTo>
                      <a:cubicBezTo>
                        <a:pt x="5190" y="1690"/>
                        <a:pt x="4214" y="2311"/>
                        <a:pt x="3305" y="3043"/>
                      </a:cubicBezTo>
                      <a:cubicBezTo>
                        <a:pt x="2994" y="3287"/>
                        <a:pt x="2684" y="3575"/>
                        <a:pt x="2418" y="3885"/>
                      </a:cubicBezTo>
                      <a:cubicBezTo>
                        <a:pt x="2351" y="3974"/>
                        <a:pt x="2262" y="4041"/>
                        <a:pt x="2152" y="4063"/>
                      </a:cubicBezTo>
                      <a:cubicBezTo>
                        <a:pt x="1575" y="4262"/>
                        <a:pt x="1043" y="4506"/>
                        <a:pt x="488" y="4750"/>
                      </a:cubicBezTo>
                      <a:cubicBezTo>
                        <a:pt x="355" y="4795"/>
                        <a:pt x="244" y="4861"/>
                        <a:pt x="155" y="4950"/>
                      </a:cubicBezTo>
                      <a:cubicBezTo>
                        <a:pt x="0" y="5083"/>
                        <a:pt x="22" y="5194"/>
                        <a:pt x="200" y="5283"/>
                      </a:cubicBezTo>
                      <a:cubicBezTo>
                        <a:pt x="289" y="5327"/>
                        <a:pt x="399" y="5349"/>
                        <a:pt x="488" y="5349"/>
                      </a:cubicBezTo>
                      <a:cubicBezTo>
                        <a:pt x="722" y="5375"/>
                        <a:pt x="948" y="5386"/>
                        <a:pt x="1171" y="5386"/>
                      </a:cubicBezTo>
                      <a:cubicBezTo>
                        <a:pt x="1329" y="5386"/>
                        <a:pt x="1485" y="5381"/>
                        <a:pt x="1641" y="5371"/>
                      </a:cubicBezTo>
                      <a:cubicBezTo>
                        <a:pt x="1885" y="5371"/>
                        <a:pt x="1885" y="5371"/>
                        <a:pt x="1863" y="5571"/>
                      </a:cubicBezTo>
                      <a:cubicBezTo>
                        <a:pt x="1819" y="5726"/>
                        <a:pt x="1797" y="5904"/>
                        <a:pt x="1797" y="6081"/>
                      </a:cubicBezTo>
                      <a:cubicBezTo>
                        <a:pt x="1797" y="6170"/>
                        <a:pt x="1863" y="6281"/>
                        <a:pt x="1952" y="6303"/>
                      </a:cubicBezTo>
                      <a:cubicBezTo>
                        <a:pt x="1996" y="6318"/>
                        <a:pt x="2041" y="6325"/>
                        <a:pt x="2084" y="6325"/>
                      </a:cubicBezTo>
                      <a:cubicBezTo>
                        <a:pt x="2171" y="6325"/>
                        <a:pt x="2255" y="6296"/>
                        <a:pt x="2329" y="6236"/>
                      </a:cubicBezTo>
                      <a:cubicBezTo>
                        <a:pt x="2462" y="6126"/>
                        <a:pt x="2573" y="5992"/>
                        <a:pt x="2640" y="5859"/>
                      </a:cubicBezTo>
                      <a:cubicBezTo>
                        <a:pt x="2839" y="5549"/>
                        <a:pt x="2972" y="5216"/>
                        <a:pt x="3083" y="4884"/>
                      </a:cubicBezTo>
                      <a:cubicBezTo>
                        <a:pt x="3150" y="4640"/>
                        <a:pt x="3150" y="4640"/>
                        <a:pt x="3460" y="4640"/>
                      </a:cubicBezTo>
                      <a:cubicBezTo>
                        <a:pt x="4281" y="4595"/>
                        <a:pt x="5101" y="4529"/>
                        <a:pt x="5922" y="4418"/>
                      </a:cubicBezTo>
                      <a:cubicBezTo>
                        <a:pt x="7231" y="4240"/>
                        <a:pt x="8451" y="3752"/>
                        <a:pt x="9493" y="2976"/>
                      </a:cubicBezTo>
                      <a:cubicBezTo>
                        <a:pt x="9559" y="2932"/>
                        <a:pt x="9582" y="2887"/>
                        <a:pt x="9670" y="2887"/>
                      </a:cubicBezTo>
                      <a:cubicBezTo>
                        <a:pt x="9715" y="2998"/>
                        <a:pt x="9781" y="3109"/>
                        <a:pt x="9870" y="3176"/>
                      </a:cubicBezTo>
                      <a:cubicBezTo>
                        <a:pt x="9900" y="3190"/>
                        <a:pt x="9932" y="3198"/>
                        <a:pt x="9963" y="3198"/>
                      </a:cubicBezTo>
                      <a:cubicBezTo>
                        <a:pt x="10025" y="3198"/>
                        <a:pt x="10084" y="3168"/>
                        <a:pt x="10114" y="3109"/>
                      </a:cubicBezTo>
                      <a:cubicBezTo>
                        <a:pt x="10158" y="2976"/>
                        <a:pt x="10158" y="2821"/>
                        <a:pt x="10136" y="2666"/>
                      </a:cubicBezTo>
                      <a:cubicBezTo>
                        <a:pt x="10114" y="2510"/>
                        <a:pt x="10158" y="2355"/>
                        <a:pt x="10291" y="2244"/>
                      </a:cubicBezTo>
                      <a:cubicBezTo>
                        <a:pt x="10668" y="1845"/>
                        <a:pt x="11001" y="1401"/>
                        <a:pt x="11245" y="913"/>
                      </a:cubicBezTo>
                      <a:cubicBezTo>
                        <a:pt x="11378" y="736"/>
                        <a:pt x="11423" y="492"/>
                        <a:pt x="11378" y="292"/>
                      </a:cubicBezTo>
                      <a:cubicBezTo>
                        <a:pt x="11312" y="71"/>
                        <a:pt x="11245" y="4"/>
                        <a:pt x="10979" y="4"/>
                      </a:cubicBezTo>
                      <a:cubicBezTo>
                        <a:pt x="10893" y="2"/>
                        <a:pt x="10808" y="1"/>
                        <a:pt x="1072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541;p9"/>
                <p:cNvSpPr/>
                <p:nvPr/>
              </p:nvSpPr>
              <p:spPr>
                <a:xfrm rot="4532062">
                  <a:off x="3140140" y="733383"/>
                  <a:ext cx="255101" cy="278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4" h="11121" extrusionOk="0">
                      <a:moveTo>
                        <a:pt x="9392" y="1"/>
                      </a:moveTo>
                      <a:cubicBezTo>
                        <a:pt x="8742" y="1"/>
                        <a:pt x="8089" y="139"/>
                        <a:pt x="7497" y="416"/>
                      </a:cubicBezTo>
                      <a:cubicBezTo>
                        <a:pt x="6743" y="771"/>
                        <a:pt x="6056" y="1259"/>
                        <a:pt x="5479" y="1902"/>
                      </a:cubicBezTo>
                      <a:cubicBezTo>
                        <a:pt x="4525" y="2923"/>
                        <a:pt x="3660" y="4032"/>
                        <a:pt x="2928" y="5207"/>
                      </a:cubicBezTo>
                      <a:cubicBezTo>
                        <a:pt x="2618" y="5695"/>
                        <a:pt x="2352" y="6205"/>
                        <a:pt x="2152" y="6738"/>
                      </a:cubicBezTo>
                      <a:cubicBezTo>
                        <a:pt x="2108" y="6848"/>
                        <a:pt x="2019" y="6937"/>
                        <a:pt x="1908" y="7004"/>
                      </a:cubicBezTo>
                      <a:cubicBezTo>
                        <a:pt x="1398" y="7359"/>
                        <a:pt x="910" y="7780"/>
                        <a:pt x="422" y="8179"/>
                      </a:cubicBezTo>
                      <a:cubicBezTo>
                        <a:pt x="289" y="8290"/>
                        <a:pt x="200" y="8423"/>
                        <a:pt x="112" y="8556"/>
                      </a:cubicBezTo>
                      <a:cubicBezTo>
                        <a:pt x="1" y="8756"/>
                        <a:pt x="23" y="9000"/>
                        <a:pt x="178" y="9155"/>
                      </a:cubicBezTo>
                      <a:cubicBezTo>
                        <a:pt x="267" y="9222"/>
                        <a:pt x="356" y="9288"/>
                        <a:pt x="466" y="9288"/>
                      </a:cubicBezTo>
                      <a:cubicBezTo>
                        <a:pt x="740" y="9343"/>
                        <a:pt x="1029" y="9383"/>
                        <a:pt x="1320" y="9383"/>
                      </a:cubicBezTo>
                      <a:cubicBezTo>
                        <a:pt x="1383" y="9383"/>
                        <a:pt x="1446" y="9381"/>
                        <a:pt x="1509" y="9377"/>
                      </a:cubicBezTo>
                      <a:cubicBezTo>
                        <a:pt x="1731" y="9377"/>
                        <a:pt x="1731" y="9377"/>
                        <a:pt x="1708" y="9732"/>
                      </a:cubicBezTo>
                      <a:cubicBezTo>
                        <a:pt x="1686" y="10042"/>
                        <a:pt x="1664" y="10353"/>
                        <a:pt x="1686" y="10663"/>
                      </a:cubicBezTo>
                      <a:cubicBezTo>
                        <a:pt x="1686" y="10841"/>
                        <a:pt x="1708" y="10996"/>
                        <a:pt x="1819" y="11085"/>
                      </a:cubicBezTo>
                      <a:cubicBezTo>
                        <a:pt x="1858" y="11108"/>
                        <a:pt x="1899" y="11120"/>
                        <a:pt x="1939" y="11120"/>
                      </a:cubicBezTo>
                      <a:cubicBezTo>
                        <a:pt x="2017" y="11120"/>
                        <a:pt x="2094" y="11075"/>
                        <a:pt x="2152" y="10974"/>
                      </a:cubicBezTo>
                      <a:cubicBezTo>
                        <a:pt x="2285" y="10752"/>
                        <a:pt x="2374" y="10530"/>
                        <a:pt x="2440" y="10286"/>
                      </a:cubicBezTo>
                      <a:cubicBezTo>
                        <a:pt x="2596" y="9710"/>
                        <a:pt x="2707" y="9133"/>
                        <a:pt x="2795" y="8556"/>
                      </a:cubicBezTo>
                      <a:cubicBezTo>
                        <a:pt x="2840" y="8091"/>
                        <a:pt x="2840" y="8113"/>
                        <a:pt x="3128" y="8091"/>
                      </a:cubicBezTo>
                      <a:cubicBezTo>
                        <a:pt x="3882" y="8091"/>
                        <a:pt x="4636" y="8002"/>
                        <a:pt x="5368" y="7824"/>
                      </a:cubicBezTo>
                      <a:cubicBezTo>
                        <a:pt x="6588" y="7492"/>
                        <a:pt x="7675" y="6693"/>
                        <a:pt x="8562" y="5318"/>
                      </a:cubicBezTo>
                      <a:cubicBezTo>
                        <a:pt x="8606" y="5274"/>
                        <a:pt x="8628" y="5163"/>
                        <a:pt x="8717" y="5163"/>
                      </a:cubicBezTo>
                      <a:cubicBezTo>
                        <a:pt x="8717" y="5362"/>
                        <a:pt x="8784" y="5540"/>
                        <a:pt x="8895" y="5695"/>
                      </a:cubicBezTo>
                      <a:cubicBezTo>
                        <a:pt x="8930" y="5748"/>
                        <a:pt x="8965" y="5773"/>
                        <a:pt x="8997" y="5773"/>
                      </a:cubicBezTo>
                      <a:cubicBezTo>
                        <a:pt x="9046" y="5773"/>
                        <a:pt x="9089" y="5714"/>
                        <a:pt x="9116" y="5606"/>
                      </a:cubicBezTo>
                      <a:cubicBezTo>
                        <a:pt x="9139" y="5340"/>
                        <a:pt x="9139" y="5074"/>
                        <a:pt x="9116" y="4808"/>
                      </a:cubicBezTo>
                      <a:cubicBezTo>
                        <a:pt x="9072" y="4542"/>
                        <a:pt x="9116" y="4276"/>
                        <a:pt x="9227" y="4054"/>
                      </a:cubicBezTo>
                      <a:cubicBezTo>
                        <a:pt x="9582" y="3278"/>
                        <a:pt x="9870" y="2479"/>
                        <a:pt x="10070" y="1681"/>
                      </a:cubicBezTo>
                      <a:cubicBezTo>
                        <a:pt x="10181" y="1304"/>
                        <a:pt x="10203" y="904"/>
                        <a:pt x="10159" y="527"/>
                      </a:cubicBezTo>
                      <a:cubicBezTo>
                        <a:pt x="10092" y="128"/>
                        <a:pt x="10026" y="39"/>
                        <a:pt x="9782" y="17"/>
                      </a:cubicBezTo>
                      <a:cubicBezTo>
                        <a:pt x="9652" y="6"/>
                        <a:pt x="9522" y="1"/>
                        <a:pt x="939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9"/>
                <p:cNvSpPr/>
                <p:nvPr/>
              </p:nvSpPr>
              <p:spPr>
                <a:xfrm rot="4532062">
                  <a:off x="3444518" y="140578"/>
                  <a:ext cx="252751" cy="325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0" h="13037" extrusionOk="0">
                      <a:moveTo>
                        <a:pt x="9399" y="0"/>
                      </a:moveTo>
                      <a:cubicBezTo>
                        <a:pt x="9330" y="0"/>
                        <a:pt x="9248" y="23"/>
                        <a:pt x="9138" y="62"/>
                      </a:cubicBezTo>
                      <a:cubicBezTo>
                        <a:pt x="7208" y="838"/>
                        <a:pt x="5589" y="2191"/>
                        <a:pt x="4502" y="3943"/>
                      </a:cubicBezTo>
                      <a:cubicBezTo>
                        <a:pt x="3682" y="5185"/>
                        <a:pt x="2994" y="6516"/>
                        <a:pt x="2440" y="7913"/>
                      </a:cubicBezTo>
                      <a:cubicBezTo>
                        <a:pt x="2218" y="8424"/>
                        <a:pt x="2063" y="8978"/>
                        <a:pt x="1974" y="9510"/>
                      </a:cubicBezTo>
                      <a:cubicBezTo>
                        <a:pt x="1930" y="9643"/>
                        <a:pt x="1863" y="9776"/>
                        <a:pt x="1774" y="9865"/>
                      </a:cubicBezTo>
                      <a:cubicBezTo>
                        <a:pt x="1264" y="10420"/>
                        <a:pt x="798" y="11041"/>
                        <a:pt x="333" y="11617"/>
                      </a:cubicBezTo>
                      <a:cubicBezTo>
                        <a:pt x="222" y="11750"/>
                        <a:pt x="133" y="11906"/>
                        <a:pt x="89" y="12083"/>
                      </a:cubicBezTo>
                      <a:cubicBezTo>
                        <a:pt x="0" y="12327"/>
                        <a:pt x="89" y="12460"/>
                        <a:pt x="355" y="12505"/>
                      </a:cubicBezTo>
                      <a:cubicBezTo>
                        <a:pt x="466" y="12505"/>
                        <a:pt x="599" y="12482"/>
                        <a:pt x="732" y="12438"/>
                      </a:cubicBezTo>
                      <a:cubicBezTo>
                        <a:pt x="1176" y="12305"/>
                        <a:pt x="1597" y="12127"/>
                        <a:pt x="2018" y="11928"/>
                      </a:cubicBezTo>
                      <a:cubicBezTo>
                        <a:pt x="2126" y="11874"/>
                        <a:pt x="2190" y="11842"/>
                        <a:pt x="2236" y="11842"/>
                      </a:cubicBezTo>
                      <a:cubicBezTo>
                        <a:pt x="2303" y="11842"/>
                        <a:pt x="2329" y="11911"/>
                        <a:pt x="2395" y="12083"/>
                      </a:cubicBezTo>
                      <a:cubicBezTo>
                        <a:pt x="2440" y="12327"/>
                        <a:pt x="2528" y="12571"/>
                        <a:pt x="2639" y="12793"/>
                      </a:cubicBezTo>
                      <a:cubicBezTo>
                        <a:pt x="2706" y="12926"/>
                        <a:pt x="2795" y="13037"/>
                        <a:pt x="2950" y="13037"/>
                      </a:cubicBezTo>
                      <a:cubicBezTo>
                        <a:pt x="3127" y="13037"/>
                        <a:pt x="3260" y="12926"/>
                        <a:pt x="3327" y="12771"/>
                      </a:cubicBezTo>
                      <a:cubicBezTo>
                        <a:pt x="3393" y="12549"/>
                        <a:pt x="3438" y="12305"/>
                        <a:pt x="3438" y="12083"/>
                      </a:cubicBezTo>
                      <a:cubicBezTo>
                        <a:pt x="3460" y="11573"/>
                        <a:pt x="3416" y="11063"/>
                        <a:pt x="3327" y="10553"/>
                      </a:cubicBezTo>
                      <a:cubicBezTo>
                        <a:pt x="3260" y="10176"/>
                        <a:pt x="3260" y="10176"/>
                        <a:pt x="3593" y="10020"/>
                      </a:cubicBezTo>
                      <a:cubicBezTo>
                        <a:pt x="4502" y="9577"/>
                        <a:pt x="5367" y="9089"/>
                        <a:pt x="6232" y="8534"/>
                      </a:cubicBezTo>
                      <a:cubicBezTo>
                        <a:pt x="7608" y="7625"/>
                        <a:pt x="8672" y="6339"/>
                        <a:pt x="9315" y="4808"/>
                      </a:cubicBezTo>
                      <a:cubicBezTo>
                        <a:pt x="9360" y="4742"/>
                        <a:pt x="9360" y="4653"/>
                        <a:pt x="9471" y="4609"/>
                      </a:cubicBezTo>
                      <a:cubicBezTo>
                        <a:pt x="9559" y="4764"/>
                        <a:pt x="9692" y="4875"/>
                        <a:pt x="9848" y="4919"/>
                      </a:cubicBezTo>
                      <a:cubicBezTo>
                        <a:pt x="9875" y="4927"/>
                        <a:pt x="9900" y="4931"/>
                        <a:pt x="9924" y="4931"/>
                      </a:cubicBezTo>
                      <a:cubicBezTo>
                        <a:pt x="10037" y="4931"/>
                        <a:pt x="10110" y="4848"/>
                        <a:pt x="10092" y="4720"/>
                      </a:cubicBezTo>
                      <a:cubicBezTo>
                        <a:pt x="10047" y="4498"/>
                        <a:pt x="9959" y="4298"/>
                        <a:pt x="9848" y="4121"/>
                      </a:cubicBezTo>
                      <a:cubicBezTo>
                        <a:pt x="9715" y="3921"/>
                        <a:pt x="9692" y="3677"/>
                        <a:pt x="9759" y="3455"/>
                      </a:cubicBezTo>
                      <a:cubicBezTo>
                        <a:pt x="9936" y="2701"/>
                        <a:pt x="10003" y="1947"/>
                        <a:pt x="10003" y="1171"/>
                      </a:cubicBezTo>
                      <a:cubicBezTo>
                        <a:pt x="10025" y="838"/>
                        <a:pt x="9936" y="528"/>
                        <a:pt x="9737" y="262"/>
                      </a:cubicBezTo>
                      <a:cubicBezTo>
                        <a:pt x="9608" y="75"/>
                        <a:pt x="9525" y="0"/>
                        <a:pt x="939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9"/>
                <p:cNvSpPr/>
                <p:nvPr/>
              </p:nvSpPr>
              <p:spPr>
                <a:xfrm rot="4532062">
                  <a:off x="3156529" y="434755"/>
                  <a:ext cx="475226" cy="365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09" h="14605" extrusionOk="0">
                      <a:moveTo>
                        <a:pt x="18317" y="0"/>
                      </a:moveTo>
                      <a:cubicBezTo>
                        <a:pt x="18237" y="0"/>
                        <a:pt x="18143" y="9"/>
                        <a:pt x="18032" y="23"/>
                      </a:cubicBezTo>
                      <a:cubicBezTo>
                        <a:pt x="16502" y="289"/>
                        <a:pt x="14994" y="755"/>
                        <a:pt x="13596" y="1420"/>
                      </a:cubicBezTo>
                      <a:cubicBezTo>
                        <a:pt x="12243" y="2019"/>
                        <a:pt x="10979" y="2818"/>
                        <a:pt x="9826" y="3771"/>
                      </a:cubicBezTo>
                      <a:cubicBezTo>
                        <a:pt x="8185" y="5102"/>
                        <a:pt x="6654" y="6588"/>
                        <a:pt x="5257" y="8207"/>
                      </a:cubicBezTo>
                      <a:cubicBezTo>
                        <a:pt x="4769" y="8784"/>
                        <a:pt x="4325" y="9405"/>
                        <a:pt x="3948" y="10070"/>
                      </a:cubicBezTo>
                      <a:cubicBezTo>
                        <a:pt x="3837" y="10226"/>
                        <a:pt x="3704" y="10359"/>
                        <a:pt x="3527" y="10447"/>
                      </a:cubicBezTo>
                      <a:cubicBezTo>
                        <a:pt x="2573" y="11002"/>
                        <a:pt x="1664" y="11667"/>
                        <a:pt x="755" y="12288"/>
                      </a:cubicBezTo>
                      <a:cubicBezTo>
                        <a:pt x="555" y="12421"/>
                        <a:pt x="355" y="12577"/>
                        <a:pt x="222" y="12776"/>
                      </a:cubicBezTo>
                      <a:cubicBezTo>
                        <a:pt x="0" y="13064"/>
                        <a:pt x="89" y="13264"/>
                        <a:pt x="422" y="13353"/>
                      </a:cubicBezTo>
                      <a:cubicBezTo>
                        <a:pt x="539" y="13379"/>
                        <a:pt x="648" y="13390"/>
                        <a:pt x="754" y="13390"/>
                      </a:cubicBezTo>
                      <a:cubicBezTo>
                        <a:pt x="829" y="13390"/>
                        <a:pt x="903" y="13384"/>
                        <a:pt x="976" y="13375"/>
                      </a:cubicBezTo>
                      <a:cubicBezTo>
                        <a:pt x="1686" y="13308"/>
                        <a:pt x="2374" y="13175"/>
                        <a:pt x="3061" y="13020"/>
                      </a:cubicBezTo>
                      <a:cubicBezTo>
                        <a:pt x="3222" y="12982"/>
                        <a:pt x="3325" y="12957"/>
                        <a:pt x="3391" y="12957"/>
                      </a:cubicBezTo>
                      <a:cubicBezTo>
                        <a:pt x="3517" y="12957"/>
                        <a:pt x="3512" y="13047"/>
                        <a:pt x="3527" y="13308"/>
                      </a:cubicBezTo>
                      <a:cubicBezTo>
                        <a:pt x="3505" y="13619"/>
                        <a:pt x="3527" y="13929"/>
                        <a:pt x="3593" y="14240"/>
                      </a:cubicBezTo>
                      <a:cubicBezTo>
                        <a:pt x="3638" y="14417"/>
                        <a:pt x="3727" y="14573"/>
                        <a:pt x="3948" y="14595"/>
                      </a:cubicBezTo>
                      <a:cubicBezTo>
                        <a:pt x="3985" y="14601"/>
                        <a:pt x="4021" y="14605"/>
                        <a:pt x="4057" y="14605"/>
                      </a:cubicBezTo>
                      <a:cubicBezTo>
                        <a:pt x="4263" y="14605"/>
                        <a:pt x="4459" y="14502"/>
                        <a:pt x="4592" y="14351"/>
                      </a:cubicBezTo>
                      <a:cubicBezTo>
                        <a:pt x="4791" y="14107"/>
                        <a:pt x="4946" y="13841"/>
                        <a:pt x="5035" y="13552"/>
                      </a:cubicBezTo>
                      <a:cubicBezTo>
                        <a:pt x="5257" y="12931"/>
                        <a:pt x="5412" y="12288"/>
                        <a:pt x="5479" y="11645"/>
                      </a:cubicBezTo>
                      <a:cubicBezTo>
                        <a:pt x="5523" y="11157"/>
                        <a:pt x="5523" y="11179"/>
                        <a:pt x="6078" y="11046"/>
                      </a:cubicBezTo>
                      <a:cubicBezTo>
                        <a:pt x="7541" y="10713"/>
                        <a:pt x="9005" y="10270"/>
                        <a:pt x="10447" y="9782"/>
                      </a:cubicBezTo>
                      <a:cubicBezTo>
                        <a:pt x="12731" y="9006"/>
                        <a:pt x="14772" y="7675"/>
                        <a:pt x="16391" y="5901"/>
                      </a:cubicBezTo>
                      <a:cubicBezTo>
                        <a:pt x="16457" y="5812"/>
                        <a:pt x="16524" y="5701"/>
                        <a:pt x="16701" y="5679"/>
                      </a:cubicBezTo>
                      <a:cubicBezTo>
                        <a:pt x="16768" y="5878"/>
                        <a:pt x="16923" y="6034"/>
                        <a:pt x="17123" y="6145"/>
                      </a:cubicBezTo>
                      <a:cubicBezTo>
                        <a:pt x="17173" y="6161"/>
                        <a:pt x="17221" y="6169"/>
                        <a:pt x="17267" y="6169"/>
                      </a:cubicBezTo>
                      <a:cubicBezTo>
                        <a:pt x="17403" y="6169"/>
                        <a:pt x="17511" y="6095"/>
                        <a:pt x="17544" y="5945"/>
                      </a:cubicBezTo>
                      <a:cubicBezTo>
                        <a:pt x="17589" y="5679"/>
                        <a:pt x="17544" y="5390"/>
                        <a:pt x="17433" y="5146"/>
                      </a:cubicBezTo>
                      <a:cubicBezTo>
                        <a:pt x="17345" y="4858"/>
                        <a:pt x="17389" y="4548"/>
                        <a:pt x="17566" y="4304"/>
                      </a:cubicBezTo>
                      <a:cubicBezTo>
                        <a:pt x="18121" y="3461"/>
                        <a:pt x="18542" y="2529"/>
                        <a:pt x="18853" y="1576"/>
                      </a:cubicBezTo>
                      <a:cubicBezTo>
                        <a:pt x="19008" y="1199"/>
                        <a:pt x="19008" y="777"/>
                        <a:pt x="18853" y="400"/>
                      </a:cubicBezTo>
                      <a:cubicBezTo>
                        <a:pt x="18714" y="105"/>
                        <a:pt x="18602" y="0"/>
                        <a:pt x="1831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9"/>
                <p:cNvSpPr/>
                <p:nvPr/>
              </p:nvSpPr>
              <p:spPr>
                <a:xfrm rot="4532062">
                  <a:off x="3516347" y="437186"/>
                  <a:ext cx="404801" cy="286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92" h="11472" extrusionOk="0">
                      <a:moveTo>
                        <a:pt x="15615" y="1"/>
                      </a:moveTo>
                      <a:cubicBezTo>
                        <a:pt x="15557" y="1"/>
                        <a:pt x="15491" y="5"/>
                        <a:pt x="15415" y="13"/>
                      </a:cubicBezTo>
                      <a:cubicBezTo>
                        <a:pt x="14129" y="169"/>
                        <a:pt x="12865" y="501"/>
                        <a:pt x="11689" y="989"/>
                      </a:cubicBezTo>
                      <a:cubicBezTo>
                        <a:pt x="10536" y="1433"/>
                        <a:pt x="9449" y="2032"/>
                        <a:pt x="8473" y="2764"/>
                      </a:cubicBezTo>
                      <a:cubicBezTo>
                        <a:pt x="7054" y="3806"/>
                        <a:pt x="5745" y="4982"/>
                        <a:pt x="4525" y="6246"/>
                      </a:cubicBezTo>
                      <a:cubicBezTo>
                        <a:pt x="4104" y="6712"/>
                        <a:pt x="3705" y="7199"/>
                        <a:pt x="3372" y="7732"/>
                      </a:cubicBezTo>
                      <a:cubicBezTo>
                        <a:pt x="3283" y="7865"/>
                        <a:pt x="3150" y="7976"/>
                        <a:pt x="3017" y="8042"/>
                      </a:cubicBezTo>
                      <a:cubicBezTo>
                        <a:pt x="2197" y="8464"/>
                        <a:pt x="1420" y="8952"/>
                        <a:pt x="644" y="9417"/>
                      </a:cubicBezTo>
                      <a:cubicBezTo>
                        <a:pt x="467" y="9528"/>
                        <a:pt x="311" y="9661"/>
                        <a:pt x="178" y="9817"/>
                      </a:cubicBezTo>
                      <a:cubicBezTo>
                        <a:pt x="1" y="10038"/>
                        <a:pt x="67" y="10194"/>
                        <a:pt x="334" y="10305"/>
                      </a:cubicBezTo>
                      <a:cubicBezTo>
                        <a:pt x="425" y="10331"/>
                        <a:pt x="515" y="10341"/>
                        <a:pt x="606" y="10341"/>
                      </a:cubicBezTo>
                      <a:cubicBezTo>
                        <a:pt x="671" y="10341"/>
                        <a:pt x="735" y="10336"/>
                        <a:pt x="799" y="10327"/>
                      </a:cubicBezTo>
                      <a:cubicBezTo>
                        <a:pt x="1376" y="10305"/>
                        <a:pt x="1953" y="10238"/>
                        <a:pt x="2529" y="10127"/>
                      </a:cubicBezTo>
                      <a:cubicBezTo>
                        <a:pt x="2649" y="10106"/>
                        <a:pt x="2730" y="10092"/>
                        <a:pt x="2786" y="10092"/>
                      </a:cubicBezTo>
                      <a:cubicBezTo>
                        <a:pt x="2906" y="10092"/>
                        <a:pt x="2906" y="10159"/>
                        <a:pt x="2906" y="10371"/>
                      </a:cubicBezTo>
                      <a:cubicBezTo>
                        <a:pt x="2884" y="10615"/>
                        <a:pt x="2884" y="10881"/>
                        <a:pt x="2929" y="11147"/>
                      </a:cubicBezTo>
                      <a:cubicBezTo>
                        <a:pt x="2951" y="11280"/>
                        <a:pt x="3017" y="11414"/>
                        <a:pt x="3195" y="11458"/>
                      </a:cubicBezTo>
                      <a:cubicBezTo>
                        <a:pt x="3240" y="11467"/>
                        <a:pt x="3284" y="11471"/>
                        <a:pt x="3327" y="11471"/>
                      </a:cubicBezTo>
                      <a:cubicBezTo>
                        <a:pt x="3495" y="11471"/>
                        <a:pt x="3643" y="11404"/>
                        <a:pt x="3749" y="11280"/>
                      </a:cubicBezTo>
                      <a:cubicBezTo>
                        <a:pt x="3927" y="11081"/>
                        <a:pt x="4060" y="10859"/>
                        <a:pt x="4148" y="10615"/>
                      </a:cubicBezTo>
                      <a:cubicBezTo>
                        <a:pt x="4370" y="10127"/>
                        <a:pt x="4503" y="9617"/>
                        <a:pt x="4592" y="9085"/>
                      </a:cubicBezTo>
                      <a:cubicBezTo>
                        <a:pt x="4659" y="8685"/>
                        <a:pt x="4659" y="8685"/>
                        <a:pt x="5102" y="8597"/>
                      </a:cubicBezTo>
                      <a:cubicBezTo>
                        <a:pt x="6344" y="8397"/>
                        <a:pt x="7564" y="8109"/>
                        <a:pt x="8784" y="7754"/>
                      </a:cubicBezTo>
                      <a:cubicBezTo>
                        <a:pt x="10691" y="7222"/>
                        <a:pt x="12443" y="6201"/>
                        <a:pt x="13841" y="4804"/>
                      </a:cubicBezTo>
                      <a:cubicBezTo>
                        <a:pt x="13907" y="4738"/>
                        <a:pt x="13952" y="4649"/>
                        <a:pt x="14085" y="4627"/>
                      </a:cubicBezTo>
                      <a:cubicBezTo>
                        <a:pt x="14151" y="4804"/>
                        <a:pt x="14262" y="4937"/>
                        <a:pt x="14440" y="5026"/>
                      </a:cubicBezTo>
                      <a:cubicBezTo>
                        <a:pt x="14485" y="5045"/>
                        <a:pt x="14530" y="5055"/>
                        <a:pt x="14573" y="5055"/>
                      </a:cubicBezTo>
                      <a:cubicBezTo>
                        <a:pt x="14676" y="5055"/>
                        <a:pt x="14763" y="4996"/>
                        <a:pt x="14794" y="4871"/>
                      </a:cubicBezTo>
                      <a:cubicBezTo>
                        <a:pt x="14817" y="4649"/>
                        <a:pt x="14817" y="4427"/>
                        <a:pt x="14728" y="4205"/>
                      </a:cubicBezTo>
                      <a:cubicBezTo>
                        <a:pt x="14661" y="3983"/>
                        <a:pt x="14706" y="3717"/>
                        <a:pt x="14883" y="3540"/>
                      </a:cubicBezTo>
                      <a:cubicBezTo>
                        <a:pt x="15349" y="2852"/>
                        <a:pt x="15748" y="2098"/>
                        <a:pt x="16036" y="1322"/>
                      </a:cubicBezTo>
                      <a:cubicBezTo>
                        <a:pt x="16170" y="1011"/>
                        <a:pt x="16192" y="657"/>
                        <a:pt x="16081" y="346"/>
                      </a:cubicBezTo>
                      <a:cubicBezTo>
                        <a:pt x="15972" y="92"/>
                        <a:pt x="15878" y="1"/>
                        <a:pt x="1561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9"/>
                <p:cNvSpPr/>
                <p:nvPr/>
              </p:nvSpPr>
              <p:spPr>
                <a:xfrm rot="4532062">
                  <a:off x="2670524" y="539334"/>
                  <a:ext cx="389826" cy="321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3" h="12842" extrusionOk="0">
                      <a:moveTo>
                        <a:pt x="15026" y="0"/>
                      </a:moveTo>
                      <a:cubicBezTo>
                        <a:pt x="14946" y="0"/>
                        <a:pt x="14850" y="15"/>
                        <a:pt x="14727" y="41"/>
                      </a:cubicBezTo>
                      <a:cubicBezTo>
                        <a:pt x="13441" y="307"/>
                        <a:pt x="12199" y="750"/>
                        <a:pt x="11023" y="1371"/>
                      </a:cubicBezTo>
                      <a:cubicBezTo>
                        <a:pt x="9892" y="1926"/>
                        <a:pt x="8872" y="2635"/>
                        <a:pt x="7941" y="3500"/>
                      </a:cubicBezTo>
                      <a:cubicBezTo>
                        <a:pt x="6588" y="4676"/>
                        <a:pt x="5346" y="5985"/>
                        <a:pt x="4237" y="7404"/>
                      </a:cubicBezTo>
                      <a:cubicBezTo>
                        <a:pt x="3837" y="7914"/>
                        <a:pt x="3505" y="8446"/>
                        <a:pt x="3216" y="9023"/>
                      </a:cubicBezTo>
                      <a:cubicBezTo>
                        <a:pt x="3128" y="9178"/>
                        <a:pt x="3017" y="9289"/>
                        <a:pt x="2862" y="9378"/>
                      </a:cubicBezTo>
                      <a:cubicBezTo>
                        <a:pt x="2085" y="9888"/>
                        <a:pt x="1353" y="10465"/>
                        <a:pt x="599" y="11019"/>
                      </a:cubicBezTo>
                      <a:cubicBezTo>
                        <a:pt x="422" y="11130"/>
                        <a:pt x="267" y="11285"/>
                        <a:pt x="156" y="11463"/>
                      </a:cubicBezTo>
                      <a:cubicBezTo>
                        <a:pt x="0" y="11707"/>
                        <a:pt x="67" y="11862"/>
                        <a:pt x="355" y="11929"/>
                      </a:cubicBezTo>
                      <a:cubicBezTo>
                        <a:pt x="433" y="11940"/>
                        <a:pt x="516" y="11945"/>
                        <a:pt x="599" y="11945"/>
                      </a:cubicBezTo>
                      <a:cubicBezTo>
                        <a:pt x="682" y="11945"/>
                        <a:pt x="766" y="11940"/>
                        <a:pt x="843" y="11929"/>
                      </a:cubicBezTo>
                      <a:cubicBezTo>
                        <a:pt x="1420" y="11840"/>
                        <a:pt x="1997" y="11707"/>
                        <a:pt x="2573" y="11552"/>
                      </a:cubicBezTo>
                      <a:cubicBezTo>
                        <a:pt x="2704" y="11513"/>
                        <a:pt x="2789" y="11491"/>
                        <a:pt x="2846" y="11491"/>
                      </a:cubicBezTo>
                      <a:cubicBezTo>
                        <a:pt x="2953" y="11491"/>
                        <a:pt x="2958" y="11570"/>
                        <a:pt x="2972" y="11773"/>
                      </a:cubicBezTo>
                      <a:cubicBezTo>
                        <a:pt x="2972" y="12040"/>
                        <a:pt x="3017" y="12306"/>
                        <a:pt x="3083" y="12550"/>
                      </a:cubicBezTo>
                      <a:cubicBezTo>
                        <a:pt x="3128" y="12705"/>
                        <a:pt x="3194" y="12838"/>
                        <a:pt x="3394" y="12838"/>
                      </a:cubicBezTo>
                      <a:cubicBezTo>
                        <a:pt x="3414" y="12840"/>
                        <a:pt x="3434" y="12841"/>
                        <a:pt x="3454" y="12841"/>
                      </a:cubicBezTo>
                      <a:cubicBezTo>
                        <a:pt x="3633" y="12841"/>
                        <a:pt x="3806" y="12753"/>
                        <a:pt x="3926" y="12594"/>
                      </a:cubicBezTo>
                      <a:cubicBezTo>
                        <a:pt x="4081" y="12394"/>
                        <a:pt x="4192" y="12150"/>
                        <a:pt x="4281" y="11906"/>
                      </a:cubicBezTo>
                      <a:cubicBezTo>
                        <a:pt x="4436" y="11374"/>
                        <a:pt x="4525" y="10842"/>
                        <a:pt x="4569" y="10287"/>
                      </a:cubicBezTo>
                      <a:cubicBezTo>
                        <a:pt x="4591" y="9888"/>
                        <a:pt x="4591" y="9888"/>
                        <a:pt x="5035" y="9755"/>
                      </a:cubicBezTo>
                      <a:cubicBezTo>
                        <a:pt x="6277" y="9422"/>
                        <a:pt x="7497" y="9001"/>
                        <a:pt x="8717" y="8535"/>
                      </a:cubicBezTo>
                      <a:cubicBezTo>
                        <a:pt x="10602" y="7803"/>
                        <a:pt x="12288" y="6606"/>
                        <a:pt x="13574" y="5053"/>
                      </a:cubicBezTo>
                      <a:cubicBezTo>
                        <a:pt x="13641" y="4986"/>
                        <a:pt x="13685" y="4876"/>
                        <a:pt x="13818" y="4853"/>
                      </a:cubicBezTo>
                      <a:cubicBezTo>
                        <a:pt x="13885" y="5031"/>
                        <a:pt x="14018" y="5164"/>
                        <a:pt x="14195" y="5230"/>
                      </a:cubicBezTo>
                      <a:cubicBezTo>
                        <a:pt x="14237" y="5241"/>
                        <a:pt x="14278" y="5246"/>
                        <a:pt x="14316" y="5246"/>
                      </a:cubicBezTo>
                      <a:cubicBezTo>
                        <a:pt x="14438" y="5246"/>
                        <a:pt x="14533" y="5189"/>
                        <a:pt x="14550" y="5053"/>
                      </a:cubicBezTo>
                      <a:cubicBezTo>
                        <a:pt x="14572" y="4809"/>
                        <a:pt x="14528" y="4587"/>
                        <a:pt x="14417" y="4365"/>
                      </a:cubicBezTo>
                      <a:cubicBezTo>
                        <a:pt x="14328" y="4144"/>
                        <a:pt x="14373" y="3878"/>
                        <a:pt x="14506" y="3678"/>
                      </a:cubicBezTo>
                      <a:cubicBezTo>
                        <a:pt x="14927" y="2924"/>
                        <a:pt x="15260" y="2148"/>
                        <a:pt x="15482" y="1305"/>
                      </a:cubicBezTo>
                      <a:cubicBezTo>
                        <a:pt x="15592" y="994"/>
                        <a:pt x="15570" y="617"/>
                        <a:pt x="15437" y="307"/>
                      </a:cubicBezTo>
                      <a:cubicBezTo>
                        <a:pt x="15311" y="87"/>
                        <a:pt x="15219" y="0"/>
                        <a:pt x="1502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9"/>
                <p:cNvSpPr/>
                <p:nvPr/>
              </p:nvSpPr>
              <p:spPr>
                <a:xfrm rot="2700000">
                  <a:off x="3513284" y="837170"/>
                  <a:ext cx="410896" cy="198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6" h="7929" extrusionOk="0">
                      <a:moveTo>
                        <a:pt x="13388" y="0"/>
                      </a:moveTo>
                      <a:cubicBezTo>
                        <a:pt x="12036" y="0"/>
                        <a:pt x="10684" y="258"/>
                        <a:pt x="9405" y="770"/>
                      </a:cubicBezTo>
                      <a:cubicBezTo>
                        <a:pt x="7874" y="1347"/>
                        <a:pt x="6410" y="2101"/>
                        <a:pt x="5013" y="2966"/>
                      </a:cubicBezTo>
                      <a:cubicBezTo>
                        <a:pt x="4503" y="3298"/>
                        <a:pt x="4015" y="3675"/>
                        <a:pt x="3572" y="4097"/>
                      </a:cubicBezTo>
                      <a:cubicBezTo>
                        <a:pt x="3461" y="4186"/>
                        <a:pt x="3328" y="4252"/>
                        <a:pt x="3172" y="4274"/>
                      </a:cubicBezTo>
                      <a:cubicBezTo>
                        <a:pt x="2352" y="4430"/>
                        <a:pt x="1575" y="4674"/>
                        <a:pt x="777" y="4895"/>
                      </a:cubicBezTo>
                      <a:cubicBezTo>
                        <a:pt x="577" y="4940"/>
                        <a:pt x="422" y="5028"/>
                        <a:pt x="267" y="5139"/>
                      </a:cubicBezTo>
                      <a:cubicBezTo>
                        <a:pt x="23" y="5250"/>
                        <a:pt x="1" y="5561"/>
                        <a:pt x="222" y="5694"/>
                      </a:cubicBezTo>
                      <a:cubicBezTo>
                        <a:pt x="333" y="5783"/>
                        <a:pt x="444" y="5849"/>
                        <a:pt x="577" y="5893"/>
                      </a:cubicBezTo>
                      <a:cubicBezTo>
                        <a:pt x="1065" y="6049"/>
                        <a:pt x="1575" y="6182"/>
                        <a:pt x="2063" y="6270"/>
                      </a:cubicBezTo>
                      <a:cubicBezTo>
                        <a:pt x="2396" y="6315"/>
                        <a:pt x="2396" y="6315"/>
                        <a:pt x="2285" y="6647"/>
                      </a:cubicBezTo>
                      <a:cubicBezTo>
                        <a:pt x="2196" y="6891"/>
                        <a:pt x="2108" y="7158"/>
                        <a:pt x="2063" y="7446"/>
                      </a:cubicBezTo>
                      <a:cubicBezTo>
                        <a:pt x="2041" y="7601"/>
                        <a:pt x="2041" y="7756"/>
                        <a:pt x="2174" y="7845"/>
                      </a:cubicBezTo>
                      <a:cubicBezTo>
                        <a:pt x="2252" y="7901"/>
                        <a:pt x="2341" y="7928"/>
                        <a:pt x="2429" y="7928"/>
                      </a:cubicBezTo>
                      <a:cubicBezTo>
                        <a:pt x="2518" y="7928"/>
                        <a:pt x="2607" y="7901"/>
                        <a:pt x="2684" y="7845"/>
                      </a:cubicBezTo>
                      <a:cubicBezTo>
                        <a:pt x="2906" y="7712"/>
                        <a:pt x="3084" y="7535"/>
                        <a:pt x="3239" y="7313"/>
                      </a:cubicBezTo>
                      <a:cubicBezTo>
                        <a:pt x="3572" y="6869"/>
                        <a:pt x="3860" y="6404"/>
                        <a:pt x="4104" y="5893"/>
                      </a:cubicBezTo>
                      <a:cubicBezTo>
                        <a:pt x="4229" y="5628"/>
                        <a:pt x="4266" y="5549"/>
                        <a:pt x="4416" y="5549"/>
                      </a:cubicBezTo>
                      <a:cubicBezTo>
                        <a:pt x="4479" y="5549"/>
                        <a:pt x="4562" y="5563"/>
                        <a:pt x="4680" y="5583"/>
                      </a:cubicBezTo>
                      <a:cubicBezTo>
                        <a:pt x="5767" y="5783"/>
                        <a:pt x="6876" y="5916"/>
                        <a:pt x="7985" y="5960"/>
                      </a:cubicBezTo>
                      <a:cubicBezTo>
                        <a:pt x="8135" y="5967"/>
                        <a:pt x="8286" y="5971"/>
                        <a:pt x="8436" y="5971"/>
                      </a:cubicBezTo>
                      <a:cubicBezTo>
                        <a:pt x="10080" y="5971"/>
                        <a:pt x="11708" y="5527"/>
                        <a:pt x="13131" y="4674"/>
                      </a:cubicBezTo>
                      <a:cubicBezTo>
                        <a:pt x="13185" y="4619"/>
                        <a:pt x="13224" y="4551"/>
                        <a:pt x="13309" y="4551"/>
                      </a:cubicBezTo>
                      <a:cubicBezTo>
                        <a:pt x="13328" y="4551"/>
                        <a:pt x="13350" y="4554"/>
                        <a:pt x="13375" y="4563"/>
                      </a:cubicBezTo>
                      <a:cubicBezTo>
                        <a:pt x="13353" y="4740"/>
                        <a:pt x="13397" y="4918"/>
                        <a:pt x="13508" y="5073"/>
                      </a:cubicBezTo>
                      <a:cubicBezTo>
                        <a:pt x="13550" y="5137"/>
                        <a:pt x="13619" y="5170"/>
                        <a:pt x="13683" y="5170"/>
                      </a:cubicBezTo>
                      <a:cubicBezTo>
                        <a:pt x="13753" y="5170"/>
                        <a:pt x="13817" y="5131"/>
                        <a:pt x="13841" y="5051"/>
                      </a:cubicBezTo>
                      <a:cubicBezTo>
                        <a:pt x="13951" y="4829"/>
                        <a:pt x="14018" y="4607"/>
                        <a:pt x="14018" y="4363"/>
                      </a:cubicBezTo>
                      <a:cubicBezTo>
                        <a:pt x="14040" y="4097"/>
                        <a:pt x="14173" y="3875"/>
                        <a:pt x="14373" y="3720"/>
                      </a:cubicBezTo>
                      <a:cubicBezTo>
                        <a:pt x="15016" y="3165"/>
                        <a:pt x="15571" y="2544"/>
                        <a:pt x="16058" y="1857"/>
                      </a:cubicBezTo>
                      <a:cubicBezTo>
                        <a:pt x="16280" y="1568"/>
                        <a:pt x="16413" y="1236"/>
                        <a:pt x="16435" y="881"/>
                      </a:cubicBezTo>
                      <a:cubicBezTo>
                        <a:pt x="16435" y="504"/>
                        <a:pt x="16369" y="415"/>
                        <a:pt x="15992" y="326"/>
                      </a:cubicBezTo>
                      <a:cubicBezTo>
                        <a:pt x="15138" y="108"/>
                        <a:pt x="14263" y="0"/>
                        <a:pt x="133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9"/>
                <p:cNvSpPr/>
                <p:nvPr/>
              </p:nvSpPr>
              <p:spPr>
                <a:xfrm rot="4532062">
                  <a:off x="2575636" y="247730"/>
                  <a:ext cx="285576" cy="15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23" h="6326" extrusionOk="0">
                      <a:moveTo>
                        <a:pt x="10723" y="1"/>
                      </a:moveTo>
                      <a:cubicBezTo>
                        <a:pt x="9947" y="1"/>
                        <a:pt x="9190" y="93"/>
                        <a:pt x="8451" y="292"/>
                      </a:cubicBezTo>
                      <a:cubicBezTo>
                        <a:pt x="7674" y="470"/>
                        <a:pt x="6920" y="758"/>
                        <a:pt x="6210" y="1157"/>
                      </a:cubicBezTo>
                      <a:cubicBezTo>
                        <a:pt x="5190" y="1690"/>
                        <a:pt x="4214" y="2311"/>
                        <a:pt x="3305" y="3043"/>
                      </a:cubicBezTo>
                      <a:cubicBezTo>
                        <a:pt x="2994" y="3287"/>
                        <a:pt x="2684" y="3575"/>
                        <a:pt x="2418" y="3885"/>
                      </a:cubicBezTo>
                      <a:cubicBezTo>
                        <a:pt x="2351" y="3974"/>
                        <a:pt x="2262" y="4041"/>
                        <a:pt x="2152" y="4063"/>
                      </a:cubicBezTo>
                      <a:cubicBezTo>
                        <a:pt x="1575" y="4262"/>
                        <a:pt x="1043" y="4506"/>
                        <a:pt x="488" y="4750"/>
                      </a:cubicBezTo>
                      <a:cubicBezTo>
                        <a:pt x="355" y="4795"/>
                        <a:pt x="244" y="4861"/>
                        <a:pt x="155" y="4950"/>
                      </a:cubicBezTo>
                      <a:cubicBezTo>
                        <a:pt x="0" y="5083"/>
                        <a:pt x="22" y="5194"/>
                        <a:pt x="200" y="5283"/>
                      </a:cubicBezTo>
                      <a:cubicBezTo>
                        <a:pt x="289" y="5327"/>
                        <a:pt x="399" y="5349"/>
                        <a:pt x="488" y="5349"/>
                      </a:cubicBezTo>
                      <a:cubicBezTo>
                        <a:pt x="722" y="5375"/>
                        <a:pt x="948" y="5386"/>
                        <a:pt x="1171" y="5386"/>
                      </a:cubicBezTo>
                      <a:cubicBezTo>
                        <a:pt x="1329" y="5386"/>
                        <a:pt x="1485" y="5381"/>
                        <a:pt x="1641" y="5371"/>
                      </a:cubicBezTo>
                      <a:cubicBezTo>
                        <a:pt x="1885" y="5371"/>
                        <a:pt x="1885" y="5371"/>
                        <a:pt x="1863" y="5571"/>
                      </a:cubicBezTo>
                      <a:cubicBezTo>
                        <a:pt x="1819" y="5726"/>
                        <a:pt x="1797" y="5904"/>
                        <a:pt x="1797" y="6081"/>
                      </a:cubicBezTo>
                      <a:cubicBezTo>
                        <a:pt x="1797" y="6170"/>
                        <a:pt x="1863" y="6281"/>
                        <a:pt x="1952" y="6303"/>
                      </a:cubicBezTo>
                      <a:cubicBezTo>
                        <a:pt x="1996" y="6318"/>
                        <a:pt x="2041" y="6325"/>
                        <a:pt x="2084" y="6325"/>
                      </a:cubicBezTo>
                      <a:cubicBezTo>
                        <a:pt x="2171" y="6325"/>
                        <a:pt x="2255" y="6296"/>
                        <a:pt x="2329" y="6236"/>
                      </a:cubicBezTo>
                      <a:cubicBezTo>
                        <a:pt x="2462" y="6126"/>
                        <a:pt x="2573" y="5992"/>
                        <a:pt x="2640" y="5859"/>
                      </a:cubicBezTo>
                      <a:cubicBezTo>
                        <a:pt x="2839" y="5549"/>
                        <a:pt x="2972" y="5216"/>
                        <a:pt x="3083" y="4884"/>
                      </a:cubicBezTo>
                      <a:cubicBezTo>
                        <a:pt x="3150" y="4640"/>
                        <a:pt x="3150" y="4640"/>
                        <a:pt x="3460" y="4640"/>
                      </a:cubicBezTo>
                      <a:cubicBezTo>
                        <a:pt x="4281" y="4595"/>
                        <a:pt x="5101" y="4529"/>
                        <a:pt x="5922" y="4418"/>
                      </a:cubicBezTo>
                      <a:cubicBezTo>
                        <a:pt x="7231" y="4240"/>
                        <a:pt x="8451" y="3752"/>
                        <a:pt x="9493" y="2976"/>
                      </a:cubicBezTo>
                      <a:cubicBezTo>
                        <a:pt x="9559" y="2932"/>
                        <a:pt x="9582" y="2887"/>
                        <a:pt x="9670" y="2887"/>
                      </a:cubicBezTo>
                      <a:cubicBezTo>
                        <a:pt x="9715" y="2998"/>
                        <a:pt x="9781" y="3109"/>
                        <a:pt x="9870" y="3176"/>
                      </a:cubicBezTo>
                      <a:cubicBezTo>
                        <a:pt x="9900" y="3190"/>
                        <a:pt x="9932" y="3198"/>
                        <a:pt x="9963" y="3198"/>
                      </a:cubicBezTo>
                      <a:cubicBezTo>
                        <a:pt x="10025" y="3198"/>
                        <a:pt x="10084" y="3168"/>
                        <a:pt x="10114" y="3109"/>
                      </a:cubicBezTo>
                      <a:cubicBezTo>
                        <a:pt x="10158" y="2976"/>
                        <a:pt x="10158" y="2821"/>
                        <a:pt x="10136" y="2666"/>
                      </a:cubicBezTo>
                      <a:cubicBezTo>
                        <a:pt x="10114" y="2510"/>
                        <a:pt x="10158" y="2355"/>
                        <a:pt x="10291" y="2244"/>
                      </a:cubicBezTo>
                      <a:cubicBezTo>
                        <a:pt x="10668" y="1845"/>
                        <a:pt x="11001" y="1401"/>
                        <a:pt x="11245" y="913"/>
                      </a:cubicBezTo>
                      <a:cubicBezTo>
                        <a:pt x="11378" y="736"/>
                        <a:pt x="11423" y="492"/>
                        <a:pt x="11378" y="292"/>
                      </a:cubicBezTo>
                      <a:cubicBezTo>
                        <a:pt x="11312" y="71"/>
                        <a:pt x="11245" y="4"/>
                        <a:pt x="10979" y="4"/>
                      </a:cubicBezTo>
                      <a:cubicBezTo>
                        <a:pt x="10893" y="2"/>
                        <a:pt x="10808" y="1"/>
                        <a:pt x="1072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9"/>
                <p:cNvSpPr/>
                <p:nvPr/>
              </p:nvSpPr>
              <p:spPr>
                <a:xfrm rot="4532062">
                  <a:off x="2508040" y="-99742"/>
                  <a:ext cx="255101" cy="278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4" h="11121" extrusionOk="0">
                      <a:moveTo>
                        <a:pt x="9392" y="1"/>
                      </a:moveTo>
                      <a:cubicBezTo>
                        <a:pt x="8742" y="1"/>
                        <a:pt x="8089" y="139"/>
                        <a:pt x="7497" y="416"/>
                      </a:cubicBezTo>
                      <a:cubicBezTo>
                        <a:pt x="6743" y="771"/>
                        <a:pt x="6056" y="1259"/>
                        <a:pt x="5479" y="1902"/>
                      </a:cubicBezTo>
                      <a:cubicBezTo>
                        <a:pt x="4525" y="2923"/>
                        <a:pt x="3660" y="4032"/>
                        <a:pt x="2928" y="5207"/>
                      </a:cubicBezTo>
                      <a:cubicBezTo>
                        <a:pt x="2618" y="5695"/>
                        <a:pt x="2352" y="6205"/>
                        <a:pt x="2152" y="6738"/>
                      </a:cubicBezTo>
                      <a:cubicBezTo>
                        <a:pt x="2108" y="6848"/>
                        <a:pt x="2019" y="6937"/>
                        <a:pt x="1908" y="7004"/>
                      </a:cubicBezTo>
                      <a:cubicBezTo>
                        <a:pt x="1398" y="7359"/>
                        <a:pt x="910" y="7780"/>
                        <a:pt x="422" y="8179"/>
                      </a:cubicBezTo>
                      <a:cubicBezTo>
                        <a:pt x="289" y="8290"/>
                        <a:pt x="200" y="8423"/>
                        <a:pt x="112" y="8556"/>
                      </a:cubicBezTo>
                      <a:cubicBezTo>
                        <a:pt x="1" y="8756"/>
                        <a:pt x="23" y="9000"/>
                        <a:pt x="178" y="9155"/>
                      </a:cubicBezTo>
                      <a:cubicBezTo>
                        <a:pt x="267" y="9222"/>
                        <a:pt x="356" y="9288"/>
                        <a:pt x="466" y="9288"/>
                      </a:cubicBezTo>
                      <a:cubicBezTo>
                        <a:pt x="740" y="9343"/>
                        <a:pt x="1029" y="9383"/>
                        <a:pt x="1320" y="9383"/>
                      </a:cubicBezTo>
                      <a:cubicBezTo>
                        <a:pt x="1383" y="9383"/>
                        <a:pt x="1446" y="9381"/>
                        <a:pt x="1509" y="9377"/>
                      </a:cubicBezTo>
                      <a:cubicBezTo>
                        <a:pt x="1731" y="9377"/>
                        <a:pt x="1731" y="9377"/>
                        <a:pt x="1708" y="9732"/>
                      </a:cubicBezTo>
                      <a:cubicBezTo>
                        <a:pt x="1686" y="10042"/>
                        <a:pt x="1664" y="10353"/>
                        <a:pt x="1686" y="10663"/>
                      </a:cubicBezTo>
                      <a:cubicBezTo>
                        <a:pt x="1686" y="10841"/>
                        <a:pt x="1708" y="10996"/>
                        <a:pt x="1819" y="11085"/>
                      </a:cubicBezTo>
                      <a:cubicBezTo>
                        <a:pt x="1858" y="11108"/>
                        <a:pt x="1899" y="11120"/>
                        <a:pt x="1939" y="11120"/>
                      </a:cubicBezTo>
                      <a:cubicBezTo>
                        <a:pt x="2017" y="11120"/>
                        <a:pt x="2094" y="11075"/>
                        <a:pt x="2152" y="10974"/>
                      </a:cubicBezTo>
                      <a:cubicBezTo>
                        <a:pt x="2285" y="10752"/>
                        <a:pt x="2374" y="10530"/>
                        <a:pt x="2440" y="10286"/>
                      </a:cubicBezTo>
                      <a:cubicBezTo>
                        <a:pt x="2596" y="9710"/>
                        <a:pt x="2707" y="9133"/>
                        <a:pt x="2795" y="8556"/>
                      </a:cubicBezTo>
                      <a:cubicBezTo>
                        <a:pt x="2840" y="8091"/>
                        <a:pt x="2840" y="8113"/>
                        <a:pt x="3128" y="8091"/>
                      </a:cubicBezTo>
                      <a:cubicBezTo>
                        <a:pt x="3882" y="8091"/>
                        <a:pt x="4636" y="8002"/>
                        <a:pt x="5368" y="7824"/>
                      </a:cubicBezTo>
                      <a:cubicBezTo>
                        <a:pt x="6588" y="7492"/>
                        <a:pt x="7675" y="6693"/>
                        <a:pt x="8562" y="5318"/>
                      </a:cubicBezTo>
                      <a:cubicBezTo>
                        <a:pt x="8606" y="5274"/>
                        <a:pt x="8628" y="5163"/>
                        <a:pt x="8717" y="5163"/>
                      </a:cubicBezTo>
                      <a:cubicBezTo>
                        <a:pt x="8717" y="5362"/>
                        <a:pt x="8784" y="5540"/>
                        <a:pt x="8895" y="5695"/>
                      </a:cubicBezTo>
                      <a:cubicBezTo>
                        <a:pt x="8930" y="5748"/>
                        <a:pt x="8965" y="5773"/>
                        <a:pt x="8997" y="5773"/>
                      </a:cubicBezTo>
                      <a:cubicBezTo>
                        <a:pt x="9046" y="5773"/>
                        <a:pt x="9089" y="5714"/>
                        <a:pt x="9116" y="5606"/>
                      </a:cubicBezTo>
                      <a:cubicBezTo>
                        <a:pt x="9139" y="5340"/>
                        <a:pt x="9139" y="5074"/>
                        <a:pt x="9116" y="4808"/>
                      </a:cubicBezTo>
                      <a:cubicBezTo>
                        <a:pt x="9072" y="4542"/>
                        <a:pt x="9116" y="4276"/>
                        <a:pt x="9227" y="4054"/>
                      </a:cubicBezTo>
                      <a:cubicBezTo>
                        <a:pt x="9582" y="3278"/>
                        <a:pt x="9870" y="2479"/>
                        <a:pt x="10070" y="1681"/>
                      </a:cubicBezTo>
                      <a:cubicBezTo>
                        <a:pt x="10181" y="1304"/>
                        <a:pt x="10203" y="904"/>
                        <a:pt x="10159" y="527"/>
                      </a:cubicBezTo>
                      <a:cubicBezTo>
                        <a:pt x="10092" y="128"/>
                        <a:pt x="10026" y="39"/>
                        <a:pt x="9782" y="17"/>
                      </a:cubicBezTo>
                      <a:cubicBezTo>
                        <a:pt x="9652" y="6"/>
                        <a:pt x="9522" y="1"/>
                        <a:pt x="9392" y="1"/>
                      </a:cubicBezTo>
                      <a:close/>
                    </a:path>
                  </a:pathLst>
                </a:custGeom>
                <a:solidFill>
                  <a:srgbClr val="77D8C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9"/>
                <p:cNvSpPr/>
                <p:nvPr/>
              </p:nvSpPr>
              <p:spPr>
                <a:xfrm rot="4532062">
                  <a:off x="2220528" y="195183"/>
                  <a:ext cx="395926" cy="216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7" h="8669" extrusionOk="0">
                      <a:moveTo>
                        <a:pt x="14734" y="0"/>
                      </a:moveTo>
                      <a:cubicBezTo>
                        <a:pt x="13727" y="0"/>
                        <a:pt x="12725" y="114"/>
                        <a:pt x="11755" y="342"/>
                      </a:cubicBezTo>
                      <a:cubicBezTo>
                        <a:pt x="10646" y="609"/>
                        <a:pt x="9604" y="1008"/>
                        <a:pt x="8628" y="1540"/>
                      </a:cubicBezTo>
                      <a:cubicBezTo>
                        <a:pt x="7209" y="2272"/>
                        <a:pt x="5856" y="3137"/>
                        <a:pt x="4591" y="4113"/>
                      </a:cubicBezTo>
                      <a:cubicBezTo>
                        <a:pt x="4148" y="4468"/>
                        <a:pt x="3726" y="4845"/>
                        <a:pt x="3349" y="5288"/>
                      </a:cubicBezTo>
                      <a:cubicBezTo>
                        <a:pt x="3239" y="5399"/>
                        <a:pt x="3128" y="5466"/>
                        <a:pt x="2972" y="5510"/>
                      </a:cubicBezTo>
                      <a:cubicBezTo>
                        <a:pt x="2174" y="5776"/>
                        <a:pt x="1420" y="6131"/>
                        <a:pt x="666" y="6442"/>
                      </a:cubicBezTo>
                      <a:cubicBezTo>
                        <a:pt x="488" y="6508"/>
                        <a:pt x="333" y="6597"/>
                        <a:pt x="178" y="6730"/>
                      </a:cubicBezTo>
                      <a:cubicBezTo>
                        <a:pt x="0" y="6908"/>
                        <a:pt x="23" y="7063"/>
                        <a:pt x="266" y="7174"/>
                      </a:cubicBezTo>
                      <a:cubicBezTo>
                        <a:pt x="400" y="7240"/>
                        <a:pt x="533" y="7262"/>
                        <a:pt x="666" y="7285"/>
                      </a:cubicBezTo>
                      <a:cubicBezTo>
                        <a:pt x="1055" y="7317"/>
                        <a:pt x="1445" y="7338"/>
                        <a:pt x="1826" y="7338"/>
                      </a:cubicBezTo>
                      <a:cubicBezTo>
                        <a:pt x="1965" y="7338"/>
                        <a:pt x="2104" y="7335"/>
                        <a:pt x="2240" y="7329"/>
                      </a:cubicBezTo>
                      <a:cubicBezTo>
                        <a:pt x="2617" y="7329"/>
                        <a:pt x="2595" y="7329"/>
                        <a:pt x="2551" y="7617"/>
                      </a:cubicBezTo>
                      <a:cubicBezTo>
                        <a:pt x="2507" y="7839"/>
                        <a:pt x="2462" y="8083"/>
                        <a:pt x="2462" y="8305"/>
                      </a:cubicBezTo>
                      <a:cubicBezTo>
                        <a:pt x="2462" y="8460"/>
                        <a:pt x="2551" y="8593"/>
                        <a:pt x="2684" y="8637"/>
                      </a:cubicBezTo>
                      <a:cubicBezTo>
                        <a:pt x="2741" y="8659"/>
                        <a:pt x="2798" y="8669"/>
                        <a:pt x="2854" y="8669"/>
                      </a:cubicBezTo>
                      <a:cubicBezTo>
                        <a:pt x="2973" y="8669"/>
                        <a:pt x="3089" y="8624"/>
                        <a:pt x="3194" y="8549"/>
                      </a:cubicBezTo>
                      <a:cubicBezTo>
                        <a:pt x="3372" y="8394"/>
                        <a:pt x="3527" y="8216"/>
                        <a:pt x="3638" y="8016"/>
                      </a:cubicBezTo>
                      <a:cubicBezTo>
                        <a:pt x="3904" y="7595"/>
                        <a:pt x="4103" y="7151"/>
                        <a:pt x="4237" y="6686"/>
                      </a:cubicBezTo>
                      <a:cubicBezTo>
                        <a:pt x="4347" y="6331"/>
                        <a:pt x="4347" y="6331"/>
                        <a:pt x="4769" y="6331"/>
                      </a:cubicBezTo>
                      <a:cubicBezTo>
                        <a:pt x="5922" y="6309"/>
                        <a:pt x="7053" y="6220"/>
                        <a:pt x="8207" y="6065"/>
                      </a:cubicBezTo>
                      <a:cubicBezTo>
                        <a:pt x="10003" y="5843"/>
                        <a:pt x="11711" y="5178"/>
                        <a:pt x="13175" y="4113"/>
                      </a:cubicBezTo>
                      <a:cubicBezTo>
                        <a:pt x="13219" y="4024"/>
                        <a:pt x="13308" y="3958"/>
                        <a:pt x="13419" y="3958"/>
                      </a:cubicBezTo>
                      <a:cubicBezTo>
                        <a:pt x="13441" y="4113"/>
                        <a:pt x="13530" y="4268"/>
                        <a:pt x="13663" y="4357"/>
                      </a:cubicBezTo>
                      <a:cubicBezTo>
                        <a:pt x="13716" y="4392"/>
                        <a:pt x="13773" y="4410"/>
                        <a:pt x="13825" y="4410"/>
                      </a:cubicBezTo>
                      <a:cubicBezTo>
                        <a:pt x="13902" y="4410"/>
                        <a:pt x="13969" y="4370"/>
                        <a:pt x="13995" y="4290"/>
                      </a:cubicBezTo>
                      <a:cubicBezTo>
                        <a:pt x="14062" y="4091"/>
                        <a:pt x="14084" y="3891"/>
                        <a:pt x="14040" y="3669"/>
                      </a:cubicBezTo>
                      <a:cubicBezTo>
                        <a:pt x="14018" y="3448"/>
                        <a:pt x="14106" y="3226"/>
                        <a:pt x="14262" y="3093"/>
                      </a:cubicBezTo>
                      <a:cubicBezTo>
                        <a:pt x="14794" y="2538"/>
                        <a:pt x="15237" y="1917"/>
                        <a:pt x="15615" y="1252"/>
                      </a:cubicBezTo>
                      <a:cubicBezTo>
                        <a:pt x="15770" y="1008"/>
                        <a:pt x="15836" y="697"/>
                        <a:pt x="15792" y="387"/>
                      </a:cubicBezTo>
                      <a:cubicBezTo>
                        <a:pt x="15703" y="76"/>
                        <a:pt x="15615" y="10"/>
                        <a:pt x="15237" y="10"/>
                      </a:cubicBezTo>
                      <a:cubicBezTo>
                        <a:pt x="15070" y="3"/>
                        <a:pt x="14902" y="0"/>
                        <a:pt x="147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9"/>
                <p:cNvSpPr/>
                <p:nvPr/>
              </p:nvSpPr>
              <p:spPr>
                <a:xfrm rot="4532062">
                  <a:off x="2165559" y="-155203"/>
                  <a:ext cx="394826" cy="219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93" h="8764" extrusionOk="0">
                      <a:moveTo>
                        <a:pt x="14918" y="1"/>
                      </a:moveTo>
                      <a:cubicBezTo>
                        <a:pt x="13830" y="1"/>
                        <a:pt x="12761" y="133"/>
                        <a:pt x="11711" y="380"/>
                      </a:cubicBezTo>
                      <a:cubicBezTo>
                        <a:pt x="10602" y="646"/>
                        <a:pt x="9560" y="1045"/>
                        <a:pt x="8584" y="1578"/>
                      </a:cubicBezTo>
                      <a:cubicBezTo>
                        <a:pt x="7165" y="2332"/>
                        <a:pt x="5834" y="3219"/>
                        <a:pt x="4570" y="4217"/>
                      </a:cubicBezTo>
                      <a:cubicBezTo>
                        <a:pt x="4126" y="4550"/>
                        <a:pt x="3705" y="4949"/>
                        <a:pt x="3328" y="5393"/>
                      </a:cubicBezTo>
                      <a:cubicBezTo>
                        <a:pt x="3239" y="5504"/>
                        <a:pt x="3106" y="5570"/>
                        <a:pt x="2973" y="5614"/>
                      </a:cubicBezTo>
                      <a:cubicBezTo>
                        <a:pt x="2174" y="5903"/>
                        <a:pt x="1420" y="6235"/>
                        <a:pt x="666" y="6568"/>
                      </a:cubicBezTo>
                      <a:cubicBezTo>
                        <a:pt x="489" y="6635"/>
                        <a:pt x="333" y="6746"/>
                        <a:pt x="178" y="6856"/>
                      </a:cubicBezTo>
                      <a:cubicBezTo>
                        <a:pt x="1" y="7034"/>
                        <a:pt x="23" y="7189"/>
                        <a:pt x="267" y="7322"/>
                      </a:cubicBezTo>
                      <a:cubicBezTo>
                        <a:pt x="400" y="7367"/>
                        <a:pt x="533" y="7411"/>
                        <a:pt x="688" y="7411"/>
                      </a:cubicBezTo>
                      <a:cubicBezTo>
                        <a:pt x="1062" y="7443"/>
                        <a:pt x="1447" y="7464"/>
                        <a:pt x="1836" y="7464"/>
                      </a:cubicBezTo>
                      <a:cubicBezTo>
                        <a:pt x="1978" y="7464"/>
                        <a:pt x="2120" y="7461"/>
                        <a:pt x="2263" y="7455"/>
                      </a:cubicBezTo>
                      <a:cubicBezTo>
                        <a:pt x="2326" y="7451"/>
                        <a:pt x="2378" y="7449"/>
                        <a:pt x="2421" y="7449"/>
                      </a:cubicBezTo>
                      <a:cubicBezTo>
                        <a:pt x="2616" y="7449"/>
                        <a:pt x="2610" y="7503"/>
                        <a:pt x="2573" y="7721"/>
                      </a:cubicBezTo>
                      <a:cubicBezTo>
                        <a:pt x="2507" y="7943"/>
                        <a:pt x="2485" y="8187"/>
                        <a:pt x="2485" y="8409"/>
                      </a:cubicBezTo>
                      <a:cubicBezTo>
                        <a:pt x="2485" y="8564"/>
                        <a:pt x="2573" y="8697"/>
                        <a:pt x="2707" y="8742"/>
                      </a:cubicBezTo>
                      <a:cubicBezTo>
                        <a:pt x="2763" y="8756"/>
                        <a:pt x="2819" y="8763"/>
                        <a:pt x="2874" y="8763"/>
                      </a:cubicBezTo>
                      <a:cubicBezTo>
                        <a:pt x="2994" y="8763"/>
                        <a:pt x="3111" y="8729"/>
                        <a:pt x="3217" y="8653"/>
                      </a:cubicBezTo>
                      <a:cubicBezTo>
                        <a:pt x="3394" y="8498"/>
                        <a:pt x="3549" y="8320"/>
                        <a:pt x="3660" y="8098"/>
                      </a:cubicBezTo>
                      <a:cubicBezTo>
                        <a:pt x="3904" y="7699"/>
                        <a:pt x="4104" y="7234"/>
                        <a:pt x="4259" y="6768"/>
                      </a:cubicBezTo>
                      <a:cubicBezTo>
                        <a:pt x="4348" y="6413"/>
                        <a:pt x="4348" y="6435"/>
                        <a:pt x="4769" y="6413"/>
                      </a:cubicBezTo>
                      <a:cubicBezTo>
                        <a:pt x="5923" y="6391"/>
                        <a:pt x="7054" y="6280"/>
                        <a:pt x="8207" y="6125"/>
                      </a:cubicBezTo>
                      <a:cubicBezTo>
                        <a:pt x="9981" y="5881"/>
                        <a:pt x="11689" y="5193"/>
                        <a:pt x="13153" y="4106"/>
                      </a:cubicBezTo>
                      <a:cubicBezTo>
                        <a:pt x="13220" y="4062"/>
                        <a:pt x="13264" y="3973"/>
                        <a:pt x="13397" y="3973"/>
                      </a:cubicBezTo>
                      <a:cubicBezTo>
                        <a:pt x="13419" y="4151"/>
                        <a:pt x="13508" y="4284"/>
                        <a:pt x="13641" y="4395"/>
                      </a:cubicBezTo>
                      <a:cubicBezTo>
                        <a:pt x="13680" y="4426"/>
                        <a:pt x="13728" y="4441"/>
                        <a:pt x="13775" y="4441"/>
                      </a:cubicBezTo>
                      <a:cubicBezTo>
                        <a:pt x="13861" y="4441"/>
                        <a:pt x="13945" y="4392"/>
                        <a:pt x="13974" y="4306"/>
                      </a:cubicBezTo>
                      <a:cubicBezTo>
                        <a:pt x="14040" y="4106"/>
                        <a:pt x="14062" y="3884"/>
                        <a:pt x="14018" y="3685"/>
                      </a:cubicBezTo>
                      <a:cubicBezTo>
                        <a:pt x="13974" y="3463"/>
                        <a:pt x="14062" y="3241"/>
                        <a:pt x="14240" y="3108"/>
                      </a:cubicBezTo>
                      <a:cubicBezTo>
                        <a:pt x="14750" y="2554"/>
                        <a:pt x="15193" y="1933"/>
                        <a:pt x="15571" y="1267"/>
                      </a:cubicBezTo>
                      <a:cubicBezTo>
                        <a:pt x="15726" y="1001"/>
                        <a:pt x="15792" y="691"/>
                        <a:pt x="15726" y="380"/>
                      </a:cubicBezTo>
                      <a:cubicBezTo>
                        <a:pt x="15637" y="92"/>
                        <a:pt x="15571" y="25"/>
                        <a:pt x="15171" y="3"/>
                      </a:cubicBezTo>
                      <a:cubicBezTo>
                        <a:pt x="15087" y="1"/>
                        <a:pt x="15003" y="1"/>
                        <a:pt x="1491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1" name="Google Shape;551;p9"/>
              <p:cNvSpPr/>
              <p:nvPr/>
            </p:nvSpPr>
            <p:spPr>
              <a:xfrm rot="690433">
                <a:off x="3802474" y="863363"/>
                <a:ext cx="317430" cy="345181"/>
              </a:xfrm>
              <a:custGeom>
                <a:avLst/>
                <a:gdLst/>
                <a:ahLst/>
                <a:cxnLst/>
                <a:rect l="l" t="t" r="r" b="b"/>
                <a:pathLst>
                  <a:path w="10226" h="11120" extrusionOk="0">
                    <a:moveTo>
                      <a:pt x="9416" y="0"/>
                    </a:moveTo>
                    <a:cubicBezTo>
                      <a:pt x="8771" y="0"/>
                      <a:pt x="8133" y="139"/>
                      <a:pt x="7542" y="416"/>
                    </a:cubicBezTo>
                    <a:cubicBezTo>
                      <a:pt x="6766" y="771"/>
                      <a:pt x="6078" y="1281"/>
                      <a:pt x="5524" y="1902"/>
                    </a:cubicBezTo>
                    <a:cubicBezTo>
                      <a:pt x="4548" y="2922"/>
                      <a:pt x="3683" y="4031"/>
                      <a:pt x="2951" y="5207"/>
                    </a:cubicBezTo>
                    <a:cubicBezTo>
                      <a:pt x="2640" y="5695"/>
                      <a:pt x="2374" y="6205"/>
                      <a:pt x="2152" y="6737"/>
                    </a:cubicBezTo>
                    <a:cubicBezTo>
                      <a:pt x="2108" y="6848"/>
                      <a:pt x="2041" y="6937"/>
                      <a:pt x="1930" y="7003"/>
                    </a:cubicBezTo>
                    <a:cubicBezTo>
                      <a:pt x="1420" y="7358"/>
                      <a:pt x="932" y="7780"/>
                      <a:pt x="444" y="8179"/>
                    </a:cubicBezTo>
                    <a:cubicBezTo>
                      <a:pt x="311" y="8290"/>
                      <a:pt x="200" y="8423"/>
                      <a:pt x="134" y="8556"/>
                    </a:cubicBezTo>
                    <a:cubicBezTo>
                      <a:pt x="1" y="8755"/>
                      <a:pt x="45" y="8999"/>
                      <a:pt x="200" y="9155"/>
                    </a:cubicBezTo>
                    <a:cubicBezTo>
                      <a:pt x="267" y="9221"/>
                      <a:pt x="378" y="9288"/>
                      <a:pt x="467" y="9288"/>
                    </a:cubicBezTo>
                    <a:cubicBezTo>
                      <a:pt x="759" y="9343"/>
                      <a:pt x="1051" y="9382"/>
                      <a:pt x="1330" y="9382"/>
                    </a:cubicBezTo>
                    <a:cubicBezTo>
                      <a:pt x="1391" y="9382"/>
                      <a:pt x="1450" y="9380"/>
                      <a:pt x="1509" y="9377"/>
                    </a:cubicBezTo>
                    <a:cubicBezTo>
                      <a:pt x="1753" y="9377"/>
                      <a:pt x="1753" y="9377"/>
                      <a:pt x="1731" y="9731"/>
                    </a:cubicBezTo>
                    <a:cubicBezTo>
                      <a:pt x="1686" y="10042"/>
                      <a:pt x="1686" y="10352"/>
                      <a:pt x="1686" y="10663"/>
                    </a:cubicBezTo>
                    <a:cubicBezTo>
                      <a:pt x="1686" y="10840"/>
                      <a:pt x="1731" y="10996"/>
                      <a:pt x="1842" y="11084"/>
                    </a:cubicBezTo>
                    <a:cubicBezTo>
                      <a:pt x="1880" y="11107"/>
                      <a:pt x="1921" y="11120"/>
                      <a:pt x="1962" y="11120"/>
                    </a:cubicBezTo>
                    <a:cubicBezTo>
                      <a:pt x="2039" y="11120"/>
                      <a:pt x="2116" y="11075"/>
                      <a:pt x="2174" y="10973"/>
                    </a:cubicBezTo>
                    <a:cubicBezTo>
                      <a:pt x="2308" y="10752"/>
                      <a:pt x="2396" y="10530"/>
                      <a:pt x="2441" y="10286"/>
                    </a:cubicBezTo>
                    <a:cubicBezTo>
                      <a:pt x="2618" y="9709"/>
                      <a:pt x="2729" y="9133"/>
                      <a:pt x="2795" y="8556"/>
                    </a:cubicBezTo>
                    <a:cubicBezTo>
                      <a:pt x="2862" y="8090"/>
                      <a:pt x="2862" y="8112"/>
                      <a:pt x="3128" y="8090"/>
                    </a:cubicBezTo>
                    <a:cubicBezTo>
                      <a:pt x="3882" y="8090"/>
                      <a:pt x="4636" y="8001"/>
                      <a:pt x="5368" y="7824"/>
                    </a:cubicBezTo>
                    <a:cubicBezTo>
                      <a:pt x="6610" y="7513"/>
                      <a:pt x="7675" y="6693"/>
                      <a:pt x="8584" y="5318"/>
                    </a:cubicBezTo>
                    <a:cubicBezTo>
                      <a:pt x="8629" y="5273"/>
                      <a:pt x="8651" y="5162"/>
                      <a:pt x="8739" y="5162"/>
                    </a:cubicBezTo>
                    <a:cubicBezTo>
                      <a:pt x="8762" y="5362"/>
                      <a:pt x="8806" y="5539"/>
                      <a:pt x="8917" y="5717"/>
                    </a:cubicBezTo>
                    <a:cubicBezTo>
                      <a:pt x="8949" y="5758"/>
                      <a:pt x="8982" y="5777"/>
                      <a:pt x="9012" y="5777"/>
                    </a:cubicBezTo>
                    <a:cubicBezTo>
                      <a:pt x="9065" y="5777"/>
                      <a:pt x="9111" y="5718"/>
                      <a:pt x="9139" y="5606"/>
                    </a:cubicBezTo>
                    <a:cubicBezTo>
                      <a:pt x="9183" y="5340"/>
                      <a:pt x="9183" y="5074"/>
                      <a:pt x="9139" y="4808"/>
                    </a:cubicBezTo>
                    <a:cubicBezTo>
                      <a:pt x="9094" y="4564"/>
                      <a:pt x="9139" y="4275"/>
                      <a:pt x="9272" y="4053"/>
                    </a:cubicBezTo>
                    <a:cubicBezTo>
                      <a:pt x="9604" y="3277"/>
                      <a:pt x="9893" y="2479"/>
                      <a:pt x="10092" y="1680"/>
                    </a:cubicBezTo>
                    <a:cubicBezTo>
                      <a:pt x="10203" y="1303"/>
                      <a:pt x="10226" y="904"/>
                      <a:pt x="10181" y="527"/>
                    </a:cubicBezTo>
                    <a:cubicBezTo>
                      <a:pt x="10115" y="128"/>
                      <a:pt x="10070" y="39"/>
                      <a:pt x="9804" y="17"/>
                    </a:cubicBezTo>
                    <a:cubicBezTo>
                      <a:pt x="9675" y="6"/>
                      <a:pt x="9545" y="0"/>
                      <a:pt x="94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2" name="Google Shape;552;p9"/>
          <p:cNvSpPr txBox="1">
            <a:spLocks noGrp="1"/>
          </p:cNvSpPr>
          <p:nvPr>
            <p:ph type="title"/>
          </p:nvPr>
        </p:nvSpPr>
        <p:spPr>
          <a:xfrm>
            <a:off x="2765550" y="1915975"/>
            <a:ext cx="3612900" cy="8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3" name="Google Shape;553;p9"/>
          <p:cNvSpPr txBox="1">
            <a:spLocks noGrp="1"/>
          </p:cNvSpPr>
          <p:nvPr>
            <p:ph type="subTitle" idx="1"/>
          </p:nvPr>
        </p:nvSpPr>
        <p:spPr>
          <a:xfrm>
            <a:off x="2765550" y="2811075"/>
            <a:ext cx="36129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4" name="Google Shape;554;p9"/>
          <p:cNvSpPr/>
          <p:nvPr/>
        </p:nvSpPr>
        <p:spPr>
          <a:xfrm rot="2700000" flipH="1">
            <a:off x="780391" y="2931377"/>
            <a:ext cx="2115355" cy="892791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9"/>
          <p:cNvSpPr/>
          <p:nvPr/>
        </p:nvSpPr>
        <p:spPr>
          <a:xfrm rot="-8648482" flipH="1">
            <a:off x="-1215184" y="2751371"/>
            <a:ext cx="6980477" cy="2482214"/>
          </a:xfrm>
          <a:custGeom>
            <a:avLst/>
            <a:gdLst/>
            <a:ahLst/>
            <a:cxnLst/>
            <a:rect l="l" t="t" r="r" b="b"/>
            <a:pathLst>
              <a:path w="273471" h="99285" extrusionOk="0">
                <a:moveTo>
                  <a:pt x="82823" y="1"/>
                </a:moveTo>
                <a:cubicBezTo>
                  <a:pt x="70184" y="1"/>
                  <a:pt x="57604" y="4492"/>
                  <a:pt x="46931" y="11410"/>
                </a:cubicBezTo>
                <a:cubicBezTo>
                  <a:pt x="34068" y="19728"/>
                  <a:pt x="23665" y="31394"/>
                  <a:pt x="14461" y="43637"/>
                </a:cubicBezTo>
                <a:cubicBezTo>
                  <a:pt x="9426" y="50357"/>
                  <a:pt x="4613" y="57455"/>
                  <a:pt x="2307" y="65506"/>
                </a:cubicBezTo>
                <a:cubicBezTo>
                  <a:pt x="0" y="73579"/>
                  <a:pt x="510" y="82850"/>
                  <a:pt x="5501" y="89592"/>
                </a:cubicBezTo>
                <a:lnTo>
                  <a:pt x="5560" y="90352"/>
                </a:lnTo>
                <a:lnTo>
                  <a:pt x="5560" y="90352"/>
                </a:lnTo>
                <a:cubicBezTo>
                  <a:pt x="6366" y="84587"/>
                  <a:pt x="9253" y="78856"/>
                  <a:pt x="12332" y="73778"/>
                </a:cubicBezTo>
                <a:cubicBezTo>
                  <a:pt x="26482" y="50535"/>
                  <a:pt x="47819" y="29531"/>
                  <a:pt x="74678" y="25184"/>
                </a:cubicBezTo>
                <a:cubicBezTo>
                  <a:pt x="78719" y="24523"/>
                  <a:pt x="82796" y="24256"/>
                  <a:pt x="86885" y="24256"/>
                </a:cubicBezTo>
                <a:cubicBezTo>
                  <a:pt x="94333" y="24256"/>
                  <a:pt x="101823" y="25143"/>
                  <a:pt x="109211" y="26160"/>
                </a:cubicBezTo>
                <a:cubicBezTo>
                  <a:pt x="121942" y="27912"/>
                  <a:pt x="134784" y="30085"/>
                  <a:pt x="146472" y="35408"/>
                </a:cubicBezTo>
                <a:cubicBezTo>
                  <a:pt x="155654" y="39578"/>
                  <a:pt x="163860" y="45566"/>
                  <a:pt x="172377" y="51000"/>
                </a:cubicBezTo>
                <a:cubicBezTo>
                  <a:pt x="186262" y="59850"/>
                  <a:pt x="201011" y="67213"/>
                  <a:pt x="216425" y="73002"/>
                </a:cubicBezTo>
                <a:cubicBezTo>
                  <a:pt x="226473" y="76750"/>
                  <a:pt x="236852" y="79856"/>
                  <a:pt x="247543" y="80787"/>
                </a:cubicBezTo>
                <a:cubicBezTo>
                  <a:pt x="248949" y="80917"/>
                  <a:pt x="250383" y="81001"/>
                  <a:pt x="251815" y="81001"/>
                </a:cubicBezTo>
                <a:cubicBezTo>
                  <a:pt x="255782" y="81001"/>
                  <a:pt x="259732" y="80355"/>
                  <a:pt x="263024" y="78237"/>
                </a:cubicBezTo>
                <a:cubicBezTo>
                  <a:pt x="268791" y="74533"/>
                  <a:pt x="271119" y="67391"/>
                  <a:pt x="272605" y="60715"/>
                </a:cubicBezTo>
                <a:cubicBezTo>
                  <a:pt x="273115" y="58430"/>
                  <a:pt x="273470" y="55747"/>
                  <a:pt x="271873" y="54039"/>
                </a:cubicBezTo>
                <a:cubicBezTo>
                  <a:pt x="270565" y="52664"/>
                  <a:pt x="268480" y="52509"/>
                  <a:pt x="266573" y="52398"/>
                </a:cubicBezTo>
                <a:cubicBezTo>
                  <a:pt x="216004" y="49869"/>
                  <a:pt x="166810" y="34011"/>
                  <a:pt x="121165" y="12076"/>
                </a:cubicBezTo>
                <a:cubicBezTo>
                  <a:pt x="111340" y="7329"/>
                  <a:pt x="101404" y="2250"/>
                  <a:pt x="90602" y="587"/>
                </a:cubicBezTo>
                <a:cubicBezTo>
                  <a:pt x="88017" y="190"/>
                  <a:pt x="85419" y="1"/>
                  <a:pt x="82823" y="1"/>
                </a:cubicBezTo>
                <a:close/>
                <a:moveTo>
                  <a:pt x="5560" y="90352"/>
                </a:moveTo>
                <a:cubicBezTo>
                  <a:pt x="5140" y="93349"/>
                  <a:pt x="5284" y="96356"/>
                  <a:pt x="6255" y="99285"/>
                </a:cubicBezTo>
                <a:lnTo>
                  <a:pt x="5560" y="90352"/>
                </a:ln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9"/>
          <p:cNvSpPr/>
          <p:nvPr/>
        </p:nvSpPr>
        <p:spPr>
          <a:xfrm rot="-8880916" flipH="1">
            <a:off x="6538648" y="404612"/>
            <a:ext cx="2115402" cy="892811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9"/>
          <p:cNvSpPr/>
          <p:nvPr/>
        </p:nvSpPr>
        <p:spPr>
          <a:xfrm rot="690462">
            <a:off x="2219077" y="3207859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9"/>
          <p:cNvSpPr/>
          <p:nvPr/>
        </p:nvSpPr>
        <p:spPr>
          <a:xfrm rot="8825889">
            <a:off x="5985148" y="7400802"/>
            <a:ext cx="59350" cy="58800"/>
          </a:xfrm>
          <a:custGeom>
            <a:avLst/>
            <a:gdLst/>
            <a:ahLst/>
            <a:cxnLst/>
            <a:rect l="l" t="t" r="r" b="b"/>
            <a:pathLst>
              <a:path w="2374" h="2352" extrusionOk="0">
                <a:moveTo>
                  <a:pt x="1176" y="1"/>
                </a:moveTo>
                <a:cubicBezTo>
                  <a:pt x="533" y="1"/>
                  <a:pt x="1" y="511"/>
                  <a:pt x="1" y="1176"/>
                </a:cubicBezTo>
                <a:cubicBezTo>
                  <a:pt x="1" y="1819"/>
                  <a:pt x="533" y="2352"/>
                  <a:pt x="1176" y="2352"/>
                </a:cubicBezTo>
                <a:cubicBezTo>
                  <a:pt x="1842" y="2352"/>
                  <a:pt x="2374" y="1819"/>
                  <a:pt x="2374" y="1176"/>
                </a:cubicBezTo>
                <a:cubicBezTo>
                  <a:pt x="2374" y="511"/>
                  <a:pt x="1842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9"/>
          <p:cNvSpPr/>
          <p:nvPr/>
        </p:nvSpPr>
        <p:spPr>
          <a:xfrm rot="8825889">
            <a:off x="6411793" y="7215884"/>
            <a:ext cx="19450" cy="20000"/>
          </a:xfrm>
          <a:custGeom>
            <a:avLst/>
            <a:gdLst/>
            <a:ahLst/>
            <a:cxnLst/>
            <a:rect l="l" t="t" r="r" b="b"/>
            <a:pathLst>
              <a:path w="778" h="800" extrusionOk="0">
                <a:moveTo>
                  <a:pt x="400" y="1"/>
                </a:moveTo>
                <a:cubicBezTo>
                  <a:pt x="178" y="1"/>
                  <a:pt x="1" y="178"/>
                  <a:pt x="1" y="400"/>
                </a:cubicBezTo>
                <a:cubicBezTo>
                  <a:pt x="1" y="622"/>
                  <a:pt x="178" y="799"/>
                  <a:pt x="400" y="799"/>
                </a:cubicBezTo>
                <a:cubicBezTo>
                  <a:pt x="600" y="799"/>
                  <a:pt x="777" y="622"/>
                  <a:pt x="777" y="400"/>
                </a:cubicBezTo>
                <a:cubicBezTo>
                  <a:pt x="777" y="178"/>
                  <a:pt x="600" y="1"/>
                  <a:pt x="4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9"/>
          <p:cNvSpPr/>
          <p:nvPr/>
        </p:nvSpPr>
        <p:spPr>
          <a:xfrm rot="8825889">
            <a:off x="7110810" y="6463613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9"/>
          <p:cNvSpPr/>
          <p:nvPr/>
        </p:nvSpPr>
        <p:spPr>
          <a:xfrm rot="8825889">
            <a:off x="7950084" y="6251173"/>
            <a:ext cx="39400" cy="39375"/>
          </a:xfrm>
          <a:custGeom>
            <a:avLst/>
            <a:gdLst/>
            <a:ahLst/>
            <a:cxnLst/>
            <a:rect l="l" t="t" r="r" b="b"/>
            <a:pathLst>
              <a:path w="1576" h="1575" extrusionOk="0">
                <a:moveTo>
                  <a:pt x="777" y="0"/>
                </a:moveTo>
                <a:cubicBezTo>
                  <a:pt x="356" y="0"/>
                  <a:pt x="1" y="355"/>
                  <a:pt x="1" y="776"/>
                </a:cubicBezTo>
                <a:cubicBezTo>
                  <a:pt x="1" y="1220"/>
                  <a:pt x="356" y="1575"/>
                  <a:pt x="777" y="1575"/>
                </a:cubicBezTo>
                <a:cubicBezTo>
                  <a:pt x="1221" y="1575"/>
                  <a:pt x="1575" y="1220"/>
                  <a:pt x="1575" y="776"/>
                </a:cubicBezTo>
                <a:cubicBezTo>
                  <a:pt x="1575" y="355"/>
                  <a:pt x="1221" y="0"/>
                  <a:pt x="7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9"/>
          <p:cNvSpPr/>
          <p:nvPr/>
        </p:nvSpPr>
        <p:spPr>
          <a:xfrm rot="8825889">
            <a:off x="7856884" y="5829071"/>
            <a:ext cx="49375" cy="49375"/>
          </a:xfrm>
          <a:custGeom>
            <a:avLst/>
            <a:gdLst/>
            <a:ahLst/>
            <a:cxnLst/>
            <a:rect l="l" t="t" r="r" b="b"/>
            <a:pathLst>
              <a:path w="1975" h="1975" extrusionOk="0">
                <a:moveTo>
                  <a:pt x="999" y="0"/>
                </a:moveTo>
                <a:cubicBezTo>
                  <a:pt x="444" y="0"/>
                  <a:pt x="1" y="444"/>
                  <a:pt x="1" y="976"/>
                </a:cubicBezTo>
                <a:cubicBezTo>
                  <a:pt x="1" y="1531"/>
                  <a:pt x="444" y="1974"/>
                  <a:pt x="999" y="1974"/>
                </a:cubicBezTo>
                <a:cubicBezTo>
                  <a:pt x="1531" y="1974"/>
                  <a:pt x="1975" y="1531"/>
                  <a:pt x="1975" y="976"/>
                </a:cubicBezTo>
                <a:cubicBezTo>
                  <a:pt x="1975" y="444"/>
                  <a:pt x="1531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9"/>
          <p:cNvSpPr/>
          <p:nvPr/>
        </p:nvSpPr>
        <p:spPr>
          <a:xfrm rot="8825889">
            <a:off x="7596178" y="5934369"/>
            <a:ext cx="19975" cy="19425"/>
          </a:xfrm>
          <a:custGeom>
            <a:avLst/>
            <a:gdLst/>
            <a:ahLst/>
            <a:cxnLst/>
            <a:rect l="l" t="t" r="r" b="b"/>
            <a:pathLst>
              <a:path w="799" h="777" extrusionOk="0">
                <a:moveTo>
                  <a:pt x="399" y="0"/>
                </a:moveTo>
                <a:cubicBezTo>
                  <a:pt x="178" y="0"/>
                  <a:pt x="0" y="177"/>
                  <a:pt x="0" y="377"/>
                </a:cubicBezTo>
                <a:cubicBezTo>
                  <a:pt x="0" y="599"/>
                  <a:pt x="178" y="776"/>
                  <a:pt x="399" y="776"/>
                </a:cubicBezTo>
                <a:cubicBezTo>
                  <a:pt x="621" y="776"/>
                  <a:pt x="799" y="599"/>
                  <a:pt x="799" y="377"/>
                </a:cubicBezTo>
                <a:cubicBezTo>
                  <a:pt x="799" y="177"/>
                  <a:pt x="621" y="0"/>
                  <a:pt x="3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9"/>
          <p:cNvSpPr/>
          <p:nvPr/>
        </p:nvSpPr>
        <p:spPr>
          <a:xfrm rot="8825889">
            <a:off x="6941628" y="6151718"/>
            <a:ext cx="49375" cy="49375"/>
          </a:xfrm>
          <a:custGeom>
            <a:avLst/>
            <a:gdLst/>
            <a:ahLst/>
            <a:cxnLst/>
            <a:rect l="l" t="t" r="r" b="b"/>
            <a:pathLst>
              <a:path w="1975" h="1975" extrusionOk="0">
                <a:moveTo>
                  <a:pt x="999" y="0"/>
                </a:moveTo>
                <a:cubicBezTo>
                  <a:pt x="444" y="0"/>
                  <a:pt x="1" y="444"/>
                  <a:pt x="1" y="976"/>
                </a:cubicBezTo>
                <a:cubicBezTo>
                  <a:pt x="1" y="1531"/>
                  <a:pt x="444" y="1974"/>
                  <a:pt x="999" y="1974"/>
                </a:cubicBezTo>
                <a:cubicBezTo>
                  <a:pt x="1531" y="1974"/>
                  <a:pt x="1975" y="1531"/>
                  <a:pt x="1975" y="976"/>
                </a:cubicBezTo>
                <a:cubicBezTo>
                  <a:pt x="1975" y="444"/>
                  <a:pt x="1531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9"/>
          <p:cNvSpPr/>
          <p:nvPr/>
        </p:nvSpPr>
        <p:spPr>
          <a:xfrm rot="8825889">
            <a:off x="7454279" y="4061926"/>
            <a:ext cx="59375" cy="59350"/>
          </a:xfrm>
          <a:custGeom>
            <a:avLst/>
            <a:gdLst/>
            <a:ahLst/>
            <a:cxnLst/>
            <a:rect l="l" t="t" r="r" b="b"/>
            <a:pathLst>
              <a:path w="2375" h="2374" extrusionOk="0">
                <a:moveTo>
                  <a:pt x="1199" y="0"/>
                </a:moveTo>
                <a:cubicBezTo>
                  <a:pt x="533" y="0"/>
                  <a:pt x="1" y="533"/>
                  <a:pt x="1" y="1198"/>
                </a:cubicBezTo>
                <a:cubicBezTo>
                  <a:pt x="1" y="1841"/>
                  <a:pt x="533" y="2374"/>
                  <a:pt x="1199" y="2374"/>
                </a:cubicBezTo>
                <a:cubicBezTo>
                  <a:pt x="1842" y="2374"/>
                  <a:pt x="2374" y="1841"/>
                  <a:pt x="2374" y="1198"/>
                </a:cubicBezTo>
                <a:cubicBezTo>
                  <a:pt x="2374" y="533"/>
                  <a:pt x="1842" y="0"/>
                  <a:pt x="11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9"/>
          <p:cNvSpPr/>
          <p:nvPr/>
        </p:nvSpPr>
        <p:spPr>
          <a:xfrm rot="8825889">
            <a:off x="8201675" y="6713723"/>
            <a:ext cx="19425" cy="19425"/>
          </a:xfrm>
          <a:custGeom>
            <a:avLst/>
            <a:gdLst/>
            <a:ahLst/>
            <a:cxnLst/>
            <a:rect l="l" t="t" r="r" b="b"/>
            <a:pathLst>
              <a:path w="777" h="777" extrusionOk="0">
                <a:moveTo>
                  <a:pt x="399" y="0"/>
                </a:moveTo>
                <a:cubicBezTo>
                  <a:pt x="178" y="0"/>
                  <a:pt x="0" y="155"/>
                  <a:pt x="0" y="377"/>
                </a:cubicBezTo>
                <a:cubicBezTo>
                  <a:pt x="0" y="599"/>
                  <a:pt x="178" y="776"/>
                  <a:pt x="399" y="776"/>
                </a:cubicBezTo>
                <a:cubicBezTo>
                  <a:pt x="621" y="776"/>
                  <a:pt x="776" y="599"/>
                  <a:pt x="776" y="377"/>
                </a:cubicBezTo>
                <a:cubicBezTo>
                  <a:pt x="776" y="155"/>
                  <a:pt x="621" y="0"/>
                  <a:pt x="3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9"/>
          <p:cNvSpPr/>
          <p:nvPr/>
        </p:nvSpPr>
        <p:spPr>
          <a:xfrm rot="8825889">
            <a:off x="8583515" y="6579053"/>
            <a:ext cx="39400" cy="39400"/>
          </a:xfrm>
          <a:custGeom>
            <a:avLst/>
            <a:gdLst/>
            <a:ahLst/>
            <a:cxnLst/>
            <a:rect l="l" t="t" r="r" b="b"/>
            <a:pathLst>
              <a:path w="1576" h="1576" extrusionOk="0">
                <a:moveTo>
                  <a:pt x="777" y="1"/>
                </a:moveTo>
                <a:cubicBezTo>
                  <a:pt x="333" y="1"/>
                  <a:pt x="0" y="356"/>
                  <a:pt x="0" y="777"/>
                </a:cubicBezTo>
                <a:cubicBezTo>
                  <a:pt x="0" y="1221"/>
                  <a:pt x="333" y="1576"/>
                  <a:pt x="777" y="1576"/>
                </a:cubicBezTo>
                <a:cubicBezTo>
                  <a:pt x="1220" y="1576"/>
                  <a:pt x="1575" y="1221"/>
                  <a:pt x="1575" y="777"/>
                </a:cubicBezTo>
                <a:cubicBezTo>
                  <a:pt x="1575" y="356"/>
                  <a:pt x="1220" y="1"/>
                  <a:pt x="7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9"/>
          <p:cNvSpPr/>
          <p:nvPr/>
        </p:nvSpPr>
        <p:spPr>
          <a:xfrm rot="8825889">
            <a:off x="7009800" y="4813786"/>
            <a:ext cx="48800" cy="48825"/>
          </a:xfrm>
          <a:custGeom>
            <a:avLst/>
            <a:gdLst/>
            <a:ahLst/>
            <a:cxnLst/>
            <a:rect l="l" t="t" r="r" b="b"/>
            <a:pathLst>
              <a:path w="1952" h="1953" extrusionOk="0">
                <a:moveTo>
                  <a:pt x="976" y="0"/>
                </a:moveTo>
                <a:cubicBezTo>
                  <a:pt x="444" y="0"/>
                  <a:pt x="0" y="422"/>
                  <a:pt x="0" y="976"/>
                </a:cubicBezTo>
                <a:cubicBezTo>
                  <a:pt x="0" y="1531"/>
                  <a:pt x="444" y="1952"/>
                  <a:pt x="976" y="1952"/>
                </a:cubicBezTo>
                <a:cubicBezTo>
                  <a:pt x="1530" y="1952"/>
                  <a:pt x="1952" y="1531"/>
                  <a:pt x="1952" y="976"/>
                </a:cubicBezTo>
                <a:cubicBezTo>
                  <a:pt x="1952" y="422"/>
                  <a:pt x="1530" y="0"/>
                  <a:pt x="9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9"/>
          <p:cNvSpPr/>
          <p:nvPr/>
        </p:nvSpPr>
        <p:spPr>
          <a:xfrm rot="8825889">
            <a:off x="4497259" y="4386496"/>
            <a:ext cx="49375" cy="49375"/>
          </a:xfrm>
          <a:custGeom>
            <a:avLst/>
            <a:gdLst/>
            <a:ahLst/>
            <a:cxnLst/>
            <a:rect l="l" t="t" r="r" b="b"/>
            <a:pathLst>
              <a:path w="1975" h="1975" extrusionOk="0">
                <a:moveTo>
                  <a:pt x="999" y="0"/>
                </a:moveTo>
                <a:cubicBezTo>
                  <a:pt x="444" y="0"/>
                  <a:pt x="1" y="444"/>
                  <a:pt x="1" y="976"/>
                </a:cubicBezTo>
                <a:cubicBezTo>
                  <a:pt x="1" y="1531"/>
                  <a:pt x="444" y="1974"/>
                  <a:pt x="999" y="1974"/>
                </a:cubicBezTo>
                <a:cubicBezTo>
                  <a:pt x="1531" y="1974"/>
                  <a:pt x="1975" y="1531"/>
                  <a:pt x="1975" y="976"/>
                </a:cubicBezTo>
                <a:cubicBezTo>
                  <a:pt x="1975" y="444"/>
                  <a:pt x="1531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9"/>
          <p:cNvSpPr/>
          <p:nvPr/>
        </p:nvSpPr>
        <p:spPr>
          <a:xfrm rot="8825889">
            <a:off x="2349484" y="4071911"/>
            <a:ext cx="39400" cy="39375"/>
          </a:xfrm>
          <a:custGeom>
            <a:avLst/>
            <a:gdLst/>
            <a:ahLst/>
            <a:cxnLst/>
            <a:rect l="l" t="t" r="r" b="b"/>
            <a:pathLst>
              <a:path w="1576" h="1575" extrusionOk="0">
                <a:moveTo>
                  <a:pt x="777" y="0"/>
                </a:moveTo>
                <a:cubicBezTo>
                  <a:pt x="356" y="0"/>
                  <a:pt x="1" y="355"/>
                  <a:pt x="1" y="776"/>
                </a:cubicBezTo>
                <a:cubicBezTo>
                  <a:pt x="1" y="1220"/>
                  <a:pt x="356" y="1575"/>
                  <a:pt x="777" y="1575"/>
                </a:cubicBezTo>
                <a:cubicBezTo>
                  <a:pt x="1221" y="1575"/>
                  <a:pt x="1575" y="1220"/>
                  <a:pt x="1575" y="776"/>
                </a:cubicBezTo>
                <a:cubicBezTo>
                  <a:pt x="1575" y="355"/>
                  <a:pt x="1221" y="0"/>
                  <a:pt x="7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9"/>
          <p:cNvSpPr/>
          <p:nvPr/>
        </p:nvSpPr>
        <p:spPr>
          <a:xfrm rot="8825889">
            <a:off x="1904347" y="2105546"/>
            <a:ext cx="49375" cy="49375"/>
          </a:xfrm>
          <a:custGeom>
            <a:avLst/>
            <a:gdLst/>
            <a:ahLst/>
            <a:cxnLst/>
            <a:rect l="l" t="t" r="r" b="b"/>
            <a:pathLst>
              <a:path w="1975" h="1975" extrusionOk="0">
                <a:moveTo>
                  <a:pt x="999" y="0"/>
                </a:moveTo>
                <a:cubicBezTo>
                  <a:pt x="444" y="0"/>
                  <a:pt x="1" y="444"/>
                  <a:pt x="1" y="976"/>
                </a:cubicBezTo>
                <a:cubicBezTo>
                  <a:pt x="1" y="1531"/>
                  <a:pt x="444" y="1974"/>
                  <a:pt x="999" y="1974"/>
                </a:cubicBezTo>
                <a:cubicBezTo>
                  <a:pt x="1531" y="1974"/>
                  <a:pt x="1975" y="1531"/>
                  <a:pt x="1975" y="976"/>
                </a:cubicBezTo>
                <a:cubicBezTo>
                  <a:pt x="1975" y="444"/>
                  <a:pt x="1531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9"/>
          <p:cNvSpPr/>
          <p:nvPr/>
        </p:nvSpPr>
        <p:spPr>
          <a:xfrm rot="8825889">
            <a:off x="5029709" y="1563298"/>
            <a:ext cx="39400" cy="39375"/>
          </a:xfrm>
          <a:custGeom>
            <a:avLst/>
            <a:gdLst/>
            <a:ahLst/>
            <a:cxnLst/>
            <a:rect l="l" t="t" r="r" b="b"/>
            <a:pathLst>
              <a:path w="1576" h="1575" extrusionOk="0">
                <a:moveTo>
                  <a:pt x="777" y="0"/>
                </a:moveTo>
                <a:cubicBezTo>
                  <a:pt x="356" y="0"/>
                  <a:pt x="1" y="355"/>
                  <a:pt x="1" y="776"/>
                </a:cubicBezTo>
                <a:cubicBezTo>
                  <a:pt x="1" y="1220"/>
                  <a:pt x="356" y="1575"/>
                  <a:pt x="777" y="1575"/>
                </a:cubicBezTo>
                <a:cubicBezTo>
                  <a:pt x="1221" y="1575"/>
                  <a:pt x="1575" y="1220"/>
                  <a:pt x="1575" y="776"/>
                </a:cubicBezTo>
                <a:cubicBezTo>
                  <a:pt x="1575" y="355"/>
                  <a:pt x="1221" y="0"/>
                  <a:pt x="7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9"/>
          <p:cNvSpPr/>
          <p:nvPr/>
        </p:nvSpPr>
        <p:spPr>
          <a:xfrm rot="8825889">
            <a:off x="1634475" y="5388936"/>
            <a:ext cx="48800" cy="48825"/>
          </a:xfrm>
          <a:custGeom>
            <a:avLst/>
            <a:gdLst/>
            <a:ahLst/>
            <a:cxnLst/>
            <a:rect l="l" t="t" r="r" b="b"/>
            <a:pathLst>
              <a:path w="1952" h="1953" extrusionOk="0">
                <a:moveTo>
                  <a:pt x="976" y="0"/>
                </a:moveTo>
                <a:cubicBezTo>
                  <a:pt x="444" y="0"/>
                  <a:pt x="0" y="422"/>
                  <a:pt x="0" y="976"/>
                </a:cubicBezTo>
                <a:cubicBezTo>
                  <a:pt x="0" y="1531"/>
                  <a:pt x="444" y="1952"/>
                  <a:pt x="976" y="1952"/>
                </a:cubicBezTo>
                <a:cubicBezTo>
                  <a:pt x="1530" y="1952"/>
                  <a:pt x="1952" y="1531"/>
                  <a:pt x="1952" y="976"/>
                </a:cubicBezTo>
                <a:cubicBezTo>
                  <a:pt x="1952" y="422"/>
                  <a:pt x="1530" y="0"/>
                  <a:pt x="9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9"/>
          <p:cNvSpPr/>
          <p:nvPr/>
        </p:nvSpPr>
        <p:spPr>
          <a:xfrm rot="8825889">
            <a:off x="579475" y="4067186"/>
            <a:ext cx="48800" cy="48825"/>
          </a:xfrm>
          <a:custGeom>
            <a:avLst/>
            <a:gdLst/>
            <a:ahLst/>
            <a:cxnLst/>
            <a:rect l="l" t="t" r="r" b="b"/>
            <a:pathLst>
              <a:path w="1952" h="1953" extrusionOk="0">
                <a:moveTo>
                  <a:pt x="976" y="0"/>
                </a:moveTo>
                <a:cubicBezTo>
                  <a:pt x="444" y="0"/>
                  <a:pt x="0" y="422"/>
                  <a:pt x="0" y="976"/>
                </a:cubicBezTo>
                <a:cubicBezTo>
                  <a:pt x="0" y="1531"/>
                  <a:pt x="444" y="1952"/>
                  <a:pt x="976" y="1952"/>
                </a:cubicBezTo>
                <a:cubicBezTo>
                  <a:pt x="1530" y="1952"/>
                  <a:pt x="1952" y="1531"/>
                  <a:pt x="1952" y="976"/>
                </a:cubicBezTo>
                <a:cubicBezTo>
                  <a:pt x="1952" y="422"/>
                  <a:pt x="1530" y="0"/>
                  <a:pt x="9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9"/>
          <p:cNvSpPr/>
          <p:nvPr/>
        </p:nvSpPr>
        <p:spPr>
          <a:xfrm rot="8825889">
            <a:off x="701409" y="5919396"/>
            <a:ext cx="49375" cy="49375"/>
          </a:xfrm>
          <a:custGeom>
            <a:avLst/>
            <a:gdLst/>
            <a:ahLst/>
            <a:cxnLst/>
            <a:rect l="l" t="t" r="r" b="b"/>
            <a:pathLst>
              <a:path w="1975" h="1975" extrusionOk="0">
                <a:moveTo>
                  <a:pt x="999" y="0"/>
                </a:moveTo>
                <a:cubicBezTo>
                  <a:pt x="444" y="0"/>
                  <a:pt x="1" y="444"/>
                  <a:pt x="1" y="976"/>
                </a:cubicBezTo>
                <a:cubicBezTo>
                  <a:pt x="1" y="1531"/>
                  <a:pt x="444" y="1974"/>
                  <a:pt x="999" y="1974"/>
                </a:cubicBezTo>
                <a:cubicBezTo>
                  <a:pt x="1531" y="1974"/>
                  <a:pt x="1975" y="1531"/>
                  <a:pt x="1975" y="976"/>
                </a:cubicBezTo>
                <a:cubicBezTo>
                  <a:pt x="1975" y="444"/>
                  <a:pt x="1531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9"/>
          <p:cNvSpPr/>
          <p:nvPr/>
        </p:nvSpPr>
        <p:spPr>
          <a:xfrm rot="10109538" flipH="1">
            <a:off x="2839837" y="4717019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9"/>
          <p:cNvSpPr/>
          <p:nvPr/>
        </p:nvSpPr>
        <p:spPr>
          <a:xfrm rot="10109538" flipH="1">
            <a:off x="5272087" y="4507669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9"/>
          <p:cNvSpPr/>
          <p:nvPr/>
        </p:nvSpPr>
        <p:spPr>
          <a:xfrm rot="10109538" flipH="1">
            <a:off x="6743262" y="1808619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9"/>
          <p:cNvSpPr/>
          <p:nvPr/>
        </p:nvSpPr>
        <p:spPr>
          <a:xfrm rot="10109538" flipH="1">
            <a:off x="8776687" y="4472956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9"/>
          <p:cNvSpPr/>
          <p:nvPr/>
        </p:nvSpPr>
        <p:spPr>
          <a:xfrm rot="10109538" flipH="1">
            <a:off x="2224062" y="5653781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9"/>
          <p:cNvSpPr/>
          <p:nvPr/>
        </p:nvSpPr>
        <p:spPr>
          <a:xfrm rot="10109538" flipH="1">
            <a:off x="275987" y="3098556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9"/>
          <p:cNvSpPr/>
          <p:nvPr/>
        </p:nvSpPr>
        <p:spPr>
          <a:xfrm rot="10109538" flipH="1">
            <a:off x="3645962" y="4472944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9"/>
          <p:cNvSpPr/>
          <p:nvPr/>
        </p:nvSpPr>
        <p:spPr>
          <a:xfrm rot="8825889">
            <a:off x="5418497" y="1166571"/>
            <a:ext cx="49375" cy="49375"/>
          </a:xfrm>
          <a:custGeom>
            <a:avLst/>
            <a:gdLst/>
            <a:ahLst/>
            <a:cxnLst/>
            <a:rect l="l" t="t" r="r" b="b"/>
            <a:pathLst>
              <a:path w="1975" h="1975" extrusionOk="0">
                <a:moveTo>
                  <a:pt x="999" y="0"/>
                </a:moveTo>
                <a:cubicBezTo>
                  <a:pt x="444" y="0"/>
                  <a:pt x="1" y="444"/>
                  <a:pt x="1" y="976"/>
                </a:cubicBezTo>
                <a:cubicBezTo>
                  <a:pt x="1" y="1531"/>
                  <a:pt x="444" y="1974"/>
                  <a:pt x="999" y="1974"/>
                </a:cubicBezTo>
                <a:cubicBezTo>
                  <a:pt x="1531" y="1974"/>
                  <a:pt x="1975" y="1531"/>
                  <a:pt x="1975" y="976"/>
                </a:cubicBezTo>
                <a:cubicBezTo>
                  <a:pt x="1975" y="444"/>
                  <a:pt x="1531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9"/>
          <p:cNvSpPr/>
          <p:nvPr/>
        </p:nvSpPr>
        <p:spPr>
          <a:xfrm rot="8825889">
            <a:off x="8573529" y="315901"/>
            <a:ext cx="59375" cy="59350"/>
          </a:xfrm>
          <a:custGeom>
            <a:avLst/>
            <a:gdLst/>
            <a:ahLst/>
            <a:cxnLst/>
            <a:rect l="l" t="t" r="r" b="b"/>
            <a:pathLst>
              <a:path w="2375" h="2374" extrusionOk="0">
                <a:moveTo>
                  <a:pt x="1199" y="0"/>
                </a:moveTo>
                <a:cubicBezTo>
                  <a:pt x="533" y="0"/>
                  <a:pt x="1" y="533"/>
                  <a:pt x="1" y="1198"/>
                </a:cubicBezTo>
                <a:cubicBezTo>
                  <a:pt x="1" y="1841"/>
                  <a:pt x="533" y="2374"/>
                  <a:pt x="1199" y="2374"/>
                </a:cubicBezTo>
                <a:cubicBezTo>
                  <a:pt x="1842" y="2374"/>
                  <a:pt x="2374" y="1841"/>
                  <a:pt x="2374" y="1198"/>
                </a:cubicBezTo>
                <a:cubicBezTo>
                  <a:pt x="2374" y="533"/>
                  <a:pt x="1842" y="0"/>
                  <a:pt x="11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9"/>
          <p:cNvSpPr/>
          <p:nvPr/>
        </p:nvSpPr>
        <p:spPr>
          <a:xfrm rot="8825889">
            <a:off x="8270854" y="1006276"/>
            <a:ext cx="59375" cy="59350"/>
          </a:xfrm>
          <a:custGeom>
            <a:avLst/>
            <a:gdLst/>
            <a:ahLst/>
            <a:cxnLst/>
            <a:rect l="l" t="t" r="r" b="b"/>
            <a:pathLst>
              <a:path w="2375" h="2374" extrusionOk="0">
                <a:moveTo>
                  <a:pt x="1199" y="0"/>
                </a:moveTo>
                <a:cubicBezTo>
                  <a:pt x="533" y="0"/>
                  <a:pt x="1" y="533"/>
                  <a:pt x="1" y="1198"/>
                </a:cubicBezTo>
                <a:cubicBezTo>
                  <a:pt x="1" y="1841"/>
                  <a:pt x="533" y="2374"/>
                  <a:pt x="1199" y="2374"/>
                </a:cubicBezTo>
                <a:cubicBezTo>
                  <a:pt x="1842" y="2374"/>
                  <a:pt x="2374" y="1841"/>
                  <a:pt x="2374" y="1198"/>
                </a:cubicBezTo>
                <a:cubicBezTo>
                  <a:pt x="2374" y="533"/>
                  <a:pt x="1842" y="0"/>
                  <a:pt x="11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9"/>
          <p:cNvSpPr/>
          <p:nvPr/>
        </p:nvSpPr>
        <p:spPr>
          <a:xfrm rot="8825889">
            <a:off x="3065829" y="247626"/>
            <a:ext cx="59375" cy="59350"/>
          </a:xfrm>
          <a:custGeom>
            <a:avLst/>
            <a:gdLst/>
            <a:ahLst/>
            <a:cxnLst/>
            <a:rect l="l" t="t" r="r" b="b"/>
            <a:pathLst>
              <a:path w="2375" h="2374" extrusionOk="0">
                <a:moveTo>
                  <a:pt x="1199" y="0"/>
                </a:moveTo>
                <a:cubicBezTo>
                  <a:pt x="533" y="0"/>
                  <a:pt x="1" y="533"/>
                  <a:pt x="1" y="1198"/>
                </a:cubicBezTo>
                <a:cubicBezTo>
                  <a:pt x="1" y="1841"/>
                  <a:pt x="533" y="2374"/>
                  <a:pt x="1199" y="2374"/>
                </a:cubicBezTo>
                <a:cubicBezTo>
                  <a:pt x="1842" y="2374"/>
                  <a:pt x="2374" y="1841"/>
                  <a:pt x="2374" y="1198"/>
                </a:cubicBezTo>
                <a:cubicBezTo>
                  <a:pt x="2374" y="533"/>
                  <a:pt x="1842" y="0"/>
                  <a:pt x="11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9"/>
          <p:cNvSpPr/>
          <p:nvPr/>
        </p:nvSpPr>
        <p:spPr>
          <a:xfrm rot="10109538" flipH="1">
            <a:off x="837762" y="2061444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9"/>
          <p:cNvSpPr/>
          <p:nvPr/>
        </p:nvSpPr>
        <p:spPr>
          <a:xfrm rot="10109538" flipH="1">
            <a:off x="7999662" y="4682306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9"/>
          <p:cNvSpPr/>
          <p:nvPr/>
        </p:nvSpPr>
        <p:spPr>
          <a:xfrm rot="10109538" flipH="1">
            <a:off x="7322137" y="3133256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9"/>
          <p:cNvSpPr/>
          <p:nvPr/>
        </p:nvSpPr>
        <p:spPr>
          <a:xfrm rot="8825889">
            <a:off x="2126034" y="325886"/>
            <a:ext cx="39400" cy="39375"/>
          </a:xfrm>
          <a:custGeom>
            <a:avLst/>
            <a:gdLst/>
            <a:ahLst/>
            <a:cxnLst/>
            <a:rect l="l" t="t" r="r" b="b"/>
            <a:pathLst>
              <a:path w="1576" h="1575" extrusionOk="0">
                <a:moveTo>
                  <a:pt x="777" y="0"/>
                </a:moveTo>
                <a:cubicBezTo>
                  <a:pt x="356" y="0"/>
                  <a:pt x="1" y="355"/>
                  <a:pt x="1" y="776"/>
                </a:cubicBezTo>
                <a:cubicBezTo>
                  <a:pt x="1" y="1220"/>
                  <a:pt x="356" y="1575"/>
                  <a:pt x="777" y="1575"/>
                </a:cubicBezTo>
                <a:cubicBezTo>
                  <a:pt x="1221" y="1575"/>
                  <a:pt x="1575" y="1220"/>
                  <a:pt x="1575" y="776"/>
                </a:cubicBezTo>
                <a:cubicBezTo>
                  <a:pt x="1575" y="355"/>
                  <a:pt x="1221" y="0"/>
                  <a:pt x="7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0"/>
          <p:cNvSpPr/>
          <p:nvPr/>
        </p:nvSpPr>
        <p:spPr>
          <a:xfrm>
            <a:off x="10275" y="2196750"/>
            <a:ext cx="9144000" cy="2946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081B43">
                  <a:alpha val="71764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10"/>
          <p:cNvSpPr txBox="1">
            <a:spLocks noGrp="1"/>
          </p:cNvSpPr>
          <p:nvPr>
            <p:ph type="title"/>
          </p:nvPr>
        </p:nvSpPr>
        <p:spPr>
          <a:xfrm>
            <a:off x="4372700" y="3233525"/>
            <a:ext cx="4045200" cy="13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atisfy"/>
              <a:buNone/>
              <a:defRPr sz="3000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■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■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■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2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83" name="Google Shape;1283;p2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30"/>
          <p:cNvSpPr txBox="1">
            <a:spLocks noGrp="1"/>
          </p:cNvSpPr>
          <p:nvPr>
            <p:ph type="ctrTitle"/>
          </p:nvPr>
        </p:nvSpPr>
        <p:spPr>
          <a:xfrm>
            <a:off x="1741260" y="1402454"/>
            <a:ext cx="5143896" cy="17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>
                <a:solidFill>
                  <a:srgbClr val="FFFFFF"/>
                </a:solidFill>
              </a:rPr>
              <a:t>Empresa</a:t>
            </a:r>
            <a:r>
              <a:rPr lang="en">
                <a:solidFill>
                  <a:srgbClr val="FFFFFF"/>
                </a:solidFill>
              </a:rPr>
              <a:t> Betta</a:t>
            </a:r>
          </a:p>
        </p:txBody>
      </p:sp>
      <p:sp>
        <p:nvSpPr>
          <p:cNvPr id="1292" name="Google Shape;1292;p30"/>
          <p:cNvSpPr txBox="1">
            <a:spLocks noGrp="1"/>
          </p:cNvSpPr>
          <p:nvPr>
            <p:ph type="subTitle" idx="1"/>
          </p:nvPr>
        </p:nvSpPr>
        <p:spPr>
          <a:xfrm>
            <a:off x="2127077" y="2703855"/>
            <a:ext cx="4378563" cy="5254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600" b="1" err="1"/>
              <a:t>Monitoramento</a:t>
            </a:r>
            <a:r>
              <a:rPr lang="en" sz="1600" b="1"/>
              <a:t> da </a:t>
            </a:r>
            <a:r>
              <a:rPr lang="en" sz="1600" b="1" err="1"/>
              <a:t>Temperatura</a:t>
            </a:r>
            <a:r>
              <a:rPr lang="en" sz="1600" b="1"/>
              <a:t> </a:t>
            </a:r>
            <a:endParaRPr lang="en-US"/>
          </a:p>
          <a:p>
            <a:pPr marL="0" indent="0"/>
            <a:r>
              <a:rPr lang="en" sz="1600" b="1"/>
              <a:t>no Transporte de Pescados.</a:t>
            </a:r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45CE9E-C42D-4125-B22C-E49A0182405F}"/>
              </a:ext>
            </a:extLst>
          </p:cNvPr>
          <p:cNvSpPr txBox="1"/>
          <p:nvPr/>
        </p:nvSpPr>
        <p:spPr>
          <a:xfrm>
            <a:off x="6890889" y="3327100"/>
            <a:ext cx="2160917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solidFill>
                  <a:schemeClr val="accent2"/>
                </a:solidFill>
                <a:latin typeface="Aharoni"/>
              </a:rPr>
              <a:t>Andrey Rodrigues, </a:t>
            </a:r>
          </a:p>
          <a:p>
            <a:pPr algn="r"/>
            <a:r>
              <a:rPr lang="en-US">
                <a:solidFill>
                  <a:schemeClr val="accent2"/>
                </a:solidFill>
                <a:latin typeface="Aharoni"/>
              </a:rPr>
              <a:t>Larissa Dantas,</a:t>
            </a:r>
          </a:p>
          <a:p>
            <a:pPr algn="r"/>
            <a:r>
              <a:rPr lang="en-US">
                <a:solidFill>
                  <a:schemeClr val="accent2"/>
                </a:solidFill>
                <a:latin typeface="Aharoni"/>
              </a:rPr>
              <a:t>Mateus Macedo,</a:t>
            </a:r>
          </a:p>
          <a:p>
            <a:pPr algn="r"/>
            <a:r>
              <a:rPr lang="en-US">
                <a:solidFill>
                  <a:schemeClr val="accent2"/>
                </a:solidFill>
                <a:latin typeface="Aharoni"/>
              </a:rPr>
              <a:t>Roberto </a:t>
            </a:r>
            <a:r>
              <a:rPr lang="en-US" err="1">
                <a:solidFill>
                  <a:schemeClr val="accent2"/>
                </a:solidFill>
                <a:latin typeface="Aharoni"/>
              </a:rPr>
              <a:t>Turbiani</a:t>
            </a:r>
            <a:r>
              <a:rPr lang="en-US">
                <a:solidFill>
                  <a:schemeClr val="accent2"/>
                </a:solidFill>
                <a:latin typeface="Aharoni"/>
              </a:rPr>
              <a:t>,</a:t>
            </a:r>
          </a:p>
          <a:p>
            <a:pPr algn="r"/>
            <a:r>
              <a:rPr lang="en-US">
                <a:solidFill>
                  <a:schemeClr val="accent2"/>
                </a:solidFill>
                <a:latin typeface="Aharoni"/>
              </a:rPr>
              <a:t> Samuel </a:t>
            </a:r>
            <a:r>
              <a:rPr lang="en-US" err="1">
                <a:solidFill>
                  <a:schemeClr val="accent2"/>
                </a:solidFill>
                <a:latin typeface="Aharoni"/>
              </a:rPr>
              <a:t>Sena</a:t>
            </a:r>
            <a:r>
              <a:rPr lang="en-US">
                <a:solidFill>
                  <a:schemeClr val="accent2"/>
                </a:solidFill>
                <a:latin typeface="Aharoni"/>
              </a:rPr>
              <a:t>,</a:t>
            </a:r>
          </a:p>
          <a:p>
            <a:pPr algn="r"/>
            <a:r>
              <a:rPr lang="en-US">
                <a:solidFill>
                  <a:schemeClr val="accent2"/>
                </a:solidFill>
                <a:latin typeface="Aharoni"/>
              </a:rPr>
              <a:t>Thayla Andreassi,</a:t>
            </a:r>
          </a:p>
          <a:p>
            <a:pPr algn="r"/>
            <a:r>
              <a:rPr lang="en-US">
                <a:solidFill>
                  <a:schemeClr val="accent2"/>
                </a:solidFill>
                <a:latin typeface="Aharoni"/>
              </a:rPr>
              <a:t>Wagner Silva.</a:t>
            </a:r>
          </a:p>
          <a:p>
            <a:pPr algn="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7">
            <a:extLst>
              <a:ext uri="{FF2B5EF4-FFF2-40B4-BE49-F238E27FC236}">
                <a16:creationId xmlns:a16="http://schemas.microsoft.com/office/drawing/2014/main" id="{385D1BBA-186A-4F96-9127-E65B485FA61E}"/>
              </a:ext>
            </a:extLst>
          </p:cNvPr>
          <p:cNvSpPr txBox="1">
            <a:spLocks/>
          </p:cNvSpPr>
          <p:nvPr/>
        </p:nvSpPr>
        <p:spPr>
          <a:xfrm>
            <a:off x="1396087" y="66496"/>
            <a:ext cx="6354605" cy="853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atisfy"/>
              <a:buNone/>
              <a:defRPr sz="35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r>
              <a:rPr lang="en-US" err="1"/>
              <a:t>Nossas</a:t>
            </a:r>
            <a:r>
              <a:rPr lang="en-US"/>
              <a:t> </a:t>
            </a:r>
            <a:r>
              <a:rPr lang="en-US" err="1"/>
              <a:t>Tabelas</a:t>
            </a:r>
            <a:r>
              <a:rPr lang="en-US"/>
              <a:t> e</a:t>
            </a:r>
            <a:r>
              <a:rPr lang="en-US">
                <a:solidFill>
                  <a:schemeClr val="bg2"/>
                </a:solidFill>
              </a:rPr>
              <a:t> Banco de Dados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DA07CAFC-01B7-46F4-A9E2-A3DE82D3C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65" y="199846"/>
            <a:ext cx="523875" cy="495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DD88CA-0049-4137-AA4D-E560015C5FD2}"/>
              </a:ext>
            </a:extLst>
          </p:cNvPr>
          <p:cNvSpPr txBox="1"/>
          <p:nvPr/>
        </p:nvSpPr>
        <p:spPr>
          <a:xfrm>
            <a:off x="3213880" y="685260"/>
            <a:ext cx="272163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latin typeface="Aharoni"/>
              </a:rPr>
              <a:t>Banco de Dados: MySQL</a:t>
            </a:r>
            <a:endParaRPr lang="en-US">
              <a:solidFill>
                <a:schemeClr val="accent2"/>
              </a:solidFill>
            </a:endParaRPr>
          </a:p>
          <a:p>
            <a:pPr algn="r"/>
            <a:endParaRPr lang="en-US"/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D56346B5-0D97-41BF-96DA-EC67B473A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970" y="1072982"/>
            <a:ext cx="4182059" cy="400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22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7">
            <a:extLst>
              <a:ext uri="{FF2B5EF4-FFF2-40B4-BE49-F238E27FC236}">
                <a16:creationId xmlns:a16="http://schemas.microsoft.com/office/drawing/2014/main" id="{385D1BBA-186A-4F96-9127-E65B485FA61E}"/>
              </a:ext>
            </a:extLst>
          </p:cNvPr>
          <p:cNvSpPr txBox="1">
            <a:spLocks/>
          </p:cNvSpPr>
          <p:nvPr/>
        </p:nvSpPr>
        <p:spPr>
          <a:xfrm>
            <a:off x="630492" y="1834911"/>
            <a:ext cx="7875011" cy="147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atisfy"/>
              <a:buNone/>
              <a:defRPr sz="35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r>
              <a:rPr lang="en-US" sz="5000" dirty="0" err="1"/>
              <a:t>Arduíno</a:t>
            </a:r>
            <a:r>
              <a:rPr lang="en-US" sz="5000" dirty="0"/>
              <a:t> e </a:t>
            </a:r>
            <a:r>
              <a:rPr lang="en-US" sz="5000" dirty="0">
                <a:solidFill>
                  <a:schemeClr val="bg2"/>
                </a:solidFill>
              </a:rPr>
              <a:t>Sensor de </a:t>
            </a:r>
            <a:r>
              <a:rPr lang="en-US" sz="5000" dirty="0" err="1">
                <a:solidFill>
                  <a:schemeClr val="bg2"/>
                </a:solidFill>
              </a:rPr>
              <a:t>Temperatura</a:t>
            </a:r>
            <a:endParaRPr lang="en-US" sz="5000" dirty="0">
              <a:solidFill>
                <a:schemeClr val="bg2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1B7EB95-8DAB-42BB-83DC-EDC452B11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016" y="3415701"/>
            <a:ext cx="361950" cy="533400"/>
          </a:xfrm>
          <a:prstGeom prst="rect">
            <a:avLst/>
          </a:prstGeom>
        </p:spPr>
      </p:pic>
      <p:pic>
        <p:nvPicPr>
          <p:cNvPr id="3" name="Picture 3" descr="A picture containing text, microphone, projector&#10;&#10;Description automatically generated">
            <a:extLst>
              <a:ext uri="{FF2B5EF4-FFF2-40B4-BE49-F238E27FC236}">
                <a16:creationId xmlns:a16="http://schemas.microsoft.com/office/drawing/2014/main" id="{B1AD487C-12E6-4473-9078-7A20D37C3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876" y="3415701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02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7">
            <a:extLst>
              <a:ext uri="{FF2B5EF4-FFF2-40B4-BE49-F238E27FC236}">
                <a16:creationId xmlns:a16="http://schemas.microsoft.com/office/drawing/2014/main" id="{385D1BBA-186A-4F96-9127-E65B485FA61E}"/>
              </a:ext>
            </a:extLst>
          </p:cNvPr>
          <p:cNvSpPr txBox="1">
            <a:spLocks/>
          </p:cNvSpPr>
          <p:nvPr/>
        </p:nvSpPr>
        <p:spPr>
          <a:xfrm>
            <a:off x="1578008" y="188133"/>
            <a:ext cx="5987983" cy="147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atisfy"/>
              <a:buNone/>
              <a:defRPr sz="35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r>
              <a:rPr lang="en-US" sz="5000" err="1"/>
              <a:t>Nossos</a:t>
            </a:r>
            <a:r>
              <a:rPr lang="en-US" sz="5000"/>
              <a:t> </a:t>
            </a:r>
            <a:r>
              <a:rPr lang="en-US" sz="5000" err="1">
                <a:solidFill>
                  <a:schemeClr val="bg2"/>
                </a:solidFill>
              </a:rPr>
              <a:t>Próximos</a:t>
            </a:r>
            <a:r>
              <a:rPr lang="en-US" sz="5000">
                <a:solidFill>
                  <a:schemeClr val="bg2"/>
                </a:solidFill>
              </a:rPr>
              <a:t> </a:t>
            </a:r>
            <a:r>
              <a:rPr lang="en-US" sz="5000" err="1">
                <a:solidFill>
                  <a:schemeClr val="bg2"/>
                </a:solidFill>
              </a:rPr>
              <a:t>Passos</a:t>
            </a:r>
            <a:r>
              <a:rPr lang="en-US" sz="5000">
                <a:solidFill>
                  <a:schemeClr val="bg2"/>
                </a:solidFill>
              </a:rPr>
              <a:t>...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7012927-42B1-4902-BFF4-D6DF4FBE4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75" y="3476894"/>
            <a:ext cx="552450" cy="561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8AC7A1-1FEA-4D5B-A93B-6EF8410CED17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D9D733-2C44-434E-A470-2ABE6CBB8FAA}"/>
              </a:ext>
            </a:extLst>
          </p:cNvPr>
          <p:cNvSpPr txBox="1"/>
          <p:nvPr/>
        </p:nvSpPr>
        <p:spPr>
          <a:xfrm>
            <a:off x="596025" y="1945107"/>
            <a:ext cx="8516679" cy="18466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pt-BR" sz="1800" dirty="0">
                <a:solidFill>
                  <a:schemeClr val="accent6"/>
                </a:solidFill>
                <a:latin typeface="+mn-lt"/>
                <a:ea typeface="Open Sans"/>
                <a:cs typeface="Open Sans"/>
              </a:rPr>
              <a:t>Desenvolvimento do Site;</a:t>
            </a:r>
          </a:p>
          <a:p>
            <a:pPr marL="285750" indent="-285750">
              <a:buBlip>
                <a:blip r:embed="rId4"/>
              </a:buBlip>
            </a:pPr>
            <a:r>
              <a:rPr lang="pt-BR" sz="1800" dirty="0">
                <a:solidFill>
                  <a:schemeClr val="accent6"/>
                </a:solidFill>
                <a:latin typeface="+mn-lt"/>
                <a:ea typeface="Open Sans"/>
                <a:cs typeface="Open Sans"/>
              </a:rPr>
              <a:t>Estruturação do Banco de dados;</a:t>
            </a:r>
          </a:p>
          <a:p>
            <a:pPr marL="285750" indent="-285750">
              <a:buBlip>
                <a:blip r:embed="rId4"/>
              </a:buBlip>
            </a:pPr>
            <a:r>
              <a:rPr lang="pt-BR" sz="1800" dirty="0">
                <a:solidFill>
                  <a:schemeClr val="accent6"/>
                </a:solidFill>
                <a:latin typeface="+mn-lt"/>
                <a:ea typeface="Open Sans"/>
                <a:cs typeface="Open Sans"/>
              </a:rPr>
              <a:t>Atualização dos dados no site ao vivo, via Wi-Fi;</a:t>
            </a:r>
          </a:p>
          <a:p>
            <a:pPr marL="285750" indent="-285750">
              <a:buBlip>
                <a:blip r:embed="rId4"/>
              </a:buBlip>
            </a:pPr>
            <a:r>
              <a:rPr lang="pt-BR" sz="1800" dirty="0">
                <a:solidFill>
                  <a:schemeClr val="accent6"/>
                </a:solidFill>
                <a:latin typeface="+mn-lt"/>
                <a:ea typeface="Open Sans"/>
                <a:cs typeface="Open Sans"/>
              </a:rPr>
              <a:t>Expansão para controle de temperatura no transporte marítimo e estoques;</a:t>
            </a:r>
          </a:p>
          <a:p>
            <a:pPr marL="285750" indent="-285750">
              <a:buChar char="•"/>
            </a:pPr>
            <a:endParaRPr lang="pt-BR" dirty="0">
              <a:solidFill>
                <a:schemeClr val="accent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Blip>
                <a:blip r:embed="rId4"/>
              </a:buBlip>
            </a:pPr>
            <a:endParaRPr lang="pt-BR" dirty="0">
              <a:solidFill>
                <a:schemeClr val="accent6"/>
              </a:solidFill>
              <a:ea typeface="Open Sans" panose="020B0606030504020204" pitchFamily="34" charset="0"/>
            </a:endParaRPr>
          </a:p>
          <a:p>
            <a:pPr marL="285750" indent="-285750">
              <a:buBlip>
                <a:blip r:embed="rId4"/>
              </a:buBlip>
            </a:pPr>
            <a:endParaRPr lang="pt-B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002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30"/>
          <p:cNvSpPr txBox="1">
            <a:spLocks noGrp="1"/>
          </p:cNvSpPr>
          <p:nvPr>
            <p:ph type="ctrTitle"/>
          </p:nvPr>
        </p:nvSpPr>
        <p:spPr>
          <a:xfrm>
            <a:off x="1741260" y="1402454"/>
            <a:ext cx="5143896" cy="17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>
                <a:solidFill>
                  <a:srgbClr val="FFFFFF"/>
                </a:solidFill>
              </a:rPr>
              <a:t>Empresa</a:t>
            </a:r>
            <a:r>
              <a:rPr lang="en">
                <a:solidFill>
                  <a:srgbClr val="FFFFFF"/>
                </a:solidFill>
              </a:rPr>
              <a:t> Betta</a:t>
            </a:r>
          </a:p>
        </p:txBody>
      </p:sp>
      <p:sp>
        <p:nvSpPr>
          <p:cNvPr id="1292" name="Google Shape;1292;p30"/>
          <p:cNvSpPr txBox="1">
            <a:spLocks noGrp="1"/>
          </p:cNvSpPr>
          <p:nvPr>
            <p:ph type="subTitle" idx="1"/>
          </p:nvPr>
        </p:nvSpPr>
        <p:spPr>
          <a:xfrm>
            <a:off x="2127077" y="2703855"/>
            <a:ext cx="4378563" cy="5254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600" b="1" err="1"/>
              <a:t>Monitoramento</a:t>
            </a:r>
            <a:r>
              <a:rPr lang="en" sz="1600" b="1"/>
              <a:t> da </a:t>
            </a:r>
            <a:r>
              <a:rPr lang="en" sz="1600" b="1" err="1"/>
              <a:t>Temperatura</a:t>
            </a:r>
            <a:r>
              <a:rPr lang="en" sz="1600" b="1"/>
              <a:t> </a:t>
            </a:r>
            <a:endParaRPr lang="en-US"/>
          </a:p>
          <a:p>
            <a:pPr marL="0" indent="0"/>
            <a:r>
              <a:rPr lang="en" sz="1600" b="1"/>
              <a:t>no Transporte de Pescados.</a:t>
            </a:r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45CE9E-C42D-4125-B22C-E49A0182405F}"/>
              </a:ext>
            </a:extLst>
          </p:cNvPr>
          <p:cNvSpPr txBox="1"/>
          <p:nvPr/>
        </p:nvSpPr>
        <p:spPr>
          <a:xfrm>
            <a:off x="6934021" y="3327100"/>
            <a:ext cx="2160917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solidFill>
                  <a:schemeClr val="accent2"/>
                </a:solidFill>
                <a:latin typeface="Aharoni"/>
              </a:rPr>
              <a:t>Andrey Rodrigues, </a:t>
            </a:r>
          </a:p>
          <a:p>
            <a:pPr algn="r"/>
            <a:r>
              <a:rPr lang="en-US">
                <a:solidFill>
                  <a:schemeClr val="accent2"/>
                </a:solidFill>
                <a:latin typeface="Aharoni"/>
              </a:rPr>
              <a:t>Larissa </a:t>
            </a:r>
            <a:r>
              <a:rPr lang="en-US" err="1">
                <a:solidFill>
                  <a:schemeClr val="accent2"/>
                </a:solidFill>
                <a:latin typeface="Aharoni"/>
              </a:rPr>
              <a:t>Dantas</a:t>
            </a:r>
            <a:r>
              <a:rPr lang="en-US">
                <a:solidFill>
                  <a:schemeClr val="accent2"/>
                </a:solidFill>
                <a:latin typeface="Aharoni"/>
              </a:rPr>
              <a:t>,</a:t>
            </a:r>
          </a:p>
          <a:p>
            <a:pPr algn="r"/>
            <a:r>
              <a:rPr lang="en-US">
                <a:solidFill>
                  <a:schemeClr val="accent2"/>
                </a:solidFill>
                <a:latin typeface="Aharoni"/>
              </a:rPr>
              <a:t>Mateus Macedo,</a:t>
            </a:r>
          </a:p>
          <a:p>
            <a:pPr algn="r"/>
            <a:r>
              <a:rPr lang="en-US">
                <a:solidFill>
                  <a:schemeClr val="accent2"/>
                </a:solidFill>
                <a:latin typeface="Aharoni"/>
              </a:rPr>
              <a:t>Roberto </a:t>
            </a:r>
            <a:r>
              <a:rPr lang="en-US" err="1">
                <a:solidFill>
                  <a:schemeClr val="accent2"/>
                </a:solidFill>
                <a:latin typeface="Aharoni"/>
              </a:rPr>
              <a:t>Turbiani</a:t>
            </a:r>
            <a:r>
              <a:rPr lang="en-US">
                <a:solidFill>
                  <a:schemeClr val="accent2"/>
                </a:solidFill>
                <a:latin typeface="Aharoni"/>
              </a:rPr>
              <a:t>,</a:t>
            </a:r>
          </a:p>
          <a:p>
            <a:pPr algn="r"/>
            <a:r>
              <a:rPr lang="en-US">
                <a:solidFill>
                  <a:schemeClr val="accent2"/>
                </a:solidFill>
                <a:latin typeface="Aharoni"/>
              </a:rPr>
              <a:t> Samuel Sena,</a:t>
            </a:r>
          </a:p>
          <a:p>
            <a:pPr algn="r"/>
            <a:r>
              <a:rPr lang="en-US" err="1">
                <a:solidFill>
                  <a:schemeClr val="accent2"/>
                </a:solidFill>
                <a:latin typeface="Aharoni"/>
              </a:rPr>
              <a:t>Thayla</a:t>
            </a:r>
            <a:r>
              <a:rPr lang="en-US">
                <a:solidFill>
                  <a:schemeClr val="accent2"/>
                </a:solidFill>
                <a:latin typeface="Aharoni"/>
              </a:rPr>
              <a:t> </a:t>
            </a:r>
            <a:r>
              <a:rPr lang="en-US" err="1">
                <a:solidFill>
                  <a:schemeClr val="accent2"/>
                </a:solidFill>
                <a:latin typeface="Aharoni"/>
              </a:rPr>
              <a:t>Andreassi</a:t>
            </a:r>
            <a:r>
              <a:rPr lang="en-US">
                <a:solidFill>
                  <a:schemeClr val="accent2"/>
                </a:solidFill>
                <a:latin typeface="Aharoni"/>
              </a:rPr>
              <a:t>,</a:t>
            </a:r>
          </a:p>
          <a:p>
            <a:pPr algn="r"/>
            <a:r>
              <a:rPr lang="en-US">
                <a:solidFill>
                  <a:schemeClr val="accent2"/>
                </a:solidFill>
                <a:latin typeface="Aharoni"/>
              </a:rPr>
              <a:t>Wagner Batista.</a:t>
            </a:r>
          </a:p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9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" name="Google Shape;1300;p31"/>
          <p:cNvGrpSpPr/>
          <p:nvPr/>
        </p:nvGrpSpPr>
        <p:grpSpPr>
          <a:xfrm>
            <a:off x="7847153" y="4157463"/>
            <a:ext cx="644436" cy="625418"/>
            <a:chOff x="7847153" y="4157463"/>
            <a:chExt cx="644436" cy="625418"/>
          </a:xfrm>
        </p:grpSpPr>
        <p:sp>
          <p:nvSpPr>
            <p:cNvPr id="1301" name="Google Shape;1301;p31"/>
            <p:cNvSpPr/>
            <p:nvPr/>
          </p:nvSpPr>
          <p:spPr>
            <a:xfrm rot="2944531">
              <a:off x="7908076" y="4456722"/>
              <a:ext cx="255050" cy="277698"/>
            </a:xfrm>
            <a:custGeom>
              <a:avLst/>
              <a:gdLst/>
              <a:ahLst/>
              <a:cxnLst/>
              <a:rect l="l" t="t" r="r" b="b"/>
              <a:pathLst>
                <a:path w="10203" h="11109" extrusionOk="0">
                  <a:moveTo>
                    <a:pt x="9392" y="1"/>
                  </a:moveTo>
                  <a:cubicBezTo>
                    <a:pt x="8741" y="1"/>
                    <a:pt x="8088" y="139"/>
                    <a:pt x="7497" y="416"/>
                  </a:cubicBezTo>
                  <a:cubicBezTo>
                    <a:pt x="6743" y="749"/>
                    <a:pt x="6055" y="1259"/>
                    <a:pt x="5479" y="1902"/>
                  </a:cubicBezTo>
                  <a:cubicBezTo>
                    <a:pt x="4525" y="2901"/>
                    <a:pt x="3660" y="4010"/>
                    <a:pt x="2928" y="5207"/>
                  </a:cubicBezTo>
                  <a:cubicBezTo>
                    <a:pt x="2617" y="5695"/>
                    <a:pt x="2374" y="6205"/>
                    <a:pt x="2152" y="6715"/>
                  </a:cubicBezTo>
                  <a:cubicBezTo>
                    <a:pt x="2107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01"/>
                    <a:pt x="111" y="8556"/>
                  </a:cubicBezTo>
                  <a:cubicBezTo>
                    <a:pt x="0" y="8734"/>
                    <a:pt x="23" y="9000"/>
                    <a:pt x="178" y="9155"/>
                  </a:cubicBezTo>
                  <a:cubicBezTo>
                    <a:pt x="266" y="9222"/>
                    <a:pt x="355" y="9266"/>
                    <a:pt x="466" y="9288"/>
                  </a:cubicBezTo>
                  <a:cubicBezTo>
                    <a:pt x="799" y="9355"/>
                    <a:pt x="1154" y="9377"/>
                    <a:pt x="1509" y="9377"/>
                  </a:cubicBezTo>
                  <a:cubicBezTo>
                    <a:pt x="1730" y="9377"/>
                    <a:pt x="1730" y="9377"/>
                    <a:pt x="1708" y="9732"/>
                  </a:cubicBezTo>
                  <a:cubicBezTo>
                    <a:pt x="1686" y="10042"/>
                    <a:pt x="1664" y="10353"/>
                    <a:pt x="1686" y="10641"/>
                  </a:cubicBezTo>
                  <a:cubicBezTo>
                    <a:pt x="1686" y="10819"/>
                    <a:pt x="1708" y="10996"/>
                    <a:pt x="1819" y="11063"/>
                  </a:cubicBezTo>
                  <a:cubicBezTo>
                    <a:pt x="1866" y="11094"/>
                    <a:pt x="1911" y="11109"/>
                    <a:pt x="1952" y="11109"/>
                  </a:cubicBezTo>
                  <a:cubicBezTo>
                    <a:pt x="2028" y="11109"/>
                    <a:pt x="2094" y="11060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5" y="9710"/>
                    <a:pt x="2706" y="9133"/>
                    <a:pt x="2795" y="8534"/>
                  </a:cubicBezTo>
                  <a:cubicBezTo>
                    <a:pt x="2839" y="8091"/>
                    <a:pt x="2839" y="8091"/>
                    <a:pt x="3128" y="8091"/>
                  </a:cubicBezTo>
                  <a:cubicBezTo>
                    <a:pt x="3882" y="8091"/>
                    <a:pt x="4636" y="7980"/>
                    <a:pt x="5368" y="7802"/>
                  </a:cubicBezTo>
                  <a:cubicBezTo>
                    <a:pt x="6588" y="7492"/>
                    <a:pt x="7674" y="6693"/>
                    <a:pt x="8562" y="5318"/>
                  </a:cubicBezTo>
                  <a:cubicBezTo>
                    <a:pt x="8606" y="5252"/>
                    <a:pt x="8628" y="5163"/>
                    <a:pt x="8717" y="5163"/>
                  </a:cubicBezTo>
                  <a:cubicBezTo>
                    <a:pt x="8739" y="5362"/>
                    <a:pt x="8783" y="5540"/>
                    <a:pt x="8894" y="5695"/>
                  </a:cubicBezTo>
                  <a:cubicBezTo>
                    <a:pt x="8929" y="5748"/>
                    <a:pt x="8964" y="5773"/>
                    <a:pt x="8996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8" y="5340"/>
                    <a:pt x="9138" y="5074"/>
                    <a:pt x="9116" y="4808"/>
                  </a:cubicBezTo>
                  <a:cubicBezTo>
                    <a:pt x="9072" y="4542"/>
                    <a:pt x="9116" y="4276"/>
                    <a:pt x="9249" y="4032"/>
                  </a:cubicBezTo>
                  <a:cubicBezTo>
                    <a:pt x="9582" y="3278"/>
                    <a:pt x="9870" y="2479"/>
                    <a:pt x="10070" y="1659"/>
                  </a:cubicBezTo>
                  <a:cubicBezTo>
                    <a:pt x="10181" y="1304"/>
                    <a:pt x="10203" y="904"/>
                    <a:pt x="10158" y="527"/>
                  </a:cubicBezTo>
                  <a:cubicBezTo>
                    <a:pt x="10092" y="128"/>
                    <a:pt x="10025" y="39"/>
                    <a:pt x="9781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1"/>
            <p:cNvSpPr/>
            <p:nvPr/>
          </p:nvSpPr>
          <p:spPr>
            <a:xfrm rot="1933005">
              <a:off x="8182133" y="4204074"/>
              <a:ext cx="255064" cy="277713"/>
            </a:xfrm>
            <a:custGeom>
              <a:avLst/>
              <a:gdLst/>
              <a:ahLst/>
              <a:cxnLst/>
              <a:rect l="l" t="t" r="r" b="b"/>
              <a:pathLst>
                <a:path w="10203" h="11109" extrusionOk="0">
                  <a:moveTo>
                    <a:pt x="9392" y="1"/>
                  </a:moveTo>
                  <a:cubicBezTo>
                    <a:pt x="8741" y="1"/>
                    <a:pt x="8088" y="139"/>
                    <a:pt x="7497" y="416"/>
                  </a:cubicBezTo>
                  <a:cubicBezTo>
                    <a:pt x="6743" y="749"/>
                    <a:pt x="6055" y="1259"/>
                    <a:pt x="5479" y="1902"/>
                  </a:cubicBezTo>
                  <a:cubicBezTo>
                    <a:pt x="4525" y="2901"/>
                    <a:pt x="3660" y="4010"/>
                    <a:pt x="2928" y="5207"/>
                  </a:cubicBezTo>
                  <a:cubicBezTo>
                    <a:pt x="2617" y="5695"/>
                    <a:pt x="2374" y="6205"/>
                    <a:pt x="2152" y="6715"/>
                  </a:cubicBezTo>
                  <a:cubicBezTo>
                    <a:pt x="2107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01"/>
                    <a:pt x="111" y="8556"/>
                  </a:cubicBezTo>
                  <a:cubicBezTo>
                    <a:pt x="0" y="8734"/>
                    <a:pt x="23" y="9000"/>
                    <a:pt x="178" y="9155"/>
                  </a:cubicBezTo>
                  <a:cubicBezTo>
                    <a:pt x="266" y="9222"/>
                    <a:pt x="355" y="9266"/>
                    <a:pt x="466" y="9288"/>
                  </a:cubicBezTo>
                  <a:cubicBezTo>
                    <a:pt x="799" y="9355"/>
                    <a:pt x="1154" y="9377"/>
                    <a:pt x="1509" y="9377"/>
                  </a:cubicBezTo>
                  <a:cubicBezTo>
                    <a:pt x="1730" y="9377"/>
                    <a:pt x="1730" y="9377"/>
                    <a:pt x="1708" y="9732"/>
                  </a:cubicBezTo>
                  <a:cubicBezTo>
                    <a:pt x="1686" y="10042"/>
                    <a:pt x="1664" y="10353"/>
                    <a:pt x="1686" y="10641"/>
                  </a:cubicBezTo>
                  <a:cubicBezTo>
                    <a:pt x="1686" y="10819"/>
                    <a:pt x="1708" y="10996"/>
                    <a:pt x="1819" y="11063"/>
                  </a:cubicBezTo>
                  <a:cubicBezTo>
                    <a:pt x="1866" y="11094"/>
                    <a:pt x="1911" y="11109"/>
                    <a:pt x="1952" y="11109"/>
                  </a:cubicBezTo>
                  <a:cubicBezTo>
                    <a:pt x="2028" y="11109"/>
                    <a:pt x="2094" y="11060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5" y="9710"/>
                    <a:pt x="2706" y="9133"/>
                    <a:pt x="2795" y="8534"/>
                  </a:cubicBezTo>
                  <a:cubicBezTo>
                    <a:pt x="2839" y="8091"/>
                    <a:pt x="2839" y="8091"/>
                    <a:pt x="3128" y="8091"/>
                  </a:cubicBezTo>
                  <a:cubicBezTo>
                    <a:pt x="3882" y="8091"/>
                    <a:pt x="4636" y="7980"/>
                    <a:pt x="5368" y="7802"/>
                  </a:cubicBezTo>
                  <a:cubicBezTo>
                    <a:pt x="6588" y="7492"/>
                    <a:pt x="7674" y="6693"/>
                    <a:pt x="8562" y="5318"/>
                  </a:cubicBezTo>
                  <a:cubicBezTo>
                    <a:pt x="8606" y="5252"/>
                    <a:pt x="8628" y="5163"/>
                    <a:pt x="8717" y="5163"/>
                  </a:cubicBezTo>
                  <a:cubicBezTo>
                    <a:pt x="8739" y="5362"/>
                    <a:pt x="8783" y="5540"/>
                    <a:pt x="8894" y="5695"/>
                  </a:cubicBezTo>
                  <a:cubicBezTo>
                    <a:pt x="8929" y="5748"/>
                    <a:pt x="8964" y="5773"/>
                    <a:pt x="8996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8" y="5340"/>
                    <a:pt x="9138" y="5074"/>
                    <a:pt x="9116" y="4808"/>
                  </a:cubicBezTo>
                  <a:cubicBezTo>
                    <a:pt x="9072" y="4542"/>
                    <a:pt x="9116" y="4276"/>
                    <a:pt x="9249" y="4032"/>
                  </a:cubicBezTo>
                  <a:cubicBezTo>
                    <a:pt x="9582" y="3278"/>
                    <a:pt x="9870" y="2479"/>
                    <a:pt x="10070" y="1659"/>
                  </a:cubicBezTo>
                  <a:cubicBezTo>
                    <a:pt x="10181" y="1304"/>
                    <a:pt x="10203" y="904"/>
                    <a:pt x="10158" y="527"/>
                  </a:cubicBezTo>
                  <a:cubicBezTo>
                    <a:pt x="10092" y="128"/>
                    <a:pt x="10025" y="39"/>
                    <a:pt x="9781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85A0BB32-77C5-40BE-950E-4A6912E7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870" y="1768599"/>
            <a:ext cx="5910260" cy="572700"/>
          </a:xfrm>
        </p:spPr>
        <p:txBody>
          <a:bodyPr/>
          <a:lstStyle/>
          <a:p>
            <a:r>
              <a:rPr lang="en-US" sz="3000" err="1">
                <a:solidFill>
                  <a:srgbClr val="00B0F0"/>
                </a:solidFill>
              </a:rPr>
              <a:t>Segmento</a:t>
            </a:r>
            <a:r>
              <a:rPr lang="en-US" sz="3000">
                <a:solidFill>
                  <a:srgbClr val="00B0F0"/>
                </a:solidFill>
              </a:rPr>
              <a:t>: </a:t>
            </a:r>
            <a:r>
              <a:rPr lang="en-US" sz="3000" err="1">
                <a:solidFill>
                  <a:srgbClr val="00B0F0"/>
                </a:solidFill>
              </a:rPr>
              <a:t>Transporte</a:t>
            </a:r>
            <a:r>
              <a:rPr lang="en-US" sz="3000">
                <a:solidFill>
                  <a:srgbClr val="00B0F0"/>
                </a:solidFill>
              </a:rPr>
              <a:t> de </a:t>
            </a:r>
            <a:r>
              <a:rPr lang="en-US" sz="3000" err="1">
                <a:solidFill>
                  <a:srgbClr val="00B0F0"/>
                </a:solidFill>
              </a:rPr>
              <a:t>pescados</a:t>
            </a:r>
            <a:endParaRPr lang="en-US" sz="3000">
              <a:solidFill>
                <a:srgbClr val="00B0F0"/>
              </a:solidFill>
            </a:endParaRPr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7FC5E25E-5D4D-457A-82D2-A398BB66181C}"/>
              </a:ext>
            </a:extLst>
          </p:cNvPr>
          <p:cNvSpPr txBox="1">
            <a:spLocks/>
          </p:cNvSpPr>
          <p:nvPr/>
        </p:nvSpPr>
        <p:spPr>
          <a:xfrm>
            <a:off x="910849" y="2233881"/>
            <a:ext cx="769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atisfy"/>
              <a:buNone/>
              <a:defRPr sz="35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endParaRPr lang="en-US"/>
          </a:p>
        </p:txBody>
      </p:sp>
      <p:sp>
        <p:nvSpPr>
          <p:cNvPr id="4" name="Google Shape;1311;p32">
            <a:extLst>
              <a:ext uri="{FF2B5EF4-FFF2-40B4-BE49-F238E27FC236}">
                <a16:creationId xmlns:a16="http://schemas.microsoft.com/office/drawing/2014/main" id="{A3725DDB-AB3F-4966-8BBC-60C1D4963C67}"/>
              </a:ext>
            </a:extLst>
          </p:cNvPr>
          <p:cNvSpPr txBox="1">
            <a:spLocks/>
          </p:cNvSpPr>
          <p:nvPr/>
        </p:nvSpPr>
        <p:spPr>
          <a:xfrm>
            <a:off x="1508998" y="4443196"/>
            <a:ext cx="6014551" cy="95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14999"/>
              </a:lnSpc>
              <a:buNone/>
            </a:pPr>
            <a:endParaRPr lang="en-US" sz="1400" b="1"/>
          </a:p>
        </p:txBody>
      </p:sp>
      <p:pic>
        <p:nvPicPr>
          <p:cNvPr id="5" name="Picture 5" descr="A picture containing text, microphone, projector&#10;&#10;Description automatically generated">
            <a:extLst>
              <a:ext uri="{FF2B5EF4-FFF2-40B4-BE49-F238E27FC236}">
                <a16:creationId xmlns:a16="http://schemas.microsoft.com/office/drawing/2014/main" id="{13B53015-E869-4C83-A80A-AD3058A58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06" y="148446"/>
            <a:ext cx="533400" cy="533400"/>
          </a:xfrm>
          <a:prstGeom prst="rect">
            <a:avLst/>
          </a:prstGeom>
        </p:spPr>
      </p:pic>
      <p:sp>
        <p:nvSpPr>
          <p:cNvPr id="10" name="Title 7">
            <a:extLst>
              <a:ext uri="{FF2B5EF4-FFF2-40B4-BE49-F238E27FC236}">
                <a16:creationId xmlns:a16="http://schemas.microsoft.com/office/drawing/2014/main" id="{C4B1F6B8-91AF-4574-9365-C6FF189DC640}"/>
              </a:ext>
            </a:extLst>
          </p:cNvPr>
          <p:cNvSpPr txBox="1">
            <a:spLocks/>
          </p:cNvSpPr>
          <p:nvPr/>
        </p:nvSpPr>
        <p:spPr>
          <a:xfrm>
            <a:off x="670423" y="786873"/>
            <a:ext cx="769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atisfy"/>
              <a:buNone/>
              <a:defRPr sz="35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r>
              <a:rPr lang="en-US"/>
              <a:t>Introdução</a:t>
            </a:r>
          </a:p>
        </p:txBody>
      </p:sp>
      <p:sp>
        <p:nvSpPr>
          <p:cNvPr id="11" name="Google Shape;1311;p32">
            <a:extLst>
              <a:ext uri="{FF2B5EF4-FFF2-40B4-BE49-F238E27FC236}">
                <a16:creationId xmlns:a16="http://schemas.microsoft.com/office/drawing/2014/main" id="{2C81AF5A-D7FF-41C5-AF9E-05161013947D}"/>
              </a:ext>
            </a:extLst>
          </p:cNvPr>
          <p:cNvSpPr txBox="1">
            <a:spLocks/>
          </p:cNvSpPr>
          <p:nvPr/>
        </p:nvSpPr>
        <p:spPr>
          <a:xfrm>
            <a:off x="1658224" y="2287160"/>
            <a:ext cx="5827552" cy="149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buNone/>
            </a:pPr>
            <a:r>
              <a:rPr lang="en-US" sz="1600" b="1"/>
              <a:t>Tipo de </a:t>
            </a:r>
            <a:r>
              <a:rPr lang="en-US" sz="1600" b="1" err="1"/>
              <a:t>Produto</a:t>
            </a:r>
            <a:r>
              <a:rPr lang="en-US" sz="1600" b="1"/>
              <a:t>:</a:t>
            </a:r>
            <a:r>
              <a:rPr lang="en-US" sz="1600"/>
              <a:t> Sensor de </a:t>
            </a:r>
            <a:r>
              <a:rPr lang="en-US" sz="1600" err="1"/>
              <a:t>Temperatura</a:t>
            </a:r>
            <a:endParaRPr lang="en-US" sz="1600"/>
          </a:p>
          <a:p>
            <a:pPr marL="0" indent="0" algn="ctr">
              <a:lnSpc>
                <a:spcPct val="114999"/>
              </a:lnSpc>
              <a:buNone/>
            </a:pPr>
            <a:r>
              <a:rPr lang="en-US" sz="1600" b="1"/>
              <a:t>Tipo de </a:t>
            </a:r>
            <a:r>
              <a:rPr lang="en-US" sz="1600" b="1" err="1"/>
              <a:t>Serviço</a:t>
            </a:r>
            <a:r>
              <a:rPr lang="en-US" sz="1600" b="1"/>
              <a:t>:</a:t>
            </a:r>
            <a:r>
              <a:rPr lang="en-US" sz="1600"/>
              <a:t> </a:t>
            </a:r>
            <a:r>
              <a:rPr lang="en-US" sz="1600" err="1"/>
              <a:t>Monitoramento</a:t>
            </a:r>
            <a:r>
              <a:rPr lang="en-US" sz="1600"/>
              <a:t> da </a:t>
            </a:r>
            <a:r>
              <a:rPr lang="en-US" sz="1600" err="1"/>
              <a:t>Temperatura</a:t>
            </a:r>
            <a:endParaRPr lang="en-US" sz="1600"/>
          </a:p>
          <a:p>
            <a:pPr marL="0" indent="0" algn="ctr">
              <a:lnSpc>
                <a:spcPct val="114999"/>
              </a:lnSpc>
              <a:buNone/>
            </a:pPr>
            <a:r>
              <a:rPr lang="en-US" sz="1600" b="1" err="1"/>
              <a:t>Público</a:t>
            </a:r>
            <a:r>
              <a:rPr lang="en-US" sz="1600" b="1"/>
              <a:t> </a:t>
            </a:r>
            <a:r>
              <a:rPr lang="en-US" sz="1600" b="1" err="1"/>
              <a:t>desejado</a:t>
            </a:r>
            <a:r>
              <a:rPr lang="en-US" sz="1600" b="1"/>
              <a:t>: </a:t>
            </a:r>
            <a:r>
              <a:rPr lang="en-US" sz="1600" err="1"/>
              <a:t>Empresa</a:t>
            </a:r>
            <a:r>
              <a:rPr lang="en-US" sz="1600"/>
              <a:t> </a:t>
            </a:r>
            <a:r>
              <a:rPr lang="en-US" sz="1600" err="1"/>
              <a:t>Transportadora</a:t>
            </a:r>
            <a:r>
              <a:rPr lang="en-US" sz="1600"/>
              <a:t> de </a:t>
            </a:r>
            <a:r>
              <a:rPr lang="en-US" sz="1600" err="1"/>
              <a:t>Pescados</a:t>
            </a:r>
            <a:endParaRPr 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" name="Google Shape;1300;p31"/>
          <p:cNvGrpSpPr/>
          <p:nvPr/>
        </p:nvGrpSpPr>
        <p:grpSpPr>
          <a:xfrm>
            <a:off x="7847153" y="4157463"/>
            <a:ext cx="644436" cy="625418"/>
            <a:chOff x="7847153" y="4157463"/>
            <a:chExt cx="644436" cy="625418"/>
          </a:xfrm>
        </p:grpSpPr>
        <p:sp>
          <p:nvSpPr>
            <p:cNvPr id="1301" name="Google Shape;1301;p31"/>
            <p:cNvSpPr/>
            <p:nvPr/>
          </p:nvSpPr>
          <p:spPr>
            <a:xfrm rot="2944531">
              <a:off x="7908076" y="4456722"/>
              <a:ext cx="255050" cy="277698"/>
            </a:xfrm>
            <a:custGeom>
              <a:avLst/>
              <a:gdLst/>
              <a:ahLst/>
              <a:cxnLst/>
              <a:rect l="l" t="t" r="r" b="b"/>
              <a:pathLst>
                <a:path w="10203" h="11109" extrusionOk="0">
                  <a:moveTo>
                    <a:pt x="9392" y="1"/>
                  </a:moveTo>
                  <a:cubicBezTo>
                    <a:pt x="8741" y="1"/>
                    <a:pt x="8088" y="139"/>
                    <a:pt x="7497" y="416"/>
                  </a:cubicBezTo>
                  <a:cubicBezTo>
                    <a:pt x="6743" y="749"/>
                    <a:pt x="6055" y="1259"/>
                    <a:pt x="5479" y="1902"/>
                  </a:cubicBezTo>
                  <a:cubicBezTo>
                    <a:pt x="4525" y="2901"/>
                    <a:pt x="3660" y="4010"/>
                    <a:pt x="2928" y="5207"/>
                  </a:cubicBezTo>
                  <a:cubicBezTo>
                    <a:pt x="2617" y="5695"/>
                    <a:pt x="2374" y="6205"/>
                    <a:pt x="2152" y="6715"/>
                  </a:cubicBezTo>
                  <a:cubicBezTo>
                    <a:pt x="2107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01"/>
                    <a:pt x="111" y="8556"/>
                  </a:cubicBezTo>
                  <a:cubicBezTo>
                    <a:pt x="0" y="8734"/>
                    <a:pt x="23" y="9000"/>
                    <a:pt x="178" y="9155"/>
                  </a:cubicBezTo>
                  <a:cubicBezTo>
                    <a:pt x="266" y="9222"/>
                    <a:pt x="355" y="9266"/>
                    <a:pt x="466" y="9288"/>
                  </a:cubicBezTo>
                  <a:cubicBezTo>
                    <a:pt x="799" y="9355"/>
                    <a:pt x="1154" y="9377"/>
                    <a:pt x="1509" y="9377"/>
                  </a:cubicBezTo>
                  <a:cubicBezTo>
                    <a:pt x="1730" y="9377"/>
                    <a:pt x="1730" y="9377"/>
                    <a:pt x="1708" y="9732"/>
                  </a:cubicBezTo>
                  <a:cubicBezTo>
                    <a:pt x="1686" y="10042"/>
                    <a:pt x="1664" y="10353"/>
                    <a:pt x="1686" y="10641"/>
                  </a:cubicBezTo>
                  <a:cubicBezTo>
                    <a:pt x="1686" y="10819"/>
                    <a:pt x="1708" y="10996"/>
                    <a:pt x="1819" y="11063"/>
                  </a:cubicBezTo>
                  <a:cubicBezTo>
                    <a:pt x="1866" y="11094"/>
                    <a:pt x="1911" y="11109"/>
                    <a:pt x="1952" y="11109"/>
                  </a:cubicBezTo>
                  <a:cubicBezTo>
                    <a:pt x="2028" y="11109"/>
                    <a:pt x="2094" y="11060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5" y="9710"/>
                    <a:pt x="2706" y="9133"/>
                    <a:pt x="2795" y="8534"/>
                  </a:cubicBezTo>
                  <a:cubicBezTo>
                    <a:pt x="2839" y="8091"/>
                    <a:pt x="2839" y="8091"/>
                    <a:pt x="3128" y="8091"/>
                  </a:cubicBezTo>
                  <a:cubicBezTo>
                    <a:pt x="3882" y="8091"/>
                    <a:pt x="4636" y="7980"/>
                    <a:pt x="5368" y="7802"/>
                  </a:cubicBezTo>
                  <a:cubicBezTo>
                    <a:pt x="6588" y="7492"/>
                    <a:pt x="7674" y="6693"/>
                    <a:pt x="8562" y="5318"/>
                  </a:cubicBezTo>
                  <a:cubicBezTo>
                    <a:pt x="8606" y="5252"/>
                    <a:pt x="8628" y="5163"/>
                    <a:pt x="8717" y="5163"/>
                  </a:cubicBezTo>
                  <a:cubicBezTo>
                    <a:pt x="8739" y="5362"/>
                    <a:pt x="8783" y="5540"/>
                    <a:pt x="8894" y="5695"/>
                  </a:cubicBezTo>
                  <a:cubicBezTo>
                    <a:pt x="8929" y="5748"/>
                    <a:pt x="8964" y="5773"/>
                    <a:pt x="8996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8" y="5340"/>
                    <a:pt x="9138" y="5074"/>
                    <a:pt x="9116" y="4808"/>
                  </a:cubicBezTo>
                  <a:cubicBezTo>
                    <a:pt x="9072" y="4542"/>
                    <a:pt x="9116" y="4276"/>
                    <a:pt x="9249" y="4032"/>
                  </a:cubicBezTo>
                  <a:cubicBezTo>
                    <a:pt x="9582" y="3278"/>
                    <a:pt x="9870" y="2479"/>
                    <a:pt x="10070" y="1659"/>
                  </a:cubicBezTo>
                  <a:cubicBezTo>
                    <a:pt x="10181" y="1304"/>
                    <a:pt x="10203" y="904"/>
                    <a:pt x="10158" y="527"/>
                  </a:cubicBezTo>
                  <a:cubicBezTo>
                    <a:pt x="10092" y="128"/>
                    <a:pt x="10025" y="39"/>
                    <a:pt x="9781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1"/>
            <p:cNvSpPr/>
            <p:nvPr/>
          </p:nvSpPr>
          <p:spPr>
            <a:xfrm rot="1933005">
              <a:off x="8182133" y="4204074"/>
              <a:ext cx="255064" cy="277713"/>
            </a:xfrm>
            <a:custGeom>
              <a:avLst/>
              <a:gdLst/>
              <a:ahLst/>
              <a:cxnLst/>
              <a:rect l="l" t="t" r="r" b="b"/>
              <a:pathLst>
                <a:path w="10203" h="11109" extrusionOk="0">
                  <a:moveTo>
                    <a:pt x="9392" y="1"/>
                  </a:moveTo>
                  <a:cubicBezTo>
                    <a:pt x="8741" y="1"/>
                    <a:pt x="8088" y="139"/>
                    <a:pt x="7497" y="416"/>
                  </a:cubicBezTo>
                  <a:cubicBezTo>
                    <a:pt x="6743" y="749"/>
                    <a:pt x="6055" y="1259"/>
                    <a:pt x="5479" y="1902"/>
                  </a:cubicBezTo>
                  <a:cubicBezTo>
                    <a:pt x="4525" y="2901"/>
                    <a:pt x="3660" y="4010"/>
                    <a:pt x="2928" y="5207"/>
                  </a:cubicBezTo>
                  <a:cubicBezTo>
                    <a:pt x="2617" y="5695"/>
                    <a:pt x="2374" y="6205"/>
                    <a:pt x="2152" y="6715"/>
                  </a:cubicBezTo>
                  <a:cubicBezTo>
                    <a:pt x="2107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01"/>
                    <a:pt x="111" y="8556"/>
                  </a:cubicBezTo>
                  <a:cubicBezTo>
                    <a:pt x="0" y="8734"/>
                    <a:pt x="23" y="9000"/>
                    <a:pt x="178" y="9155"/>
                  </a:cubicBezTo>
                  <a:cubicBezTo>
                    <a:pt x="266" y="9222"/>
                    <a:pt x="355" y="9266"/>
                    <a:pt x="466" y="9288"/>
                  </a:cubicBezTo>
                  <a:cubicBezTo>
                    <a:pt x="799" y="9355"/>
                    <a:pt x="1154" y="9377"/>
                    <a:pt x="1509" y="9377"/>
                  </a:cubicBezTo>
                  <a:cubicBezTo>
                    <a:pt x="1730" y="9377"/>
                    <a:pt x="1730" y="9377"/>
                    <a:pt x="1708" y="9732"/>
                  </a:cubicBezTo>
                  <a:cubicBezTo>
                    <a:pt x="1686" y="10042"/>
                    <a:pt x="1664" y="10353"/>
                    <a:pt x="1686" y="10641"/>
                  </a:cubicBezTo>
                  <a:cubicBezTo>
                    <a:pt x="1686" y="10819"/>
                    <a:pt x="1708" y="10996"/>
                    <a:pt x="1819" y="11063"/>
                  </a:cubicBezTo>
                  <a:cubicBezTo>
                    <a:pt x="1866" y="11094"/>
                    <a:pt x="1911" y="11109"/>
                    <a:pt x="1952" y="11109"/>
                  </a:cubicBezTo>
                  <a:cubicBezTo>
                    <a:pt x="2028" y="11109"/>
                    <a:pt x="2094" y="11060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5" y="9710"/>
                    <a:pt x="2706" y="9133"/>
                    <a:pt x="2795" y="8534"/>
                  </a:cubicBezTo>
                  <a:cubicBezTo>
                    <a:pt x="2839" y="8091"/>
                    <a:pt x="2839" y="8091"/>
                    <a:pt x="3128" y="8091"/>
                  </a:cubicBezTo>
                  <a:cubicBezTo>
                    <a:pt x="3882" y="8091"/>
                    <a:pt x="4636" y="7980"/>
                    <a:pt x="5368" y="7802"/>
                  </a:cubicBezTo>
                  <a:cubicBezTo>
                    <a:pt x="6588" y="7492"/>
                    <a:pt x="7674" y="6693"/>
                    <a:pt x="8562" y="5318"/>
                  </a:cubicBezTo>
                  <a:cubicBezTo>
                    <a:pt x="8606" y="5252"/>
                    <a:pt x="8628" y="5163"/>
                    <a:pt x="8717" y="5163"/>
                  </a:cubicBezTo>
                  <a:cubicBezTo>
                    <a:pt x="8739" y="5362"/>
                    <a:pt x="8783" y="5540"/>
                    <a:pt x="8894" y="5695"/>
                  </a:cubicBezTo>
                  <a:cubicBezTo>
                    <a:pt x="8929" y="5748"/>
                    <a:pt x="8964" y="5773"/>
                    <a:pt x="8996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8" y="5340"/>
                    <a:pt x="9138" y="5074"/>
                    <a:pt x="9116" y="4808"/>
                  </a:cubicBezTo>
                  <a:cubicBezTo>
                    <a:pt x="9072" y="4542"/>
                    <a:pt x="9116" y="4276"/>
                    <a:pt x="9249" y="4032"/>
                  </a:cubicBezTo>
                  <a:cubicBezTo>
                    <a:pt x="9582" y="3278"/>
                    <a:pt x="9870" y="2479"/>
                    <a:pt x="10070" y="1659"/>
                  </a:cubicBezTo>
                  <a:cubicBezTo>
                    <a:pt x="10181" y="1304"/>
                    <a:pt x="10203" y="904"/>
                    <a:pt x="10158" y="527"/>
                  </a:cubicBezTo>
                  <a:cubicBezTo>
                    <a:pt x="10092" y="128"/>
                    <a:pt x="10025" y="39"/>
                    <a:pt x="9781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7">
            <a:extLst>
              <a:ext uri="{FF2B5EF4-FFF2-40B4-BE49-F238E27FC236}">
                <a16:creationId xmlns:a16="http://schemas.microsoft.com/office/drawing/2014/main" id="{7FC5E25E-5D4D-457A-82D2-A398BB66181C}"/>
              </a:ext>
            </a:extLst>
          </p:cNvPr>
          <p:cNvSpPr txBox="1">
            <a:spLocks/>
          </p:cNvSpPr>
          <p:nvPr/>
        </p:nvSpPr>
        <p:spPr>
          <a:xfrm>
            <a:off x="371699" y="141976"/>
            <a:ext cx="769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atisfy"/>
              <a:buNone/>
              <a:defRPr sz="35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r>
              <a:rPr lang="en-US" err="1"/>
              <a:t>Contexto</a:t>
            </a:r>
            <a:r>
              <a:rPr lang="en-US"/>
              <a:t> do </a:t>
            </a:r>
            <a:r>
              <a:rPr lang="en-US" err="1"/>
              <a:t>Projeto</a:t>
            </a:r>
          </a:p>
        </p:txBody>
      </p:sp>
      <p:sp>
        <p:nvSpPr>
          <p:cNvPr id="4" name="Google Shape;1311;p32">
            <a:extLst>
              <a:ext uri="{FF2B5EF4-FFF2-40B4-BE49-F238E27FC236}">
                <a16:creationId xmlns:a16="http://schemas.microsoft.com/office/drawing/2014/main" id="{A3725DDB-AB3F-4966-8BBC-60C1D4963C67}"/>
              </a:ext>
            </a:extLst>
          </p:cNvPr>
          <p:cNvSpPr txBox="1">
            <a:spLocks/>
          </p:cNvSpPr>
          <p:nvPr/>
        </p:nvSpPr>
        <p:spPr>
          <a:xfrm>
            <a:off x="1564724" y="2096272"/>
            <a:ext cx="6014551" cy="95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14999"/>
              </a:lnSpc>
              <a:buNone/>
            </a:pPr>
            <a:endParaRPr lang="en-US" sz="1400" dirty="0"/>
          </a:p>
          <a:p>
            <a:pPr marL="285750" indent="-285750">
              <a:lnSpc>
                <a:spcPct val="114999"/>
              </a:lnSpc>
            </a:pPr>
            <a:r>
              <a:rPr lang="en-US" sz="1400" b="1" dirty="0" err="1">
                <a:solidFill>
                  <a:srgbClr val="00B0F0"/>
                </a:solidFill>
              </a:rPr>
              <a:t>Transporte</a:t>
            </a:r>
            <a:r>
              <a:rPr lang="en-US" sz="1400" b="1" dirty="0">
                <a:solidFill>
                  <a:srgbClr val="00B0F0"/>
                </a:solidFill>
              </a:rPr>
              <a:t> </a:t>
            </a:r>
            <a:r>
              <a:rPr lang="en-US" sz="1400" b="1" dirty="0" err="1">
                <a:solidFill>
                  <a:srgbClr val="00B0F0"/>
                </a:solidFill>
              </a:rPr>
              <a:t>inadequado</a:t>
            </a:r>
            <a:endParaRPr lang="en-US" sz="1400" b="1" dirty="0">
              <a:solidFill>
                <a:srgbClr val="00B0F0"/>
              </a:solidFill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-US" sz="1400" b="1" dirty="0"/>
              <a:t>      </a:t>
            </a:r>
            <a:r>
              <a:rPr lang="en-US" sz="1400" dirty="0" err="1"/>
              <a:t>Ocorre</a:t>
            </a:r>
            <a:r>
              <a:rPr lang="en-US" sz="1400" dirty="0"/>
              <a:t> </a:t>
            </a:r>
            <a:r>
              <a:rPr lang="en-US" sz="1400" dirty="0" err="1"/>
              <a:t>muitos</a:t>
            </a:r>
            <a:r>
              <a:rPr lang="en-US" sz="1400" dirty="0"/>
              <a:t> </a:t>
            </a:r>
            <a:r>
              <a:rPr lang="en-US" sz="1400" dirty="0" err="1"/>
              <a:t>desperdícios</a:t>
            </a:r>
            <a:r>
              <a:rPr lang="en-US" sz="1400" dirty="0"/>
              <a:t> </a:t>
            </a:r>
            <a:r>
              <a:rPr lang="en-US" sz="1400" dirty="0" err="1"/>
              <a:t>por</a:t>
            </a:r>
            <a:r>
              <a:rPr lang="en-US" sz="1400" dirty="0"/>
              <a:t> </a:t>
            </a:r>
            <a:r>
              <a:rPr lang="en-US" sz="1400" dirty="0" err="1"/>
              <a:t>questão</a:t>
            </a:r>
            <a:r>
              <a:rPr lang="en-US" sz="1400" dirty="0"/>
              <a:t> de </a:t>
            </a:r>
            <a:r>
              <a:rPr lang="en-US" sz="1400" dirty="0" err="1"/>
              <a:t>temperaturas</a:t>
            </a:r>
            <a:r>
              <a:rPr lang="en-US" sz="1400" dirty="0"/>
              <a:t> e </a:t>
            </a:r>
            <a:r>
              <a:rPr lang="en-US" sz="1400" dirty="0" err="1"/>
              <a:t>acaba</a:t>
            </a:r>
            <a:r>
              <a:rPr lang="en-US" sz="1400" dirty="0"/>
              <a:t> </a:t>
            </a:r>
            <a:r>
              <a:rPr lang="en-US" sz="1400" dirty="0" err="1"/>
              <a:t>gerando</a:t>
            </a:r>
            <a:r>
              <a:rPr lang="en-US" sz="1400" dirty="0"/>
              <a:t> </a:t>
            </a:r>
            <a:r>
              <a:rPr lang="en-US" sz="1400" dirty="0" err="1"/>
              <a:t>muitos</a:t>
            </a:r>
            <a:r>
              <a:rPr lang="en-US" sz="1400" dirty="0"/>
              <a:t> </a:t>
            </a:r>
            <a:r>
              <a:rPr lang="en-US" sz="1400" dirty="0" err="1"/>
              <a:t>problemas</a:t>
            </a:r>
            <a:r>
              <a:rPr lang="en-US" sz="1400" dirty="0"/>
              <a:t> para o </a:t>
            </a:r>
            <a:r>
              <a:rPr lang="en-US" sz="1400" dirty="0" err="1"/>
              <a:t>distribuidor</a:t>
            </a:r>
            <a:r>
              <a:rPr lang="en-US" sz="1400" dirty="0"/>
              <a:t>. </a:t>
            </a:r>
            <a:endParaRPr lang="en-US" sz="1400" b="1" dirty="0"/>
          </a:p>
          <a:p>
            <a:pPr marL="0" indent="0">
              <a:lnSpc>
                <a:spcPct val="114999"/>
              </a:lnSpc>
              <a:buNone/>
            </a:pPr>
            <a:endParaRPr lang="en-US" sz="1400" dirty="0"/>
          </a:p>
          <a:p>
            <a:pPr marL="285750" indent="-285750">
              <a:lnSpc>
                <a:spcPct val="114999"/>
              </a:lnSpc>
            </a:pPr>
            <a:r>
              <a:rPr lang="en-US" sz="1400" b="1" dirty="0" err="1">
                <a:solidFill>
                  <a:srgbClr val="00B0F0"/>
                </a:solidFill>
              </a:rPr>
              <a:t>Prejuizos</a:t>
            </a:r>
            <a:endParaRPr lang="en-US" sz="1400" b="1" dirty="0">
              <a:solidFill>
                <a:srgbClr val="00B0F0"/>
              </a:solidFill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-US" sz="1400" b="1" dirty="0"/>
              <a:t>       </a:t>
            </a:r>
            <a:r>
              <a:rPr lang="en-US" sz="1400" dirty="0"/>
              <a:t>Com o </a:t>
            </a:r>
            <a:r>
              <a:rPr lang="en-US" sz="1400" dirty="0" err="1"/>
              <a:t>monitoramento</a:t>
            </a:r>
            <a:r>
              <a:rPr lang="en-US" sz="1400" dirty="0"/>
              <a:t> </a:t>
            </a:r>
            <a:r>
              <a:rPr lang="en-US" sz="1400" dirty="0" err="1"/>
              <a:t>inadequado</a:t>
            </a:r>
            <a:r>
              <a:rPr lang="en-US" sz="1400" dirty="0"/>
              <a:t> da </a:t>
            </a:r>
            <a:r>
              <a:rPr lang="en-US" sz="1400" dirty="0" err="1"/>
              <a:t>temperatura</a:t>
            </a:r>
            <a:r>
              <a:rPr lang="en-US" sz="1400" dirty="0"/>
              <a:t> </a:t>
            </a:r>
            <a:r>
              <a:rPr lang="en-US" sz="1400" dirty="0" err="1"/>
              <a:t>afetam</a:t>
            </a:r>
            <a:r>
              <a:rPr lang="en-US" sz="1400" dirty="0"/>
              <a:t> tanto a </a:t>
            </a:r>
            <a:r>
              <a:rPr lang="en-US" sz="1400" dirty="0" err="1"/>
              <a:t>economia</a:t>
            </a:r>
            <a:r>
              <a:rPr lang="en-US" sz="1400" dirty="0"/>
              <a:t> </a:t>
            </a:r>
            <a:r>
              <a:rPr lang="en-US" sz="1400" dirty="0" err="1"/>
              <a:t>brasileira</a:t>
            </a:r>
            <a:r>
              <a:rPr lang="en-US" sz="1400" dirty="0"/>
              <a:t> </a:t>
            </a:r>
            <a:r>
              <a:rPr lang="en-US" sz="1400" dirty="0" err="1"/>
              <a:t>quanto</a:t>
            </a:r>
            <a:r>
              <a:rPr lang="en-US" sz="1400" dirty="0"/>
              <a:t>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produtores</a:t>
            </a:r>
            <a:r>
              <a:rPr lang="en-US" sz="1400" dirty="0"/>
              <a:t> e </a:t>
            </a:r>
            <a:r>
              <a:rPr lang="en-US" sz="1400" dirty="0" err="1"/>
              <a:t>empresas</a:t>
            </a:r>
            <a:r>
              <a:rPr lang="en-US" sz="1400" dirty="0"/>
              <a:t> de </a:t>
            </a:r>
            <a:r>
              <a:rPr lang="en-US" sz="1400" dirty="0" err="1"/>
              <a:t>pescados</a:t>
            </a:r>
            <a:r>
              <a:rPr lang="en-US" sz="1400" dirty="0"/>
              <a:t>.</a:t>
            </a:r>
          </a:p>
          <a:p>
            <a:pPr marL="0" indent="0">
              <a:lnSpc>
                <a:spcPct val="114999"/>
              </a:lnSpc>
              <a:buNone/>
            </a:pPr>
            <a:endParaRPr lang="en-US" sz="1400" dirty="0"/>
          </a:p>
          <a:p>
            <a:pPr marL="285750" indent="-285750">
              <a:lnSpc>
                <a:spcPct val="114999"/>
              </a:lnSpc>
            </a:pPr>
            <a:r>
              <a:rPr lang="en-US" sz="1400" b="1" dirty="0">
                <a:solidFill>
                  <a:srgbClr val="00B0F0"/>
                </a:solidFill>
              </a:rPr>
              <a:t>Leis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US" sz="1400" b="1" dirty="0"/>
              <a:t>      </a:t>
            </a:r>
            <a:r>
              <a:rPr lang="en-US" sz="1400" dirty="0" err="1"/>
              <a:t>Existem</a:t>
            </a:r>
            <a:r>
              <a:rPr lang="en-US" sz="1400" dirty="0"/>
              <a:t> leis para </a:t>
            </a:r>
            <a:r>
              <a:rPr lang="en-US" sz="1400" dirty="0" err="1"/>
              <a:t>esses</a:t>
            </a:r>
            <a:r>
              <a:rPr lang="en-US" sz="1400" dirty="0"/>
              <a:t> </a:t>
            </a:r>
            <a:r>
              <a:rPr lang="en-US" sz="1400" dirty="0" err="1"/>
              <a:t>problemas</a:t>
            </a:r>
            <a:r>
              <a:rPr lang="en-US" sz="1400" dirty="0"/>
              <a:t>, </a:t>
            </a:r>
            <a:r>
              <a:rPr lang="en-US" sz="1400" dirty="0" err="1"/>
              <a:t>como</a:t>
            </a:r>
            <a:r>
              <a:rPr lang="en-US" sz="1400" dirty="0"/>
              <a:t>: Art.31, Art.69, Art.70 e Art.71.</a:t>
            </a:r>
            <a:endParaRPr lang="en-US" sz="1400" b="1" dirty="0"/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B2D76FC2-1E3B-4B06-985E-5BECD549C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73" y="145930"/>
            <a:ext cx="4953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32"/>
          <p:cNvSpPr/>
          <p:nvPr/>
        </p:nvSpPr>
        <p:spPr>
          <a:xfrm>
            <a:off x="4093441" y="1574167"/>
            <a:ext cx="957118" cy="913317"/>
          </a:xfrm>
          <a:custGeom>
            <a:avLst/>
            <a:gdLst/>
            <a:ahLst/>
            <a:cxnLst/>
            <a:rect l="l" t="t" r="r" b="b"/>
            <a:pathLst>
              <a:path w="50441" h="48139" extrusionOk="0">
                <a:moveTo>
                  <a:pt x="23650" y="0"/>
                </a:moveTo>
                <a:cubicBezTo>
                  <a:pt x="20135" y="0"/>
                  <a:pt x="16764" y="610"/>
                  <a:pt x="13989" y="1881"/>
                </a:cubicBezTo>
                <a:cubicBezTo>
                  <a:pt x="3811" y="6544"/>
                  <a:pt x="0" y="24343"/>
                  <a:pt x="2532" y="32417"/>
                </a:cubicBezTo>
                <a:cubicBezTo>
                  <a:pt x="5007" y="40203"/>
                  <a:pt x="13818" y="48139"/>
                  <a:pt x="25899" y="48139"/>
                </a:cubicBezTo>
                <a:cubicBezTo>
                  <a:pt x="26305" y="48139"/>
                  <a:pt x="26713" y="48130"/>
                  <a:pt x="27126" y="48111"/>
                </a:cubicBezTo>
                <a:cubicBezTo>
                  <a:pt x="36452" y="47685"/>
                  <a:pt x="41968" y="44274"/>
                  <a:pt x="46204" y="37933"/>
                </a:cubicBezTo>
                <a:cubicBezTo>
                  <a:pt x="50441" y="31564"/>
                  <a:pt x="50015" y="22665"/>
                  <a:pt x="46204" y="12060"/>
                </a:cubicBezTo>
                <a:cubicBezTo>
                  <a:pt x="43432" y="4345"/>
                  <a:pt x="33032" y="0"/>
                  <a:pt x="236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32"/>
          <p:cNvSpPr/>
          <p:nvPr/>
        </p:nvSpPr>
        <p:spPr>
          <a:xfrm>
            <a:off x="6883791" y="1574167"/>
            <a:ext cx="957118" cy="913317"/>
          </a:xfrm>
          <a:custGeom>
            <a:avLst/>
            <a:gdLst/>
            <a:ahLst/>
            <a:cxnLst/>
            <a:rect l="l" t="t" r="r" b="b"/>
            <a:pathLst>
              <a:path w="50441" h="48139" extrusionOk="0">
                <a:moveTo>
                  <a:pt x="23650" y="0"/>
                </a:moveTo>
                <a:cubicBezTo>
                  <a:pt x="20135" y="0"/>
                  <a:pt x="16764" y="610"/>
                  <a:pt x="13989" y="1881"/>
                </a:cubicBezTo>
                <a:cubicBezTo>
                  <a:pt x="3811" y="6544"/>
                  <a:pt x="0" y="24343"/>
                  <a:pt x="2532" y="32417"/>
                </a:cubicBezTo>
                <a:cubicBezTo>
                  <a:pt x="5007" y="40203"/>
                  <a:pt x="13818" y="48139"/>
                  <a:pt x="25899" y="48139"/>
                </a:cubicBezTo>
                <a:cubicBezTo>
                  <a:pt x="26305" y="48139"/>
                  <a:pt x="26713" y="48130"/>
                  <a:pt x="27126" y="48111"/>
                </a:cubicBezTo>
                <a:cubicBezTo>
                  <a:pt x="36452" y="47685"/>
                  <a:pt x="41968" y="44274"/>
                  <a:pt x="46204" y="37933"/>
                </a:cubicBezTo>
                <a:cubicBezTo>
                  <a:pt x="50441" y="31564"/>
                  <a:pt x="50015" y="22665"/>
                  <a:pt x="46204" y="12060"/>
                </a:cubicBezTo>
                <a:cubicBezTo>
                  <a:pt x="43432" y="4345"/>
                  <a:pt x="33032" y="0"/>
                  <a:pt x="236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32"/>
          <p:cNvSpPr/>
          <p:nvPr/>
        </p:nvSpPr>
        <p:spPr>
          <a:xfrm>
            <a:off x="1303091" y="1574167"/>
            <a:ext cx="957118" cy="913317"/>
          </a:xfrm>
          <a:custGeom>
            <a:avLst/>
            <a:gdLst/>
            <a:ahLst/>
            <a:cxnLst/>
            <a:rect l="l" t="t" r="r" b="b"/>
            <a:pathLst>
              <a:path w="50441" h="48139" extrusionOk="0">
                <a:moveTo>
                  <a:pt x="23650" y="0"/>
                </a:moveTo>
                <a:cubicBezTo>
                  <a:pt x="20135" y="0"/>
                  <a:pt x="16764" y="610"/>
                  <a:pt x="13989" y="1881"/>
                </a:cubicBezTo>
                <a:cubicBezTo>
                  <a:pt x="3811" y="6544"/>
                  <a:pt x="0" y="24343"/>
                  <a:pt x="2532" y="32417"/>
                </a:cubicBezTo>
                <a:cubicBezTo>
                  <a:pt x="5007" y="40203"/>
                  <a:pt x="13818" y="48139"/>
                  <a:pt x="25899" y="48139"/>
                </a:cubicBezTo>
                <a:cubicBezTo>
                  <a:pt x="26305" y="48139"/>
                  <a:pt x="26713" y="48130"/>
                  <a:pt x="27126" y="48111"/>
                </a:cubicBezTo>
                <a:cubicBezTo>
                  <a:pt x="36452" y="47685"/>
                  <a:pt x="41968" y="44274"/>
                  <a:pt x="46204" y="37933"/>
                </a:cubicBezTo>
                <a:cubicBezTo>
                  <a:pt x="50441" y="31564"/>
                  <a:pt x="50015" y="22665"/>
                  <a:pt x="46204" y="12060"/>
                </a:cubicBezTo>
                <a:cubicBezTo>
                  <a:pt x="43432" y="4345"/>
                  <a:pt x="33032" y="0"/>
                  <a:pt x="236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32"/>
          <p:cNvSpPr txBox="1">
            <a:spLocks noGrp="1"/>
          </p:cNvSpPr>
          <p:nvPr>
            <p:ph type="title" idx="3"/>
          </p:nvPr>
        </p:nvSpPr>
        <p:spPr>
          <a:xfrm>
            <a:off x="726100" y="561075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/>
              <a:t>Solução</a:t>
            </a:r>
            <a:r>
              <a:rPr lang="en"/>
              <a:t> </a:t>
            </a:r>
            <a:r>
              <a:rPr lang="en" err="1">
                <a:solidFill>
                  <a:schemeClr val="dk2"/>
                </a:solidFill>
              </a:rPr>
              <a:t>Proposta</a:t>
            </a:r>
            <a:endParaRPr lang="en-US" err="1">
              <a:solidFill>
                <a:schemeClr val="dk2"/>
              </a:solidFill>
            </a:endParaRPr>
          </a:p>
        </p:txBody>
      </p:sp>
      <p:sp>
        <p:nvSpPr>
          <p:cNvPr id="1311" name="Google Shape;1311;p32"/>
          <p:cNvSpPr txBox="1">
            <a:spLocks noGrp="1"/>
          </p:cNvSpPr>
          <p:nvPr>
            <p:ph type="subTitle" idx="1"/>
          </p:nvPr>
        </p:nvSpPr>
        <p:spPr>
          <a:xfrm>
            <a:off x="575138" y="3210335"/>
            <a:ext cx="2520854" cy="10479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O uso de sensores de temperatura trará a automatização do processo de monitoramento.</a:t>
            </a:r>
          </a:p>
        </p:txBody>
      </p:sp>
      <p:sp>
        <p:nvSpPr>
          <p:cNvPr id="1312" name="Google Shape;1312;p32"/>
          <p:cNvSpPr txBox="1">
            <a:spLocks noGrp="1"/>
          </p:cNvSpPr>
          <p:nvPr>
            <p:ph type="title"/>
          </p:nvPr>
        </p:nvSpPr>
        <p:spPr>
          <a:xfrm flipH="1">
            <a:off x="1345150" y="1690176"/>
            <a:ext cx="873000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13" name="Google Shape;1313;p32"/>
          <p:cNvSpPr txBox="1">
            <a:spLocks noGrp="1"/>
          </p:cNvSpPr>
          <p:nvPr>
            <p:ph type="subTitle" idx="2"/>
          </p:nvPr>
        </p:nvSpPr>
        <p:spPr>
          <a:xfrm>
            <a:off x="726100" y="2643421"/>
            <a:ext cx="21111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Tecnologia</a:t>
            </a:r>
          </a:p>
        </p:txBody>
      </p:sp>
      <p:sp>
        <p:nvSpPr>
          <p:cNvPr id="1314" name="Google Shape;1314;p32"/>
          <p:cNvSpPr txBox="1">
            <a:spLocks noGrp="1"/>
          </p:cNvSpPr>
          <p:nvPr>
            <p:ph type="title" idx="4"/>
          </p:nvPr>
        </p:nvSpPr>
        <p:spPr>
          <a:xfrm flipH="1">
            <a:off x="4135500" y="1690176"/>
            <a:ext cx="873000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15" name="Google Shape;1315;p32"/>
          <p:cNvSpPr txBox="1">
            <a:spLocks noGrp="1"/>
          </p:cNvSpPr>
          <p:nvPr>
            <p:ph type="subTitle" idx="5"/>
          </p:nvPr>
        </p:nvSpPr>
        <p:spPr>
          <a:xfrm>
            <a:off x="3367571" y="3089681"/>
            <a:ext cx="2523672" cy="15931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Com a </a:t>
            </a:r>
            <a:r>
              <a:rPr lang="en" err="1"/>
              <a:t>nossa</a:t>
            </a:r>
            <a:r>
              <a:rPr lang="en" dirty="0"/>
              <a:t> </a:t>
            </a:r>
            <a:r>
              <a:rPr lang="en" err="1"/>
              <a:t>tecnologia</a:t>
            </a:r>
            <a:r>
              <a:rPr lang="en" dirty="0"/>
              <a:t> </a:t>
            </a:r>
            <a:r>
              <a:rPr lang="en" err="1"/>
              <a:t>será</a:t>
            </a:r>
            <a:r>
              <a:rPr lang="en" dirty="0"/>
              <a:t> </a:t>
            </a:r>
            <a:r>
              <a:rPr lang="en" err="1"/>
              <a:t>possível</a:t>
            </a:r>
            <a:r>
              <a:rPr lang="en" dirty="0"/>
              <a:t> </a:t>
            </a:r>
            <a:r>
              <a:rPr lang="en" err="1"/>
              <a:t>capturar</a:t>
            </a:r>
            <a:r>
              <a:rPr lang="en"/>
              <a:t> </a:t>
            </a:r>
            <a:r>
              <a:rPr lang="en" dirty="0"/>
              <a:t>a </a:t>
            </a:r>
            <a:r>
              <a:rPr lang="en" err="1"/>
              <a:t>temperatura</a:t>
            </a:r>
            <a:r>
              <a:rPr lang="en" dirty="0"/>
              <a:t> dos </a:t>
            </a:r>
            <a:r>
              <a:rPr lang="en" err="1"/>
              <a:t>pescados</a:t>
            </a:r>
            <a:r>
              <a:rPr lang="en"/>
              <a:t> </a:t>
            </a:r>
            <a:r>
              <a:rPr lang="en" err="1"/>
              <a:t>durante</a:t>
            </a:r>
            <a:r>
              <a:rPr lang="en" dirty="0"/>
              <a:t> </a:t>
            </a:r>
            <a:r>
              <a:rPr lang="en" err="1"/>
              <a:t>todo</a:t>
            </a:r>
            <a:r>
              <a:rPr lang="en" dirty="0"/>
              <a:t> o </a:t>
            </a:r>
            <a:r>
              <a:rPr lang="en" err="1"/>
              <a:t>trajeto</a:t>
            </a:r>
            <a:r>
              <a:rPr lang="en" dirty="0"/>
              <a:t>, para que </a:t>
            </a:r>
            <a:r>
              <a:rPr lang="en" err="1"/>
              <a:t>você</a:t>
            </a:r>
            <a:r>
              <a:rPr lang="en" dirty="0"/>
              <a:t>, </a:t>
            </a:r>
            <a:r>
              <a:rPr lang="en" err="1"/>
              <a:t>os</a:t>
            </a:r>
            <a:r>
              <a:rPr lang="en" dirty="0"/>
              <a:t> </a:t>
            </a:r>
            <a:r>
              <a:rPr lang="en" err="1"/>
              <a:t>mantenham</a:t>
            </a:r>
            <a:r>
              <a:rPr lang="en" dirty="0"/>
              <a:t> </a:t>
            </a:r>
            <a:r>
              <a:rPr lang="en" err="1"/>
              <a:t>em</a:t>
            </a:r>
            <a:r>
              <a:rPr lang="en" dirty="0"/>
              <a:t> </a:t>
            </a:r>
            <a:r>
              <a:rPr lang="en" err="1"/>
              <a:t>bom</a:t>
            </a:r>
            <a:r>
              <a:rPr lang="en" dirty="0"/>
              <a:t> </a:t>
            </a:r>
            <a:r>
              <a:rPr lang="en" err="1"/>
              <a:t>estado</a:t>
            </a:r>
            <a:r>
              <a:rPr lang="en" dirty="0"/>
              <a:t>.</a:t>
            </a:r>
          </a:p>
        </p:txBody>
      </p:sp>
      <p:sp>
        <p:nvSpPr>
          <p:cNvPr id="1316" name="Google Shape;1316;p32"/>
          <p:cNvSpPr txBox="1">
            <a:spLocks noGrp="1"/>
          </p:cNvSpPr>
          <p:nvPr>
            <p:ph type="subTitle" idx="6"/>
          </p:nvPr>
        </p:nvSpPr>
        <p:spPr>
          <a:xfrm>
            <a:off x="3516450" y="2643421"/>
            <a:ext cx="21111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Monitoramento</a:t>
            </a:r>
            <a:endParaRPr err="1"/>
          </a:p>
        </p:txBody>
      </p:sp>
      <p:sp>
        <p:nvSpPr>
          <p:cNvPr id="1317" name="Google Shape;1317;p32"/>
          <p:cNvSpPr txBox="1">
            <a:spLocks noGrp="1"/>
          </p:cNvSpPr>
          <p:nvPr>
            <p:ph type="title" idx="7"/>
          </p:nvPr>
        </p:nvSpPr>
        <p:spPr>
          <a:xfrm flipH="1">
            <a:off x="6925850" y="1690176"/>
            <a:ext cx="873000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18" name="Google Shape;1318;p32"/>
          <p:cNvSpPr txBox="1">
            <a:spLocks noGrp="1"/>
          </p:cNvSpPr>
          <p:nvPr>
            <p:ph type="subTitle" idx="8"/>
          </p:nvPr>
        </p:nvSpPr>
        <p:spPr>
          <a:xfrm>
            <a:off x="6145055" y="3210335"/>
            <a:ext cx="2822779" cy="12420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err="1"/>
              <a:t>Os</a:t>
            </a:r>
            <a:r>
              <a:rPr lang="en" dirty="0"/>
              <a:t> dados </a:t>
            </a:r>
            <a:r>
              <a:rPr lang="en" err="1"/>
              <a:t>serão</a:t>
            </a:r>
            <a:r>
              <a:rPr lang="en" dirty="0"/>
              <a:t> </a:t>
            </a:r>
            <a:r>
              <a:rPr lang="en" err="1"/>
              <a:t>apresentados</a:t>
            </a:r>
            <a:r>
              <a:rPr lang="en" dirty="0"/>
              <a:t> para </a:t>
            </a:r>
            <a:r>
              <a:rPr lang="en" err="1"/>
              <a:t>você</a:t>
            </a:r>
            <a:r>
              <a:rPr lang="en" dirty="0"/>
              <a:t>, </a:t>
            </a:r>
            <a:r>
              <a:rPr lang="en" err="1"/>
              <a:t>em</a:t>
            </a:r>
            <a:r>
              <a:rPr lang="en" dirty="0"/>
              <a:t> forma de </a:t>
            </a:r>
            <a:r>
              <a:rPr lang="en" err="1"/>
              <a:t>gráfico</a:t>
            </a:r>
            <a:r>
              <a:rPr lang="en" dirty="0"/>
              <a:t> de </a:t>
            </a:r>
            <a:r>
              <a:rPr lang="en" err="1"/>
              <a:t>variação</a:t>
            </a:r>
            <a:r>
              <a:rPr lang="en" dirty="0"/>
              <a:t>.</a:t>
            </a:r>
          </a:p>
        </p:txBody>
      </p:sp>
      <p:sp>
        <p:nvSpPr>
          <p:cNvPr id="1319" name="Google Shape;1319;p32"/>
          <p:cNvSpPr txBox="1">
            <a:spLocks noGrp="1"/>
          </p:cNvSpPr>
          <p:nvPr>
            <p:ph type="subTitle" idx="9"/>
          </p:nvPr>
        </p:nvSpPr>
        <p:spPr>
          <a:xfrm>
            <a:off x="5886262" y="2654204"/>
            <a:ext cx="3200184" cy="491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err="1"/>
              <a:t>Gráficos</a:t>
            </a:r>
          </a:p>
        </p:txBody>
      </p:sp>
      <p:pic>
        <p:nvPicPr>
          <p:cNvPr id="2" name="Picture 2" descr="Icon&#10;&#10;Description automatically generated">
            <a:extLst>
              <a:ext uri="{FF2B5EF4-FFF2-40B4-BE49-F238E27FC236}">
                <a16:creationId xmlns:a16="http://schemas.microsoft.com/office/drawing/2014/main" id="{A9C42159-7E10-4FE4-ADB1-667A7FA0B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87" y="135417"/>
            <a:ext cx="533400" cy="581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32"/>
          <p:cNvSpPr/>
          <p:nvPr/>
        </p:nvSpPr>
        <p:spPr>
          <a:xfrm>
            <a:off x="4093441" y="1574167"/>
            <a:ext cx="957118" cy="913317"/>
          </a:xfrm>
          <a:custGeom>
            <a:avLst/>
            <a:gdLst/>
            <a:ahLst/>
            <a:cxnLst/>
            <a:rect l="l" t="t" r="r" b="b"/>
            <a:pathLst>
              <a:path w="50441" h="48139" extrusionOk="0">
                <a:moveTo>
                  <a:pt x="23650" y="0"/>
                </a:moveTo>
                <a:cubicBezTo>
                  <a:pt x="20135" y="0"/>
                  <a:pt x="16764" y="610"/>
                  <a:pt x="13989" y="1881"/>
                </a:cubicBezTo>
                <a:cubicBezTo>
                  <a:pt x="3811" y="6544"/>
                  <a:pt x="0" y="24343"/>
                  <a:pt x="2532" y="32417"/>
                </a:cubicBezTo>
                <a:cubicBezTo>
                  <a:pt x="5007" y="40203"/>
                  <a:pt x="13818" y="48139"/>
                  <a:pt x="25899" y="48139"/>
                </a:cubicBezTo>
                <a:cubicBezTo>
                  <a:pt x="26305" y="48139"/>
                  <a:pt x="26713" y="48130"/>
                  <a:pt x="27126" y="48111"/>
                </a:cubicBezTo>
                <a:cubicBezTo>
                  <a:pt x="36452" y="47685"/>
                  <a:pt x="41968" y="44274"/>
                  <a:pt x="46204" y="37933"/>
                </a:cubicBezTo>
                <a:cubicBezTo>
                  <a:pt x="50441" y="31564"/>
                  <a:pt x="50015" y="22665"/>
                  <a:pt x="46204" y="12060"/>
                </a:cubicBezTo>
                <a:cubicBezTo>
                  <a:pt x="43432" y="4345"/>
                  <a:pt x="33032" y="0"/>
                  <a:pt x="236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32"/>
          <p:cNvSpPr/>
          <p:nvPr/>
        </p:nvSpPr>
        <p:spPr>
          <a:xfrm>
            <a:off x="6883791" y="1574167"/>
            <a:ext cx="957118" cy="913317"/>
          </a:xfrm>
          <a:custGeom>
            <a:avLst/>
            <a:gdLst/>
            <a:ahLst/>
            <a:cxnLst/>
            <a:rect l="l" t="t" r="r" b="b"/>
            <a:pathLst>
              <a:path w="50441" h="48139" extrusionOk="0">
                <a:moveTo>
                  <a:pt x="23650" y="0"/>
                </a:moveTo>
                <a:cubicBezTo>
                  <a:pt x="20135" y="0"/>
                  <a:pt x="16764" y="610"/>
                  <a:pt x="13989" y="1881"/>
                </a:cubicBezTo>
                <a:cubicBezTo>
                  <a:pt x="3811" y="6544"/>
                  <a:pt x="0" y="24343"/>
                  <a:pt x="2532" y="32417"/>
                </a:cubicBezTo>
                <a:cubicBezTo>
                  <a:pt x="5007" y="40203"/>
                  <a:pt x="13818" y="48139"/>
                  <a:pt x="25899" y="48139"/>
                </a:cubicBezTo>
                <a:cubicBezTo>
                  <a:pt x="26305" y="48139"/>
                  <a:pt x="26713" y="48130"/>
                  <a:pt x="27126" y="48111"/>
                </a:cubicBezTo>
                <a:cubicBezTo>
                  <a:pt x="36452" y="47685"/>
                  <a:pt x="41968" y="44274"/>
                  <a:pt x="46204" y="37933"/>
                </a:cubicBezTo>
                <a:cubicBezTo>
                  <a:pt x="50441" y="31564"/>
                  <a:pt x="50015" y="22665"/>
                  <a:pt x="46204" y="12060"/>
                </a:cubicBezTo>
                <a:cubicBezTo>
                  <a:pt x="43432" y="4345"/>
                  <a:pt x="33032" y="0"/>
                  <a:pt x="236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32"/>
          <p:cNvSpPr/>
          <p:nvPr/>
        </p:nvSpPr>
        <p:spPr>
          <a:xfrm>
            <a:off x="1303091" y="1574167"/>
            <a:ext cx="957118" cy="913317"/>
          </a:xfrm>
          <a:custGeom>
            <a:avLst/>
            <a:gdLst/>
            <a:ahLst/>
            <a:cxnLst/>
            <a:rect l="l" t="t" r="r" b="b"/>
            <a:pathLst>
              <a:path w="50441" h="48139" extrusionOk="0">
                <a:moveTo>
                  <a:pt x="23650" y="0"/>
                </a:moveTo>
                <a:cubicBezTo>
                  <a:pt x="20135" y="0"/>
                  <a:pt x="16764" y="610"/>
                  <a:pt x="13989" y="1881"/>
                </a:cubicBezTo>
                <a:cubicBezTo>
                  <a:pt x="3811" y="6544"/>
                  <a:pt x="0" y="24343"/>
                  <a:pt x="2532" y="32417"/>
                </a:cubicBezTo>
                <a:cubicBezTo>
                  <a:pt x="5007" y="40203"/>
                  <a:pt x="13818" y="48139"/>
                  <a:pt x="25899" y="48139"/>
                </a:cubicBezTo>
                <a:cubicBezTo>
                  <a:pt x="26305" y="48139"/>
                  <a:pt x="26713" y="48130"/>
                  <a:pt x="27126" y="48111"/>
                </a:cubicBezTo>
                <a:cubicBezTo>
                  <a:pt x="36452" y="47685"/>
                  <a:pt x="41968" y="44274"/>
                  <a:pt x="46204" y="37933"/>
                </a:cubicBezTo>
                <a:cubicBezTo>
                  <a:pt x="50441" y="31564"/>
                  <a:pt x="50015" y="22665"/>
                  <a:pt x="46204" y="12060"/>
                </a:cubicBezTo>
                <a:cubicBezTo>
                  <a:pt x="43432" y="4345"/>
                  <a:pt x="33032" y="0"/>
                  <a:pt x="236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32"/>
          <p:cNvSpPr txBox="1">
            <a:spLocks noGrp="1"/>
          </p:cNvSpPr>
          <p:nvPr>
            <p:ph type="title" idx="3"/>
          </p:nvPr>
        </p:nvSpPr>
        <p:spPr>
          <a:xfrm>
            <a:off x="726100" y="561075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/>
              <a:t>Solução</a:t>
            </a:r>
            <a:r>
              <a:rPr lang="en"/>
              <a:t> </a:t>
            </a:r>
            <a:r>
              <a:rPr lang="en" err="1">
                <a:solidFill>
                  <a:schemeClr val="dk2"/>
                </a:solidFill>
              </a:rPr>
              <a:t>Proposta</a:t>
            </a:r>
            <a:endParaRPr lang="en-US" err="1">
              <a:solidFill>
                <a:schemeClr val="dk2"/>
              </a:solidFill>
            </a:endParaRPr>
          </a:p>
        </p:txBody>
      </p:sp>
      <p:sp>
        <p:nvSpPr>
          <p:cNvPr id="1311" name="Google Shape;1311;p32"/>
          <p:cNvSpPr txBox="1">
            <a:spLocks noGrp="1"/>
          </p:cNvSpPr>
          <p:nvPr>
            <p:ph type="subTitle" idx="1"/>
          </p:nvPr>
        </p:nvSpPr>
        <p:spPr>
          <a:xfrm>
            <a:off x="283997" y="3210335"/>
            <a:ext cx="2811995" cy="10479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Com o </a:t>
            </a:r>
            <a:r>
              <a:rPr lang="en" err="1"/>
              <a:t>nosso</a:t>
            </a:r>
            <a:r>
              <a:rPr lang="en"/>
              <a:t> WEB site você acompanhará </a:t>
            </a:r>
            <a:r>
              <a:rPr lang="en" err="1"/>
              <a:t>os</a:t>
            </a:r>
            <a:r>
              <a:rPr lang="en"/>
              <a:t> </a:t>
            </a:r>
            <a:r>
              <a:rPr lang="en" err="1"/>
              <a:t>gráficos</a:t>
            </a:r>
            <a:r>
              <a:rPr lang="en"/>
              <a:t> e </a:t>
            </a:r>
            <a:r>
              <a:rPr lang="en" err="1"/>
              <a:t>poderá</a:t>
            </a:r>
            <a:r>
              <a:rPr lang="en"/>
              <a:t> </a:t>
            </a:r>
            <a:r>
              <a:rPr lang="en" err="1"/>
              <a:t>calcular</a:t>
            </a:r>
            <a:r>
              <a:rPr lang="en"/>
              <a:t> </a:t>
            </a:r>
            <a:r>
              <a:rPr lang="en" err="1"/>
              <a:t>seu</a:t>
            </a:r>
            <a:r>
              <a:rPr lang="en"/>
              <a:t> </a:t>
            </a:r>
            <a:r>
              <a:rPr lang="en" err="1"/>
              <a:t>ganho</a:t>
            </a:r>
            <a:r>
              <a:rPr lang="en"/>
              <a:t> com a </a:t>
            </a:r>
            <a:r>
              <a:rPr lang="en" err="1"/>
              <a:t>nossa</a:t>
            </a:r>
            <a:r>
              <a:rPr lang="en"/>
              <a:t> </a:t>
            </a:r>
            <a:r>
              <a:rPr lang="en" err="1"/>
              <a:t>tecnologia</a:t>
            </a:r>
            <a:r>
              <a:rPr lang="en"/>
              <a:t>.</a:t>
            </a:r>
            <a:endParaRPr lang="en-US"/>
          </a:p>
        </p:txBody>
      </p:sp>
      <p:sp>
        <p:nvSpPr>
          <p:cNvPr id="1312" name="Google Shape;1312;p32"/>
          <p:cNvSpPr txBox="1">
            <a:spLocks noGrp="1"/>
          </p:cNvSpPr>
          <p:nvPr>
            <p:ph type="title"/>
          </p:nvPr>
        </p:nvSpPr>
        <p:spPr>
          <a:xfrm flipH="1">
            <a:off x="1345150" y="1690176"/>
            <a:ext cx="873000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313" name="Google Shape;1313;p32"/>
          <p:cNvSpPr txBox="1">
            <a:spLocks noGrp="1"/>
          </p:cNvSpPr>
          <p:nvPr>
            <p:ph type="subTitle" idx="2"/>
          </p:nvPr>
        </p:nvSpPr>
        <p:spPr>
          <a:xfrm>
            <a:off x="726100" y="2643421"/>
            <a:ext cx="21111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WEB Site</a:t>
            </a:r>
            <a:endParaRPr lang="en-US"/>
          </a:p>
        </p:txBody>
      </p:sp>
      <p:sp>
        <p:nvSpPr>
          <p:cNvPr id="1314" name="Google Shape;1314;p32"/>
          <p:cNvSpPr txBox="1">
            <a:spLocks noGrp="1"/>
          </p:cNvSpPr>
          <p:nvPr>
            <p:ph type="title" idx="4"/>
          </p:nvPr>
        </p:nvSpPr>
        <p:spPr>
          <a:xfrm flipH="1">
            <a:off x="4135500" y="1690176"/>
            <a:ext cx="873000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315" name="Google Shape;1315;p32"/>
          <p:cNvSpPr txBox="1">
            <a:spLocks noGrp="1"/>
          </p:cNvSpPr>
          <p:nvPr>
            <p:ph type="subTitle" idx="5"/>
          </p:nvPr>
        </p:nvSpPr>
        <p:spPr>
          <a:xfrm>
            <a:off x="3371910" y="3092221"/>
            <a:ext cx="2348326" cy="11126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err="1"/>
              <a:t>Você</a:t>
            </a:r>
            <a:r>
              <a:rPr lang="en"/>
              <a:t> </a:t>
            </a:r>
            <a:r>
              <a:rPr lang="en" err="1"/>
              <a:t>terá</a:t>
            </a:r>
            <a:r>
              <a:rPr lang="en"/>
              <a:t> </a:t>
            </a:r>
            <a:r>
              <a:rPr lang="en" err="1"/>
              <a:t>menos</a:t>
            </a:r>
            <a:r>
              <a:rPr lang="en"/>
              <a:t> </a:t>
            </a:r>
            <a:r>
              <a:rPr lang="en" err="1"/>
              <a:t>perdas</a:t>
            </a:r>
            <a:r>
              <a:rPr lang="en"/>
              <a:t> de </a:t>
            </a:r>
            <a:r>
              <a:rPr lang="en" err="1"/>
              <a:t>peixes</a:t>
            </a:r>
            <a:r>
              <a:rPr lang="en"/>
              <a:t> e </a:t>
            </a:r>
            <a:r>
              <a:rPr lang="en" err="1"/>
              <a:t>maior</a:t>
            </a:r>
            <a:r>
              <a:rPr lang="en"/>
              <a:t> </a:t>
            </a:r>
            <a:r>
              <a:rPr lang="en" err="1"/>
              <a:t>lucrabilidade</a:t>
            </a:r>
            <a:r>
              <a:rPr lang="en"/>
              <a:t>.</a:t>
            </a:r>
          </a:p>
        </p:txBody>
      </p:sp>
      <p:sp>
        <p:nvSpPr>
          <p:cNvPr id="1316" name="Google Shape;1316;p32"/>
          <p:cNvSpPr txBox="1">
            <a:spLocks noGrp="1"/>
          </p:cNvSpPr>
          <p:nvPr>
            <p:ph type="subTitle" idx="6"/>
          </p:nvPr>
        </p:nvSpPr>
        <p:spPr>
          <a:xfrm>
            <a:off x="2938622" y="2654204"/>
            <a:ext cx="3264882" cy="4380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err="1"/>
              <a:t>Redução</a:t>
            </a:r>
            <a:r>
              <a:rPr lang="en"/>
              <a:t> de </a:t>
            </a:r>
            <a:r>
              <a:rPr lang="en" err="1"/>
              <a:t>gastos</a:t>
            </a:r>
          </a:p>
        </p:txBody>
      </p:sp>
      <p:sp>
        <p:nvSpPr>
          <p:cNvPr id="1317" name="Google Shape;1317;p32"/>
          <p:cNvSpPr txBox="1">
            <a:spLocks noGrp="1"/>
          </p:cNvSpPr>
          <p:nvPr>
            <p:ph type="title" idx="7"/>
          </p:nvPr>
        </p:nvSpPr>
        <p:spPr>
          <a:xfrm flipH="1">
            <a:off x="6925850" y="1690176"/>
            <a:ext cx="873000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318" name="Google Shape;1318;p32"/>
          <p:cNvSpPr txBox="1">
            <a:spLocks noGrp="1"/>
          </p:cNvSpPr>
          <p:nvPr>
            <p:ph type="subTitle" idx="8"/>
          </p:nvPr>
        </p:nvSpPr>
        <p:spPr>
          <a:xfrm>
            <a:off x="5923146" y="3210335"/>
            <a:ext cx="2865911" cy="12420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A </a:t>
            </a:r>
            <a:r>
              <a:rPr lang="en" err="1"/>
              <a:t>qualidade</a:t>
            </a:r>
            <a:r>
              <a:rPr lang="en"/>
              <a:t> de </a:t>
            </a:r>
            <a:r>
              <a:rPr lang="en" err="1"/>
              <a:t>seu</a:t>
            </a:r>
            <a:r>
              <a:rPr lang="en"/>
              <a:t> </a:t>
            </a:r>
            <a:r>
              <a:rPr lang="en" err="1"/>
              <a:t>produto</a:t>
            </a:r>
            <a:r>
              <a:rPr lang="en"/>
              <a:t> </a:t>
            </a:r>
            <a:r>
              <a:rPr lang="en" err="1"/>
              <a:t>aumentará</a:t>
            </a:r>
            <a:r>
              <a:rPr lang="en"/>
              <a:t> </a:t>
            </a:r>
            <a:r>
              <a:rPr lang="en" err="1"/>
              <a:t>juntamente</a:t>
            </a:r>
            <a:r>
              <a:rPr lang="en"/>
              <a:t> com a </a:t>
            </a:r>
            <a:r>
              <a:rPr lang="en" err="1"/>
              <a:t>demanda</a:t>
            </a:r>
            <a:r>
              <a:rPr lang="en"/>
              <a:t>.</a:t>
            </a:r>
            <a:endParaRPr lang="en-US"/>
          </a:p>
          <a:p>
            <a:pPr marL="0" indent="0"/>
            <a:r>
              <a:rPr lang="en" err="1"/>
              <a:t>Contribuirá</a:t>
            </a:r>
            <a:r>
              <a:rPr lang="en"/>
              <a:t> </a:t>
            </a:r>
            <a:r>
              <a:rPr lang="en" err="1"/>
              <a:t>também</a:t>
            </a:r>
            <a:r>
              <a:rPr lang="en"/>
              <a:t> para a </a:t>
            </a:r>
            <a:r>
              <a:rPr lang="en" err="1"/>
              <a:t>sustentabilidade</a:t>
            </a:r>
            <a:r>
              <a:rPr lang="en"/>
              <a:t>.</a:t>
            </a:r>
            <a:endParaRPr lang="en-US"/>
          </a:p>
        </p:txBody>
      </p:sp>
      <p:sp>
        <p:nvSpPr>
          <p:cNvPr id="1319" name="Google Shape;1319;p32"/>
          <p:cNvSpPr txBox="1">
            <a:spLocks noGrp="1"/>
          </p:cNvSpPr>
          <p:nvPr>
            <p:ph type="subTitle" idx="9"/>
          </p:nvPr>
        </p:nvSpPr>
        <p:spPr>
          <a:xfrm>
            <a:off x="5756866" y="2621855"/>
            <a:ext cx="3200184" cy="491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err="1"/>
              <a:t>Valorização</a:t>
            </a:r>
          </a:p>
        </p:txBody>
      </p:sp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F2A9DBE5-4F85-412F-97EE-599C4A777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87" y="135417"/>
            <a:ext cx="5334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16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0DB9B3D-8531-4FF8-AA9D-FA817D24E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64" y="136405"/>
            <a:ext cx="476250" cy="514350"/>
          </a:xfrm>
          <a:prstGeom prst="rect">
            <a:avLst/>
          </a:prstGeom>
        </p:spPr>
      </p:pic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BBD08A03-3FF1-422F-A2CA-49D27786E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536" y="38087"/>
            <a:ext cx="5570134" cy="5067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A90D16C6-5CCA-498B-9103-E110520F2503}"/>
              </a:ext>
            </a:extLst>
          </p:cNvPr>
          <p:cNvSpPr txBox="1">
            <a:spLocks/>
          </p:cNvSpPr>
          <p:nvPr/>
        </p:nvSpPr>
        <p:spPr>
          <a:xfrm>
            <a:off x="727538" y="1796"/>
            <a:ext cx="769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atisfy"/>
              <a:buNone/>
              <a:defRPr sz="35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r>
              <a:rPr lang="en-US"/>
              <a:t>Backlog / </a:t>
            </a:r>
            <a:r>
              <a:rPr lang="en-US" err="1"/>
              <a:t>Requisitos</a:t>
            </a:r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342F849-512E-4C06-BABC-3A1CED18E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18" y="110077"/>
            <a:ext cx="447675" cy="5238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7911A7-5272-43EC-8019-843008557C60}"/>
              </a:ext>
            </a:extLst>
          </p:cNvPr>
          <p:cNvSpPr/>
          <p:nvPr/>
        </p:nvSpPr>
        <p:spPr>
          <a:xfrm>
            <a:off x="5581290" y="4044709"/>
            <a:ext cx="2393829" cy="1099867"/>
          </a:xfrm>
          <a:prstGeom prst="rect">
            <a:avLst/>
          </a:prstGeom>
          <a:solidFill>
            <a:srgbClr val="081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87236D7-879B-4A94-8D0B-E7481F28D7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188"/>
          <a:stretch/>
        </p:blipFill>
        <p:spPr>
          <a:xfrm>
            <a:off x="5691843" y="715683"/>
            <a:ext cx="2010056" cy="239632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DEB836E-36E8-4760-8BF6-110F03737A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7306" y="715683"/>
            <a:ext cx="1991003" cy="123842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9F9388A-AD9B-49AC-B2BB-D37C668F21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243" y="715683"/>
            <a:ext cx="2000529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8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E54"/>
        </a:solidFill>
        <a:effectLst/>
      </p:bgPr>
    </p:bg>
    <p:spTree>
      <p:nvGrpSpPr>
        <p:cNvPr id="1" name="Shape 14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CF10CAB-6DA0-4767-A292-9F0865A319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30" b="6827"/>
          <a:stretch/>
        </p:blipFill>
        <p:spPr>
          <a:xfrm>
            <a:off x="876765" y="911557"/>
            <a:ext cx="6700787" cy="4102556"/>
          </a:xfrm>
          <a:prstGeom prst="rect">
            <a:avLst/>
          </a:prstGeom>
        </p:spPr>
      </p:pic>
      <p:sp>
        <p:nvSpPr>
          <p:cNvPr id="3" name="Title 7">
            <a:extLst>
              <a:ext uri="{FF2B5EF4-FFF2-40B4-BE49-F238E27FC236}">
                <a16:creationId xmlns:a16="http://schemas.microsoft.com/office/drawing/2014/main" id="{84145A4D-FC65-4C07-A79E-B49B7D340D63}"/>
              </a:ext>
            </a:extLst>
          </p:cNvPr>
          <p:cNvSpPr txBox="1">
            <a:spLocks/>
          </p:cNvSpPr>
          <p:nvPr/>
        </p:nvSpPr>
        <p:spPr>
          <a:xfrm>
            <a:off x="1006630" y="267610"/>
            <a:ext cx="6453963" cy="381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atisfy"/>
              <a:buNone/>
              <a:defRPr sz="35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r>
              <a:rPr lang="en-US" sz="4500" dirty="0" err="1">
                <a:solidFill>
                  <a:schemeClr val="bg1"/>
                </a:solidFill>
              </a:rPr>
              <a:t>Protótipo</a:t>
            </a:r>
            <a:r>
              <a:rPr lang="en-US" sz="4500" dirty="0">
                <a:solidFill>
                  <a:schemeClr val="bg1"/>
                </a:solidFill>
              </a:rPr>
              <a:t> do </a:t>
            </a:r>
            <a:r>
              <a:rPr lang="en-US" sz="4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Site</a:t>
            </a:r>
          </a:p>
        </p:txBody>
      </p:sp>
    </p:spTree>
    <p:extLst>
      <p:ext uri="{BB962C8B-B14F-4D97-AF65-F5344CB8AC3E}">
        <p14:creationId xmlns:p14="http://schemas.microsoft.com/office/powerpoint/2010/main" val="190084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F19EC7-A695-4AB1-BBB7-F84B4ECF43BE}"/>
              </a:ext>
            </a:extLst>
          </p:cNvPr>
          <p:cNvSpPr txBox="1"/>
          <p:nvPr/>
        </p:nvSpPr>
        <p:spPr>
          <a:xfrm>
            <a:off x="2934131" y="83127"/>
            <a:ext cx="39771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err="1">
                <a:solidFill>
                  <a:srgbClr val="FFFFFF"/>
                </a:solidFill>
                <a:latin typeface="Satisfy"/>
              </a:rPr>
              <a:t>Simulador</a:t>
            </a:r>
            <a:r>
              <a:rPr lang="en-US" sz="3200">
                <a:solidFill>
                  <a:srgbClr val="FFFFFF"/>
                </a:solidFill>
                <a:latin typeface="Satisfy"/>
              </a:rPr>
              <a:t> </a:t>
            </a:r>
            <a:r>
              <a:rPr lang="en-US" sz="3200" err="1">
                <a:solidFill>
                  <a:srgbClr val="79F1F1"/>
                </a:solidFill>
                <a:latin typeface="Satisfy"/>
              </a:rPr>
              <a:t>Financeiro</a:t>
            </a:r>
            <a:r>
              <a:rPr lang="en-US" sz="3200">
                <a:latin typeface="Satisfy"/>
              </a:rPr>
              <a:t>​</a:t>
            </a:r>
            <a:endParaRPr lang="en-US" sz="32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7FFD09-16A5-4C33-A632-694009CEB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18"/>
            <a:ext cx="9144000" cy="331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14480"/>
      </p:ext>
    </p:extLst>
  </p:cSld>
  <p:clrMapOvr>
    <a:masterClrMapping/>
  </p:clrMapOvr>
</p:sld>
</file>

<file path=ppt/theme/theme1.xml><?xml version="1.0" encoding="utf-8"?>
<a:theme xmlns:a="http://schemas.openxmlformats.org/drawingml/2006/main" name="Aquaculture &amp; Fisheries Thesis by Slidesgo">
  <a:themeElements>
    <a:clrScheme name="Simple Light">
      <a:dk1>
        <a:srgbClr val="081B43"/>
      </a:dk1>
      <a:lt1>
        <a:srgbClr val="273D63"/>
      </a:lt1>
      <a:dk2>
        <a:srgbClr val="79F1F1"/>
      </a:dk2>
      <a:lt2>
        <a:srgbClr val="07AE9C"/>
      </a:lt2>
      <a:accent1>
        <a:srgbClr val="77D8C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94351161D70F4CAEBD7B86231B3DDF" ma:contentTypeVersion="12" ma:contentTypeDescription="Create a new document." ma:contentTypeScope="" ma:versionID="d5f38b0020d4465262d5c535293fe3af">
  <xsd:schema xmlns:xsd="http://www.w3.org/2001/XMLSchema" xmlns:xs="http://www.w3.org/2001/XMLSchema" xmlns:p="http://schemas.microsoft.com/office/2006/metadata/properties" xmlns:ns3="4bc5c97c-1d73-4ddd-b761-3e2b250dfd29" xmlns:ns4="8531b0eb-b9ec-4304-8fd5-4ef867e31f75" targetNamespace="http://schemas.microsoft.com/office/2006/metadata/properties" ma:root="true" ma:fieldsID="06243e2ec60620d2fab94266bbff22ca" ns3:_="" ns4:_="">
    <xsd:import namespace="4bc5c97c-1d73-4ddd-b761-3e2b250dfd29"/>
    <xsd:import namespace="8531b0eb-b9ec-4304-8fd5-4ef867e31f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c5c97c-1d73-4ddd-b761-3e2b250dfd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31b0eb-b9ec-4304-8fd5-4ef867e31f7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B0A23B-15E3-4F5F-8AE1-B82E921C06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c5c97c-1d73-4ddd-b761-3e2b250dfd29"/>
    <ds:schemaRef ds:uri="8531b0eb-b9ec-4304-8fd5-4ef867e31f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044FA8-D788-41FF-9877-8E5F4BB2D0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4BBCFC-B99B-4FE3-BD94-C37D2A238C1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531b0eb-b9ec-4304-8fd5-4ef867e31f75"/>
    <ds:schemaRef ds:uri="4bc5c97c-1d73-4ddd-b761-3e2b250dfd2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340</Words>
  <Application>Microsoft Office PowerPoint</Application>
  <PresentationFormat>Apresentação na tela (16:9)</PresentationFormat>
  <Paragraphs>68</Paragraphs>
  <Slides>13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22" baseType="lpstr">
      <vt:lpstr>Aharoni</vt:lpstr>
      <vt:lpstr>Proxima Nova</vt:lpstr>
      <vt:lpstr>Satisfy</vt:lpstr>
      <vt:lpstr>Arial</vt:lpstr>
      <vt:lpstr>Inter</vt:lpstr>
      <vt:lpstr>Open Sans</vt:lpstr>
      <vt:lpstr>Montserrat</vt:lpstr>
      <vt:lpstr>Aquaculture &amp; Fisheries Thesis by Slidesgo</vt:lpstr>
      <vt:lpstr>Slidesgo Final Pages</vt:lpstr>
      <vt:lpstr>Empresa Betta</vt:lpstr>
      <vt:lpstr>Segmento: Transporte de pescados</vt:lpstr>
      <vt:lpstr>Apresentação do PowerPoint</vt:lpstr>
      <vt:lpstr>Solução Proposta</vt:lpstr>
      <vt:lpstr>Solução Proposta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Empresa Betta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Aquaculture &amp; Fisheries Thesis</dc:title>
  <dc:creator>10PROX64</dc:creator>
  <cp:lastModifiedBy>ANDREY RODRIGUES LIMA ORDELINO .</cp:lastModifiedBy>
  <cp:revision>2</cp:revision>
  <dcterms:modified xsi:type="dcterms:W3CDTF">2022-03-15T16:45:46Z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0x010100CD94351161D70F4CAEBD7B86231B3DDF</vt:lpwstr>
  </property>
</Properties>
</file>