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5"/>
    <p:sldMasterId id="214748369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IBM Plex Sans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IBM Plex Sans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D6291D-6569-4511-ABDC-EB4117FF0A44}">
  <a:tblStyle styleId="{53D6291D-6569-4511-ABDC-EB4117FF0A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7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IBMPlexSans-regular.fntdata"/><Relationship Id="rId25" Type="http://schemas.openxmlformats.org/officeDocument/2006/relationships/slide" Target="slides/slide18.xml"/><Relationship Id="rId28" Type="http://schemas.openxmlformats.org/officeDocument/2006/relationships/font" Target="fonts/IBMPlexSans-italic.fntdata"/><Relationship Id="rId27" Type="http://schemas.openxmlformats.org/officeDocument/2006/relationships/font" Target="fonts/IBMPlex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IBMPlex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4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3.xml"/><Relationship Id="rId32" Type="http://schemas.openxmlformats.org/officeDocument/2006/relationships/font" Target="fonts/Roboto-italic.fntdata"/><Relationship Id="rId13" Type="http://schemas.openxmlformats.org/officeDocument/2006/relationships/slide" Target="slides/slide6.xml"/><Relationship Id="rId35" Type="http://schemas.openxmlformats.org/officeDocument/2006/relationships/font" Target="fonts/IBMPlexSansSemiBold-bold.fntdata"/><Relationship Id="rId12" Type="http://schemas.openxmlformats.org/officeDocument/2006/relationships/slide" Target="slides/slide5.xml"/><Relationship Id="rId34" Type="http://schemas.openxmlformats.org/officeDocument/2006/relationships/font" Target="fonts/IBMPlexSansSemiBold-regular.fntdata"/><Relationship Id="rId15" Type="http://schemas.openxmlformats.org/officeDocument/2006/relationships/slide" Target="slides/slide8.xml"/><Relationship Id="rId37" Type="http://schemas.openxmlformats.org/officeDocument/2006/relationships/font" Target="fonts/IBMPlexSansSemiBold-boldItalic.fntdata"/><Relationship Id="rId14" Type="http://schemas.openxmlformats.org/officeDocument/2006/relationships/slide" Target="slides/slide7.xml"/><Relationship Id="rId36" Type="http://schemas.openxmlformats.org/officeDocument/2006/relationships/font" Target="fonts/IBMPlexSansSemiBold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sergey.ru/timer/?t=300" TargetMode="External"/><Relationship Id="rId3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2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f20b0949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0f20b0949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f20b0949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0f20b0949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f20b0949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10f20b0949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f20b0949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10f20b0949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81ba7d4ae_0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1081ba7d4a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f07d28d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0f07d28d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</a:t>
            </a:r>
            <a:r>
              <a:rPr lang="ru-RU"/>
              <a:t>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f20b0949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10f20b0949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f20b094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0f20b09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81ba7d4a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081ba7d4a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f20b094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g10f20b094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81ba7d4a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081ba7d4a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f20b0949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0f20b0949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f20b094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0f20b094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f20b0949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10f20b0949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7.png"/><Relationship Id="rId3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Титульник">
  <p:cSld name="TITLE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Титульник">
  <p:cSld name="TITLE_1_4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Титульник">
  <p:cSld name="TITLE_1_3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Титульник">
  <p:cSld name="TITLE_1_2_1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Титульник">
  <p:cSld name="TITLE_1_2_1_1_1_1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Пустой титульник, вставь справа иллюстрацию по теме">
  <p:cSld name="TITLE_1_2_1_1_1_1_1"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0" name="Google Shape;140;p2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TITLE_1_1_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27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7" name="Google Shape;157;p29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29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59" name="Google Shape;15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2" name="Google Shape;162;p30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30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64" name="Google Shape;16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67" name="Google Shape;16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10 Отбивка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2" name="Google Shape;172;p3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73" name="Google Shape;173;p33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4" name="Google Shape;17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7" name="Google Shape;177;p3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78" name="Google Shape;178;p34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34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0" name="Google Shape;18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">
  <p:cSld name="1_Title slide 5_2_1_4_1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3" name="Google Shape;183;p35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84" name="Google Shape;184;p35"/>
          <p:cNvSpPr txBox="1"/>
          <p:nvPr>
            <p:ph idx="2" type="subTitle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5" name="Google Shape;18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Что будет на уроке - 1 вариант">
  <p:cSld name="1_Title slide 5_2_1_2"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89" name="Google Shape;189;p36"/>
          <p:cNvSpPr txBox="1"/>
          <p:nvPr>
            <p:ph idx="2" type="subTitle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3" type="body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1" name="Google Shape;191;p36"/>
          <p:cNvSpPr txBox="1"/>
          <p:nvPr>
            <p:ph idx="4" type="subTitle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36"/>
          <p:cNvSpPr txBox="1"/>
          <p:nvPr>
            <p:ph idx="5" type="body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3" name="Google Shape;193;p36"/>
          <p:cNvSpPr txBox="1"/>
          <p:nvPr>
            <p:ph idx="6" type="subTitle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7" type="body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8" type="subTitle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idx="9" type="body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7" name="Google Shape;197;p36"/>
          <p:cNvSpPr txBox="1"/>
          <p:nvPr>
            <p:ph idx="13" type="subTitle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36"/>
          <p:cNvSpPr txBox="1"/>
          <p:nvPr>
            <p:ph idx="14" type="body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9" name="Google Shape;199;p36"/>
          <p:cNvSpPr txBox="1"/>
          <p:nvPr>
            <p:ph idx="15" type="subTitle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36"/>
          <p:cNvSpPr txBox="1"/>
          <p:nvPr>
            <p:ph idx="16" type="body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01" name="Google Shape;20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 Что будет на уроке - 2 вариант ">
  <p:cSld name="1_Title slide 5_2_1_2_1"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2" type="body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6" name="Google Shape;206;p37"/>
          <p:cNvSpPr txBox="1"/>
          <p:nvPr>
            <p:ph idx="3" type="subTitle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37"/>
          <p:cNvSpPr txBox="1"/>
          <p:nvPr>
            <p:ph idx="4" type="body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8" name="Google Shape;208;p37"/>
          <p:cNvSpPr txBox="1"/>
          <p:nvPr>
            <p:ph idx="5" type="subTitle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37"/>
          <p:cNvSpPr txBox="1"/>
          <p:nvPr>
            <p:ph idx="6" type="body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0" name="Google Shape;210;p37"/>
          <p:cNvSpPr txBox="1"/>
          <p:nvPr>
            <p:ph idx="7" type="subTitle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7"/>
          <p:cNvSpPr txBox="1"/>
          <p:nvPr>
            <p:ph idx="8" type="body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2" name="Google Shape;212;p37"/>
          <p:cNvSpPr txBox="1"/>
          <p:nvPr>
            <p:ph idx="9" type="subTitle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37"/>
          <p:cNvSpPr txBox="1"/>
          <p:nvPr>
            <p:ph idx="13" type="body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4" name="Google Shape;214;p37"/>
          <p:cNvSpPr txBox="1"/>
          <p:nvPr>
            <p:ph idx="14" type="subTitle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37"/>
          <p:cNvSpPr txBox="1"/>
          <p:nvPr>
            <p:ph idx="15" type="body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6" name="Google Shape;216;p37"/>
          <p:cNvSpPr txBox="1"/>
          <p:nvPr>
            <p:ph idx="16" type="subTitle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7" name="Google Shape;21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0" name="Google Shape;220;p38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221" name="Google Shape;221;p38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38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8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4" name="Google Shape;22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9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29" name="Google Shape;22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Для цитат">
  <p:cSld name="CUSTOM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6375" y="330150"/>
            <a:ext cx="4391259" cy="44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">
  <p:cSld name="1_Title slide 5_2_1_4_1_1_1_1"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35" name="Google Shape;235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1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3" type="subTitle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9" name="Google Shape;239;p41"/>
          <p:cNvSpPr txBox="1"/>
          <p:nvPr>
            <p:ph idx="4" type="subTitle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0" name="Google Shape;240;p41"/>
          <p:cNvSpPr txBox="1"/>
          <p:nvPr>
            <p:ph idx="5" type="subTitle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1" name="Google Shape;241;p41"/>
          <p:cNvSpPr txBox="1"/>
          <p:nvPr>
            <p:ph idx="6" type="subTitle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2" name="Google Shape;242;p41"/>
          <p:cNvSpPr txBox="1"/>
          <p:nvPr>
            <p:ph idx="7" type="subTitle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3" name="Google Shape;243;p41"/>
          <p:cNvSpPr txBox="1"/>
          <p:nvPr>
            <p:ph idx="8" type="subTitle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4" name="Google Shape;244;p41"/>
          <p:cNvSpPr txBox="1"/>
          <p:nvPr>
            <p:ph idx="9" type="subTitle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5" name="Google Shape;245;p41"/>
          <p:cNvSpPr txBox="1"/>
          <p:nvPr>
            <p:ph idx="13" type="subTitle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6" name="Google Shape;246;p41"/>
          <p:cNvSpPr txBox="1"/>
          <p:nvPr>
            <p:ph idx="14" type="subTitle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7" name="Google Shape;247;p41"/>
          <p:cNvSpPr txBox="1"/>
          <p:nvPr>
            <p:ph idx="15" type="subTitle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8" name="Google Shape;248;p41"/>
          <p:cNvSpPr txBox="1"/>
          <p:nvPr>
            <p:ph idx="16" type="subTitle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9" name="Google Shape;249;p41"/>
          <p:cNvSpPr txBox="1"/>
          <p:nvPr>
            <p:ph idx="17" type="subTitle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0" name="Google Shape;250;p41"/>
          <p:cNvSpPr txBox="1"/>
          <p:nvPr>
            <p:ph idx="18" type="subTitle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1" name="Google Shape;251;p41"/>
          <p:cNvSpPr txBox="1"/>
          <p:nvPr>
            <p:ph idx="19" type="subTitle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2" name="Google Shape;252;p41"/>
          <p:cNvSpPr txBox="1"/>
          <p:nvPr>
            <p:ph idx="20" type="subTitle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3" name="Google Shape;253;p41"/>
          <p:cNvSpPr txBox="1"/>
          <p:nvPr>
            <p:ph idx="21" type="subTitle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4" name="Google Shape;254;p41"/>
          <p:cNvSpPr txBox="1"/>
          <p:nvPr>
            <p:ph idx="22" type="subTitle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5" name="Google Shape;255;p41"/>
          <p:cNvSpPr txBox="1"/>
          <p:nvPr>
            <p:ph idx="23" type="subTitle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6" name="Google Shape;256;p41"/>
          <p:cNvSpPr txBox="1"/>
          <p:nvPr>
            <p:ph idx="24" type="subTitle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">
  <p:cSld name="1_Title slide 5_2_1_4_1_1_1_1_1"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59" name="Google Shape;25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2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1" name="Google Shape;261;p42"/>
          <p:cNvSpPr txBox="1"/>
          <p:nvPr>
            <p:ph idx="2" type="subTitle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2" name="Google Shape;262;p42"/>
          <p:cNvSpPr txBox="1"/>
          <p:nvPr>
            <p:ph idx="3" type="subTitle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3" name="Google Shape;263;p42"/>
          <p:cNvSpPr txBox="1"/>
          <p:nvPr>
            <p:ph idx="4" type="subTitle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4" name="Google Shape;264;p42"/>
          <p:cNvSpPr txBox="1"/>
          <p:nvPr>
            <p:ph idx="5" type="subTitle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5" name="Google Shape;265;p42"/>
          <p:cNvSpPr txBox="1"/>
          <p:nvPr>
            <p:ph idx="6" type="subTitle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6" name="Google Shape;266;p42"/>
          <p:cNvSpPr txBox="1"/>
          <p:nvPr>
            <p:ph idx="7" type="subTitle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7" name="Google Shape;267;p42"/>
          <p:cNvSpPr txBox="1"/>
          <p:nvPr>
            <p:ph idx="8" type="subTitle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8" name="Google Shape;268;p42"/>
          <p:cNvSpPr txBox="1"/>
          <p:nvPr>
            <p:ph idx="9" type="subTitle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 1">
  <p:cSld name="1_Title slide 5_2_1_4_1_1_1_1_1_1"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71" name="Google Shape;271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3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3" name="Google Shape;273;p43"/>
          <p:cNvSpPr txBox="1"/>
          <p:nvPr>
            <p:ph idx="2" type="subTitle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4" name="Google Shape;274;p43"/>
          <p:cNvSpPr txBox="1"/>
          <p:nvPr>
            <p:ph idx="3" type="subTitle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5" name="Google Shape;275;p43"/>
          <p:cNvSpPr txBox="1"/>
          <p:nvPr>
            <p:ph idx="4" type="subTitle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6" name="Google Shape;276;p43"/>
          <p:cNvSpPr txBox="1"/>
          <p:nvPr>
            <p:ph idx="5" type="subTitle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7" name="Google Shape;277;p43"/>
          <p:cNvSpPr txBox="1"/>
          <p:nvPr>
            <p:ph idx="6" type="subTitle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8" name="Google Shape;278;p43"/>
          <p:cNvSpPr txBox="1"/>
          <p:nvPr>
            <p:ph idx="7" type="subTitle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9" name="Google Shape;279;p43"/>
          <p:cNvSpPr txBox="1"/>
          <p:nvPr>
            <p:ph idx="8" type="subTitle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80" name="Google Shape;280;p43"/>
          <p:cNvSpPr txBox="1"/>
          <p:nvPr>
            <p:ph idx="9" type="subTitle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13" type="subTitle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14" type="subTitle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15" type="subTitle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84" name="Google Shape;284;p43"/>
          <p:cNvSpPr txBox="1"/>
          <p:nvPr>
            <p:ph idx="16" type="subTitle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0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290" name="Google Shape;290;p44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2.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>
            <p:ph type="title"/>
          </p:nvPr>
        </p:nvSpPr>
        <p:spPr>
          <a:xfrm>
            <a:off x="540000" y="426425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74" name="Google Shape;37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125" y="25083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4"/>
          <p:cNvSpPr txBox="1"/>
          <p:nvPr/>
        </p:nvSpPr>
        <p:spPr>
          <a:xfrm>
            <a:off x="539750" y="1052725"/>
            <a:ext cx="8064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3. </a:t>
            </a: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будет принимать на вход два числа и выводить, является ли второе число кратным первому. Если число 2 не кратно числу 1, то программа выводит остаток от деление.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34, 5 -&gt; не кратно, остаток 4 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16, 4 -&gt; кратно</a:t>
            </a:r>
            <a:endParaRPr sz="1200"/>
          </a:p>
        </p:txBody>
      </p:sp>
      <p:sp>
        <p:nvSpPr>
          <p:cNvPr id="376" name="Google Shape;376;p54"/>
          <p:cNvSpPr/>
          <p:nvPr/>
        </p:nvSpPr>
        <p:spPr>
          <a:xfrm>
            <a:off x="5838388" y="3051613"/>
            <a:ext cx="1716000" cy="58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 txBox="1"/>
          <p:nvPr>
            <p:ph type="title"/>
          </p:nvPr>
        </p:nvSpPr>
        <p:spPr>
          <a:xfrm>
            <a:off x="540000" y="567600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82" name="Google Shape;38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125" y="25083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5"/>
          <p:cNvSpPr txBox="1"/>
          <p:nvPr/>
        </p:nvSpPr>
        <p:spPr>
          <a:xfrm>
            <a:off x="539750" y="1052725"/>
            <a:ext cx="8064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. Напишите программу, которая будет принимать на вход два числа и выводить, является ли второе число кратным первому. Если число 2 не кратно числу 1, то программа выводит остаток от деление.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34, 5 -&gt; не кратно, остаток 4 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16, 4 -&gt; кратно</a:t>
            </a:r>
            <a:endParaRPr sz="1200"/>
          </a:p>
        </p:txBody>
      </p:sp>
      <p:sp>
        <p:nvSpPr>
          <p:cNvPr id="384" name="Google Shape;384;p55"/>
          <p:cNvSpPr/>
          <p:nvPr/>
        </p:nvSpPr>
        <p:spPr>
          <a:xfrm>
            <a:off x="5838388" y="3051613"/>
            <a:ext cx="1716000" cy="58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/>
          <p:nvPr>
            <p:ph type="title"/>
          </p:nvPr>
        </p:nvSpPr>
        <p:spPr>
          <a:xfrm>
            <a:off x="540000" y="567600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90" name="Google Shape;39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025" y="2099100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6"/>
          <p:cNvSpPr/>
          <p:nvPr/>
        </p:nvSpPr>
        <p:spPr>
          <a:xfrm>
            <a:off x="5838288" y="2642375"/>
            <a:ext cx="1716000" cy="588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2" name="Google Shape;392;p56"/>
          <p:cNvSpPr txBox="1"/>
          <p:nvPr/>
        </p:nvSpPr>
        <p:spPr>
          <a:xfrm>
            <a:off x="540000" y="1156200"/>
            <a:ext cx="7765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4. </a:t>
            </a: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число и проверяет, кратно ли оно одновременно 7 и 23.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14 -&gt; нет 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46 -&gt; нет 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161 -&gt; да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7"/>
          <p:cNvSpPr txBox="1"/>
          <p:nvPr>
            <p:ph type="title"/>
          </p:nvPr>
        </p:nvSpPr>
        <p:spPr>
          <a:xfrm>
            <a:off x="540000" y="567600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98" name="Google Shape;39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025" y="2099100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7"/>
          <p:cNvSpPr/>
          <p:nvPr/>
        </p:nvSpPr>
        <p:spPr>
          <a:xfrm>
            <a:off x="5838288" y="2642375"/>
            <a:ext cx="1716000" cy="588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 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0" name="Google Shape;400;p57"/>
          <p:cNvSpPr txBox="1"/>
          <p:nvPr/>
        </p:nvSpPr>
        <p:spPr>
          <a:xfrm>
            <a:off x="540000" y="1156200"/>
            <a:ext cx="7765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. Напишите программу, которая принимает на вход число и проверяет, кратно ли оно одновременно 7 и 23.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14 -&gt; нет 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46 -&gt; нет 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161 -&gt; да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9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411" name="Google Shape;411;p59"/>
          <p:cNvGraphicFramePr/>
          <p:nvPr/>
        </p:nvGraphicFramePr>
        <p:xfrm>
          <a:off x="539750" y="6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{53D6291D-6569-4511-ABDC-EB4117FF0A44}</a:tableStyleId>
              </a:tblPr>
              <a:tblGrid>
                <a:gridCol w="5459700"/>
                <a:gridCol w="2477850"/>
              </a:tblGrid>
              <a:tr h="4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Задание</a:t>
                      </a:r>
                      <a:endParaRPr b="1" sz="15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Пример</a:t>
                      </a:r>
                      <a:endParaRPr b="1" sz="15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91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</a:t>
                      </a:r>
                      <a:r>
                        <a:rPr b="1"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1:</a:t>
                      </a:r>
                      <a:r>
                        <a:rPr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принимает на вход трёхзначное число и на выходе показывает вторую цифру этого числа. Не использовать строки для расчета.</a:t>
                      </a:r>
                      <a:endParaRPr sz="15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456 -&gt; 5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782 -&gt; 8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918 -&gt; 1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91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</a:t>
                      </a:r>
                      <a:r>
                        <a:rPr b="1"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выводит случайное трёхзначное число и удаляет вторую цифру этого числа. Не использовать строки для расчета.</a:t>
                      </a:r>
                      <a:endParaRPr sz="15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456 -&gt; 46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782 -&gt; 72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918 -&gt; 9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91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</a:t>
                      </a:r>
                      <a:r>
                        <a:rPr b="1"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</a:t>
                      </a: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выводит третью цифру заданного числа или сообщает, что третьей цифры нет. Не использовать строки для расчета.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645 -&gt; 5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78 -&gt; третьей цифры нет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326792 -&gt; 6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91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</a:t>
                      </a:r>
                      <a:r>
                        <a:rPr b="1"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</a:t>
                      </a: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принимает на вход цифру, обозначающую день недели, и проверяет, является ли этот день выходным.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6 -&gt; да 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7 -&gt; да 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1 -&gt; нет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0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417" name="Google Shape;417;p60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18" name="Google Shape;418;p6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2. </a:t>
            </a:r>
            <a:r>
              <a:rPr lang="ru-RU">
                <a:solidFill>
                  <a:schemeClr val="dk1"/>
                </a:solidFill>
              </a:rPr>
              <a:t>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9" name="Google Shape;419;p60"/>
          <p:cNvSpPr txBox="1"/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20" name="Google Shape;420;p60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421" name="Google Shape;42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b="1" lang="ru-RU">
                <a:latin typeface="IBM Plex Sans"/>
                <a:ea typeface="IBM Plex Sans"/>
                <a:cs typeface="IBM Plex Sans"/>
                <a:sym typeface="IBM Plex Sans"/>
              </a:rPr>
              <a:t>Задача 1: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 Даны два числа. Показать большее и меньшее число.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latin typeface="IBM Plex Sans"/>
                <a:ea typeface="IBM Plex Sans"/>
                <a:cs typeface="IBM Plex Sans"/>
                <a:sym typeface="IBM Plex Sans"/>
              </a:rPr>
              <a:t>Задача 2: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Найти максимальное из трёх чисел.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latin typeface="IBM Plex Sans"/>
                <a:ea typeface="IBM Plex Sans"/>
                <a:cs typeface="IBM Plex Sans"/>
                <a:sym typeface="IBM Plex Sans"/>
              </a:rPr>
              <a:t>Задача 3: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Выяснить является ли число чётным.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latin typeface="IBM Plex Sans"/>
                <a:ea typeface="IBM Plex Sans"/>
                <a:cs typeface="IBM Plex Sans"/>
                <a:sym typeface="IBM Plex Sans"/>
              </a:rPr>
              <a:t>Задача 4: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 Показать чётные числа от 1 до 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6" name="Google Shape;296;p45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 1</a:t>
            </a: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семинара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idx="2" type="subTitle"/>
          </p:nvPr>
        </p:nvSpPr>
        <p:spPr>
          <a:xfrm>
            <a:off x="1258700" y="1814100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ru-RU" sz="1400"/>
              <a:t>Сегодня -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/>
              <a:t>Продолжение: з</a:t>
            </a:r>
            <a:r>
              <a:rPr lang="ru-RU" sz="1400"/>
              <a:t>адачи уровня “Почувствуй себя интерном”</a:t>
            </a: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7" name="Google Shape;307;p47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8" name="Google Shape;308;p47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0" i="0" sz="1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9" name="Google Shape;309;p47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0" i="0" sz="1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10" name="Google Shape;310;p47"/>
          <p:cNvCxnSpPr>
            <a:stCxn id="307" idx="4"/>
            <a:endCxn id="308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47"/>
          <p:cNvCxnSpPr>
            <a:stCxn id="308" idx="4"/>
            <a:endCxn id="309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47"/>
          <p:cNvSpPr txBox="1"/>
          <p:nvPr>
            <p:ph idx="3" type="subTitle"/>
          </p:nvPr>
        </p:nvSpPr>
        <p:spPr>
          <a:xfrm>
            <a:off x="1258700" y="2984100"/>
            <a:ext cx="4447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джуном”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3" name="Google Shape;313;p47"/>
          <p:cNvSpPr txBox="1"/>
          <p:nvPr>
            <p:ph idx="4" type="subTitle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мидлом”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4" name="Google Shape;314;p47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315" name="Google Shape;315;p47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321" name="Google Shape;321;p48"/>
          <p:cNvSpPr txBox="1"/>
          <p:nvPr>
            <p:ph idx="2" type="subTitle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540000" y="567600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27" name="Google Shape;32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1475" y="231967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9"/>
          <p:cNvSpPr txBox="1"/>
          <p:nvPr/>
        </p:nvSpPr>
        <p:spPr>
          <a:xfrm>
            <a:off x="539750" y="1156200"/>
            <a:ext cx="72327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1. 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принимает на вход трёхзначное число и на выходе показывает последнюю цифру этого числа.</a:t>
            </a:r>
            <a:endParaRPr sz="2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456 -&gt; 6</a:t>
            </a:r>
            <a:endParaRPr sz="2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782 -&gt; 2</a:t>
            </a:r>
            <a:endParaRPr sz="2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918 -&gt; 8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9" name="Google Shape;329;p49"/>
          <p:cNvSpPr/>
          <p:nvPr/>
        </p:nvSpPr>
        <p:spPr>
          <a:xfrm>
            <a:off x="6009738" y="2862950"/>
            <a:ext cx="1716000" cy="58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540000" y="567600"/>
            <a:ext cx="57816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35" name="Google Shape;33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6725" y="231967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0"/>
          <p:cNvSpPr txBox="1"/>
          <p:nvPr/>
        </p:nvSpPr>
        <p:spPr>
          <a:xfrm>
            <a:off x="539750" y="1156200"/>
            <a:ext cx="72327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. Напишите программу, которая принимает на вход трёхзначное число и на выходе показывает последнюю цифру этого числа.</a:t>
            </a:r>
            <a:endParaRPr sz="2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456 -&gt; 6</a:t>
            </a:r>
            <a:endParaRPr sz="2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782 -&gt; 2</a:t>
            </a:r>
            <a:endParaRPr sz="2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918 -&gt; 8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7" name="Google Shape;337;p50"/>
          <p:cNvSpPr/>
          <p:nvPr/>
        </p:nvSpPr>
        <p:spPr>
          <a:xfrm>
            <a:off x="6104988" y="2862950"/>
            <a:ext cx="1716000" cy="58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 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/>
        </p:nvSpPr>
        <p:spPr>
          <a:xfrm>
            <a:off x="489000" y="949150"/>
            <a:ext cx="8166000" cy="29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выводит случайное число из отрезка [10, 99] и показывает наибольшую цифру числа.</a:t>
            </a:r>
            <a:endParaRPr sz="2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78 -&gt; 8 </a:t>
            </a:r>
            <a:endParaRPr sz="2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12-&gt; 2 </a:t>
            </a:r>
            <a:endParaRPr sz="2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85 -&gt; 8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3" name="Google Shape;343;p51"/>
          <p:cNvSpPr txBox="1"/>
          <p:nvPr>
            <p:ph type="title"/>
          </p:nvPr>
        </p:nvSpPr>
        <p:spPr>
          <a:xfrm>
            <a:off x="489000" y="426425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			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44" name="Google Shape;34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025" y="233487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1"/>
          <p:cNvSpPr/>
          <p:nvPr/>
        </p:nvSpPr>
        <p:spPr>
          <a:xfrm>
            <a:off x="5833163" y="2879725"/>
            <a:ext cx="1716000" cy="58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46" name="Google Shape;346;p51"/>
          <p:cNvCxnSpPr/>
          <p:nvPr/>
        </p:nvCxnSpPr>
        <p:spPr>
          <a:xfrm flipH="1" rot="10800000">
            <a:off x="1886400" y="4196475"/>
            <a:ext cx="4098600" cy="13500"/>
          </a:xfrm>
          <a:prstGeom prst="straightConnector1">
            <a:avLst/>
          </a:prstGeom>
          <a:noFill/>
          <a:ln cap="flat" cmpd="sng" w="76200">
            <a:solidFill>
              <a:srgbClr val="ABA1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51"/>
          <p:cNvSpPr/>
          <p:nvPr/>
        </p:nvSpPr>
        <p:spPr>
          <a:xfrm>
            <a:off x="2019525" y="4104825"/>
            <a:ext cx="196800" cy="196800"/>
          </a:xfrm>
          <a:prstGeom prst="ellipse">
            <a:avLst/>
          </a:prstGeom>
          <a:solidFill>
            <a:srgbClr val="8E86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1"/>
          <p:cNvSpPr/>
          <p:nvPr/>
        </p:nvSpPr>
        <p:spPr>
          <a:xfrm>
            <a:off x="5354375" y="4104825"/>
            <a:ext cx="196800" cy="196800"/>
          </a:xfrm>
          <a:prstGeom prst="ellipse">
            <a:avLst/>
          </a:prstGeom>
          <a:solidFill>
            <a:srgbClr val="8E86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1"/>
          <p:cNvSpPr txBox="1"/>
          <p:nvPr/>
        </p:nvSpPr>
        <p:spPr>
          <a:xfrm>
            <a:off x="1886400" y="4281025"/>
            <a:ext cx="65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endParaRPr/>
          </a:p>
        </p:txBody>
      </p:sp>
      <p:sp>
        <p:nvSpPr>
          <p:cNvPr id="350" name="Google Shape;350;p51"/>
          <p:cNvSpPr txBox="1"/>
          <p:nvPr/>
        </p:nvSpPr>
        <p:spPr>
          <a:xfrm>
            <a:off x="5180975" y="4281025"/>
            <a:ext cx="65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99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>
            <p:ph type="title"/>
          </p:nvPr>
        </p:nvSpPr>
        <p:spPr>
          <a:xfrm>
            <a:off x="540000" y="567600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6" name="Google Shape;356;p52"/>
          <p:cNvSpPr txBox="1"/>
          <p:nvPr/>
        </p:nvSpPr>
        <p:spPr>
          <a:xfrm>
            <a:off x="489000" y="949150"/>
            <a:ext cx="8166000" cy="29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. Напишите программу, которая выводит случайное число из отрезка [10, 99] и показывает наибольшую цифру числа.</a:t>
            </a:r>
            <a:endParaRPr sz="2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78 -&gt; 8 </a:t>
            </a:r>
            <a:endParaRPr sz="2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12-&gt; 2 </a:t>
            </a:r>
            <a:endParaRPr sz="2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85 -&gt; 8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57" name="Google Shape;35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025" y="2334875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2"/>
          <p:cNvSpPr/>
          <p:nvPr/>
        </p:nvSpPr>
        <p:spPr>
          <a:xfrm>
            <a:off x="5833163" y="2879725"/>
            <a:ext cx="1716000" cy="58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59" name="Google Shape;359;p52"/>
          <p:cNvCxnSpPr/>
          <p:nvPr/>
        </p:nvCxnSpPr>
        <p:spPr>
          <a:xfrm flipH="1" rot="10800000">
            <a:off x="1886400" y="4196475"/>
            <a:ext cx="4098600" cy="13500"/>
          </a:xfrm>
          <a:prstGeom prst="straightConnector1">
            <a:avLst/>
          </a:prstGeom>
          <a:noFill/>
          <a:ln cap="flat" cmpd="sng" w="76200">
            <a:solidFill>
              <a:srgbClr val="ABA1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52"/>
          <p:cNvSpPr/>
          <p:nvPr/>
        </p:nvSpPr>
        <p:spPr>
          <a:xfrm>
            <a:off x="2019525" y="4104825"/>
            <a:ext cx="196800" cy="196800"/>
          </a:xfrm>
          <a:prstGeom prst="ellipse">
            <a:avLst/>
          </a:prstGeom>
          <a:solidFill>
            <a:srgbClr val="8E86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2"/>
          <p:cNvSpPr/>
          <p:nvPr/>
        </p:nvSpPr>
        <p:spPr>
          <a:xfrm>
            <a:off x="5354375" y="4104825"/>
            <a:ext cx="196800" cy="196800"/>
          </a:xfrm>
          <a:prstGeom prst="ellipse">
            <a:avLst/>
          </a:prstGeom>
          <a:solidFill>
            <a:srgbClr val="8E86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2"/>
          <p:cNvSpPr txBox="1"/>
          <p:nvPr/>
        </p:nvSpPr>
        <p:spPr>
          <a:xfrm>
            <a:off x="1886400" y="4281025"/>
            <a:ext cx="65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endParaRPr/>
          </a:p>
        </p:txBody>
      </p:sp>
      <p:sp>
        <p:nvSpPr>
          <p:cNvPr id="363" name="Google Shape;363;p52"/>
          <p:cNvSpPr txBox="1"/>
          <p:nvPr/>
        </p:nvSpPr>
        <p:spPr>
          <a:xfrm>
            <a:off x="5180975" y="4281025"/>
            <a:ext cx="65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99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