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IBM Plex Sans"/>
      <p:regular r:id="rId24"/>
      <p:bold r:id="rId25"/>
      <p:italic r:id="rId26"/>
      <p:boldItalic r:id="rId27"/>
    </p:embeddedFont>
    <p:embeddedFont>
      <p:font typeface="IBM Plex Sans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38CF11-1A5B-497E-8DB6-8E4F422FC67E}">
  <a:tblStyle styleId="{1238CF11-1A5B-497E-8DB6-8E4F422FC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-italic.fntdata"/><Relationship Id="rId25" Type="http://schemas.openxmlformats.org/officeDocument/2006/relationships/font" Target="fonts/IBMPlexSans-bold.fntdata"/><Relationship Id="rId28" Type="http://schemas.openxmlformats.org/officeDocument/2006/relationships/font" Target="fonts/IBMPlexSansSemiBold-regular.fntdata"/><Relationship Id="rId27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SemiBold-boldItalic.fntdata"/><Relationship Id="rId30" Type="http://schemas.openxmlformats.org/officeDocument/2006/relationships/font" Target="fonts/IBMPlexSans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20b094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f20b094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b551a31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4b551a31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2eaa41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62eaa41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3ec4f4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173ec4f4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3ec4f4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173ec4f4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20b0949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20b0949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3ec4f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173ec4f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f20b094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f20b094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3.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540000" y="567600"/>
            <a:ext cx="75936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4: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(N) и выдаёт таблицу квадратов чисел от 1 до N.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5 -&gt; 1, 4, 9, 16, 25.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2 -&gt; 1,4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68525" y="567600"/>
            <a:ext cx="8370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Кому задач показалось мало</a:t>
            </a:r>
            <a:r>
              <a:rPr lang="ru-RU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5*: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генерирует последовательность случайных чисел из 10 элементов в диапазоне от 1 до 10, и подсчитывает, сколько сгенерировалось чисел больше 5.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8004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351213" y="3371688"/>
            <a:ext cx="17160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68525" y="567600"/>
            <a:ext cx="8370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Кому задач показалось мало: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6*: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генерирует последовательность случайных чисел до тех пор, пока не сгенерирует кратное число введенному в начале.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28004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6351213" y="3371688"/>
            <a:ext cx="17160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540000" y="567600"/>
            <a:ext cx="75936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5838288" y="3051613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{1238CF11-1A5B-497E-8DB6-8E4F422FC67E}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пятизначное число и проверяет, является ли оно палиндромом.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14212 -&gt; нет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23432 -&gt; да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12821 -&gt; да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принимает на вход координаты двух точек и находит расстояние между ними в 3D пространстве.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</a:t>
                      </a: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(3,6,8); B (2,1,-7), -&gt; 15.84</a:t>
                      </a:r>
                      <a:endParaRPr sz="13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(7,-5, 0); B (1,-1,9) -&gt; 11.53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3: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число (N) и выдаёт таблицу кубов чисел от 1 до N.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3 -&gt; 1, 8, 27. 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5 -&gt; 1, 8, 27, 64, 125</a:t>
                      </a:r>
                      <a:endParaRPr b="1"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3 -&gt; 1, 8, 27 </a:t>
                      </a:r>
                      <a:b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5 -&gt; 1, 8, 27, 64, 125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98" name="Google Shape;198;p3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3.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1: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трёхзначное число и на выходе показывает вторую цифру этого числа.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трёхзначное число и на выходе удаляет вторую цифру этого числа.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3: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выводит третью цифру заданного числа или сообщает, что третьей цифры нет.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цифру, обозначающую день недели, и проверяет, является ли этот день выходным.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 </a:t>
            </a: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семинара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интерном”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джуном”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Демонстрация решения задачи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540000" y="567600"/>
            <a:ext cx="8064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40225" y="1085900"/>
            <a:ext cx="81366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2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точки (X и Y), причём X ≠ 0 или Y ≠ 0 и выдаёт номер четверти плоскости, в которой находится эта точка.</a:t>
            </a:r>
            <a:endParaRPr sz="23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1630" r="-1630" t="0"/>
          <a:stretch/>
        </p:blipFill>
        <p:spPr>
          <a:xfrm>
            <a:off x="3299138" y="2333300"/>
            <a:ext cx="2904527" cy="28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540000" y="567600"/>
            <a:ext cx="81987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по заданному номеру четверти, показывает диапазон возможных координат точек в этой четверти (x и y).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9850" y="2867113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5678113" y="3410388"/>
            <a:ext cx="17160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06075" y="496025"/>
            <a:ext cx="74049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3: </a:t>
            </a: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координаты двух точек и находит расстояние между ними в 2D пространстве.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A (3,6); B (2,1) -&gt; 5,09 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latin typeface="IBM Plex Sans"/>
                <a:ea typeface="IBM Plex Sans"/>
                <a:cs typeface="IBM Plex Sans"/>
                <a:sym typeface="IBM Plex Sans"/>
              </a:rPr>
              <a:t>A (7,-5); B (1,-1) -&gt; 7,21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100" y="249572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5804363" y="3039000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