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0FFEC0-96A1-4032-BDDD-2F6DDBAF260F}">
  <a:tblStyle styleId="{610FFEC0-96A1-4032-BDDD-2F6DDBAF2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20b094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f20b094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2774ec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52774ec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45f219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1745f219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c4cd1e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20b094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f20b094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567600"/>
            <a:ext cx="8064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75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5838338" y="3039000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Кому задач показалось мало</a:t>
            </a:r>
            <a:r>
              <a:rPr lang="ru-RU"/>
              <a:t>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*: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из массива случайных чисел. Ищет второй максимум (число меньше максимального элемента, но больше всех остальных). Постарайтесь сделать одним циклом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[1, 3, 5, 6, 6, 4] -&gt; 5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{610FFEC0-96A1-4032-BDDD-2F6DDBAF260F}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цикл, который принимает на вход два числа (A и B) и возводит число A в натуральную степень B.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3, 5 -&gt; 243 (3⁵)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4 -&gt; 16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число и выдаёт сумму цифр в числе.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452 -&gt; 11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82 -&gt; 10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9012 -&gt; 12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выводит массив из 8 элементов, заполненный случайными числами.</a:t>
                      </a: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Оформите заполнение массива и вывод в виде функции (пригодится в следующих задачах)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1,2,5,7,19,1,2,8 -&gt; 1,2,5,7,19,1,2,8 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-&gt; 8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9"/>
          <p:cNvSpPr txBox="1"/>
          <p:nvPr/>
        </p:nvSpPr>
        <p:spPr>
          <a:xfrm>
            <a:off x="533375" y="4400350"/>
            <a:ext cx="79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Задачи решать с применением функций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8" name="Google Shape;188;p30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4.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1: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пятизначное число и проверяет, является ли оно палиндромом.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2: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координаты двух точек и находит расстояние между ними в 3D пространстве.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кубов чисел от 1 до N.</a:t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мидлом”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сеньором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0000" y="567600"/>
            <a:ext cx="7869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latin typeface="IBM Plex Sans"/>
                <a:ea typeface="IBM Plex Sans"/>
                <a:cs typeface="IBM Plex Sans"/>
                <a:sym typeface="IBM Plex Sans"/>
              </a:rPr>
              <a:t>Задача 1: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(А) и выдаёт сумму чисел от 1 до А.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7 -&gt; 28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4 -&gt; 10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8 -&gt; 36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06075" y="496025"/>
            <a:ext cx="82947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1: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539750" y="0"/>
            <a:ext cx="7486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в группах задач: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