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70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0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537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74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662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0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146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933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24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61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60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304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2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39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65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520D1-0D97-4FE7-88F4-52C308896C67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02FB-CD77-4695-8A43-F51CBFA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62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Flappy Bird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Санжаров</a:t>
            </a:r>
            <a:r>
              <a:rPr lang="ru-RU" dirty="0" smtClean="0"/>
              <a:t> Андрей Анатольевич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0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Игровая механика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Игрок должен управлять птицей, чтобы та не врезалась в генерируемые трубы. Подлет осуществляется нажатием ЛКМ.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163824"/>
            <a:ext cx="3737968" cy="34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r>
              <a:rPr lang="en-US" dirty="0" smtClean="0"/>
              <a:t>: Bird, Pipes, Restart(</a:t>
            </a:r>
            <a:r>
              <a:rPr lang="ru-RU" dirty="0" smtClean="0"/>
              <a:t>появляющаяся кнопка, при нажатии на которую снова можно играть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/>
              <a:t>Из библиотек потребуется только </a:t>
            </a:r>
            <a:r>
              <a:rPr lang="en-US" dirty="0"/>
              <a:t>Pygame</a:t>
            </a:r>
            <a:endParaRPr lang="ru-RU" dirty="0"/>
          </a:p>
          <a:p>
            <a:r>
              <a:rPr lang="ru-RU" dirty="0"/>
              <a:t>Спрайты: </a:t>
            </a:r>
          </a:p>
          <a:p>
            <a:r>
              <a:rPr lang="ru-RU" dirty="0" smtClean="0"/>
              <a:t>Птица             Кнопка </a:t>
            </a:r>
            <a:endParaRPr lang="ru-RU" dirty="0"/>
          </a:p>
          <a:p>
            <a:r>
              <a:rPr lang="ru-RU" dirty="0" smtClean="0"/>
              <a:t>Трубы           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52" y="4062222"/>
            <a:ext cx="485775" cy="342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77750" y="4505706"/>
            <a:ext cx="254554" cy="18275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044" y="4062222"/>
            <a:ext cx="11430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этапы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Можно добавить:</a:t>
            </a:r>
          </a:p>
          <a:p>
            <a:pPr lvl="1"/>
            <a:r>
              <a:rPr lang="ru-RU" dirty="0" smtClean="0"/>
              <a:t>Счет очков и возможность ставить рекорды</a:t>
            </a:r>
          </a:p>
          <a:p>
            <a:pPr lvl="1"/>
            <a:r>
              <a:rPr lang="ru-RU" dirty="0" smtClean="0"/>
              <a:t>Смену оформления игры </a:t>
            </a:r>
          </a:p>
          <a:p>
            <a:pPr lvl="1"/>
            <a:r>
              <a:rPr lang="ru-RU" dirty="0" smtClean="0"/>
              <a:t>Анимации</a:t>
            </a:r>
          </a:p>
          <a:p>
            <a:pPr lvl="1"/>
            <a:r>
              <a:rPr lang="ru-RU" dirty="0" smtClean="0"/>
              <a:t>Звуки</a:t>
            </a:r>
          </a:p>
          <a:p>
            <a:pPr lvl="1"/>
            <a:r>
              <a:rPr lang="ru-RU" dirty="0" smtClean="0"/>
              <a:t>А еще я пытался сделать </a:t>
            </a:r>
            <a:r>
              <a:rPr lang="en-US" dirty="0" smtClean="0"/>
              <a:t>exe</a:t>
            </a:r>
            <a:r>
              <a:rPr lang="ru-RU" dirty="0" smtClean="0"/>
              <a:t>, но оно </a:t>
            </a:r>
            <a:r>
              <a:rPr lang="ru-RU" smtClean="0"/>
              <a:t>не сработало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sz="800" dirty="0" smtClean="0"/>
          </a:p>
          <a:p>
            <a:pPr marL="457200" lvl="1" indent="0">
              <a:buNone/>
            </a:pPr>
            <a:endParaRPr lang="ru-RU" sz="800" dirty="0"/>
          </a:p>
          <a:p>
            <a:pPr marL="457200" lvl="1" indent="0">
              <a:buNone/>
            </a:pPr>
            <a:endParaRPr lang="ru-RU" sz="500" dirty="0"/>
          </a:p>
          <a:p>
            <a:pPr marL="457200" lvl="1" indent="0">
              <a:buNone/>
            </a:pPr>
            <a:r>
              <a:rPr lang="ru-RU" sz="500" dirty="0" smtClean="0"/>
              <a:t>								Игра самодостаточна и в доработке не нуждается, это шедевр</a:t>
            </a:r>
          </a:p>
        </p:txBody>
      </p:sp>
    </p:spTree>
    <p:extLst>
      <p:ext uri="{BB962C8B-B14F-4D97-AF65-F5344CB8AC3E}">
        <p14:creationId xmlns:p14="http://schemas.microsoft.com/office/powerpoint/2010/main" val="22366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sz="800" dirty="0" smtClean="0"/>
          </a:p>
          <a:p>
            <a:endParaRPr lang="ru-RU" sz="800" dirty="0"/>
          </a:p>
          <a:p>
            <a:endParaRPr lang="ru-RU" sz="800" dirty="0" smtClean="0"/>
          </a:p>
          <a:p>
            <a:pPr marL="1371600" lvl="3" indent="0">
              <a:buNone/>
            </a:pPr>
            <a:r>
              <a:rPr lang="ru-RU" sz="800" dirty="0" smtClean="0"/>
              <a:t>							</a:t>
            </a:r>
          </a:p>
          <a:p>
            <a:pPr marL="1371600" lvl="3" indent="0">
              <a:buNone/>
            </a:pPr>
            <a:endParaRPr lang="ru-RU" sz="800" dirty="0"/>
          </a:p>
          <a:p>
            <a:pPr marL="1371600" lvl="3" indent="0">
              <a:buNone/>
            </a:pPr>
            <a:endParaRPr lang="ru-RU" sz="800" dirty="0" smtClean="0"/>
          </a:p>
          <a:p>
            <a:pPr marL="1371600" lvl="3" indent="0">
              <a:buNone/>
            </a:pPr>
            <a:endParaRPr lang="ru-RU" sz="800" dirty="0"/>
          </a:p>
          <a:p>
            <a:pPr marL="1371600" lvl="3" indent="0">
              <a:buNone/>
            </a:pPr>
            <a:endParaRPr lang="ru-RU" sz="800" dirty="0" smtClean="0"/>
          </a:p>
          <a:p>
            <a:pPr marL="1371600" lvl="3" indent="0">
              <a:buNone/>
            </a:pPr>
            <a:endParaRPr lang="ru-RU" sz="800" dirty="0"/>
          </a:p>
          <a:p>
            <a:pPr marL="1371600" lvl="3" indent="0">
              <a:buNone/>
            </a:pPr>
            <a:endParaRPr lang="ru-RU" sz="800" dirty="0" smtClean="0"/>
          </a:p>
          <a:p>
            <a:pPr marL="1371600" lvl="3" indent="0">
              <a:buNone/>
            </a:pPr>
            <a:endParaRPr lang="ru-RU" sz="800" dirty="0"/>
          </a:p>
          <a:p>
            <a:pPr marL="1371600" lvl="3" indent="0">
              <a:buNone/>
            </a:pPr>
            <a:endParaRPr lang="ru-RU" sz="800" dirty="0" smtClean="0"/>
          </a:p>
          <a:p>
            <a:pPr marL="1371600" lvl="3" indent="0">
              <a:buNone/>
            </a:pPr>
            <a:endParaRPr lang="ru-RU" sz="800" dirty="0"/>
          </a:p>
          <a:p>
            <a:pPr marL="1371600" lvl="3" indent="0">
              <a:buNone/>
            </a:pPr>
            <a:endParaRPr lang="ru-RU" sz="800" dirty="0" smtClean="0"/>
          </a:p>
          <a:p>
            <a:pPr marL="1371600" lvl="3" indent="0">
              <a:buNone/>
            </a:pPr>
            <a:endParaRPr lang="ru-RU" sz="800" dirty="0"/>
          </a:p>
          <a:p>
            <a:pPr marL="1371600" lvl="3" indent="0">
              <a:buNone/>
            </a:pPr>
            <a:endParaRPr lang="ru-RU" sz="800" dirty="0" smtClean="0"/>
          </a:p>
          <a:p>
            <a:pPr marL="1371600" lvl="3" indent="0">
              <a:buNone/>
            </a:pPr>
            <a:endParaRPr lang="ru-RU" sz="800" dirty="0"/>
          </a:p>
          <a:p>
            <a:pPr marL="1371600" lvl="3" indent="0">
              <a:buNone/>
            </a:pPr>
            <a:endParaRPr lang="ru-RU" sz="800" dirty="0" smtClean="0"/>
          </a:p>
          <a:p>
            <a:pPr marL="1371600" lvl="3" indent="0">
              <a:buNone/>
            </a:pPr>
            <a:endParaRPr lang="ru-RU" sz="800" dirty="0"/>
          </a:p>
          <a:p>
            <a:pPr marL="1371600" lvl="3" indent="0">
              <a:buNone/>
            </a:pPr>
            <a:r>
              <a:rPr lang="ru-RU" sz="800" dirty="0" smtClean="0"/>
              <a:t>				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2225461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41</TotalTime>
  <Words>86</Words>
  <Application>Microsoft Office PowerPoint</Application>
  <PresentationFormat>Широкоэкранный</PresentationFormat>
  <Paragraphs>47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Flappy Bird</vt:lpstr>
      <vt:lpstr>Игровая механика</vt:lpstr>
      <vt:lpstr>Реализация</vt:lpstr>
      <vt:lpstr>Дальнейшие этапы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Пользователь Windows</dc:creator>
  <cp:lastModifiedBy>Пользователь Windows</cp:lastModifiedBy>
  <cp:revision>6</cp:revision>
  <dcterms:created xsi:type="dcterms:W3CDTF">2022-01-22T16:01:31Z</dcterms:created>
  <dcterms:modified xsi:type="dcterms:W3CDTF">2022-01-22T16:42:37Z</dcterms:modified>
</cp:coreProperties>
</file>