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56" r:id="rId2"/>
    <p:sldId id="285" r:id="rId3"/>
    <p:sldId id="258" r:id="rId4"/>
    <p:sldId id="293" r:id="rId5"/>
    <p:sldId id="292" r:id="rId6"/>
    <p:sldId id="299" r:id="rId7"/>
    <p:sldId id="260" r:id="rId8"/>
    <p:sldId id="295" r:id="rId9"/>
    <p:sldId id="296" r:id="rId10"/>
    <p:sldId id="297" r:id="rId11"/>
    <p:sldId id="304" r:id="rId12"/>
    <p:sldId id="305" r:id="rId13"/>
    <p:sldId id="300" r:id="rId14"/>
    <p:sldId id="291" r:id="rId15"/>
    <p:sldId id="261" r:id="rId16"/>
    <p:sldId id="262" r:id="rId17"/>
    <p:sldId id="267" r:id="rId18"/>
    <p:sldId id="286" r:id="rId19"/>
    <p:sldId id="287" r:id="rId20"/>
    <p:sldId id="301" r:id="rId21"/>
    <p:sldId id="281" r:id="rId22"/>
    <p:sldId id="272" r:id="rId23"/>
    <p:sldId id="298" r:id="rId24"/>
    <p:sldId id="288" r:id="rId25"/>
    <p:sldId id="302" r:id="rId26"/>
    <p:sldId id="289" r:id="rId27"/>
    <p:sldId id="268" r:id="rId28"/>
    <p:sldId id="303" r:id="rId29"/>
    <p:sldId id="283" r:id="rId30"/>
    <p:sldId id="273" r:id="rId31"/>
    <p:sldId id="284" r:id="rId32"/>
    <p:sldId id="290" r:id="rId33"/>
    <p:sldId id="265" r:id="rId34"/>
  </p:sldIdLst>
  <p:sldSz cx="9144000" cy="5143500" type="screen16x9"/>
  <p:notesSz cx="6858000" cy="167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D7E20D-0382-4963-BF78-66DF830CF668}" v="2" dt="2018-09-21T15:20:44.632"/>
    <p1510:client id="{7B27110E-DE10-E85D-4E7E-465979B6C3BC}" v="23" dt="2018-10-20T07:45:23.2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75949" autoAdjust="0"/>
  </p:normalViewPr>
  <p:slideViewPr>
    <p:cSldViewPr snapToGrid="0">
      <p:cViewPr>
        <p:scale>
          <a:sx n="100" d="100"/>
          <a:sy n="100" d="100"/>
        </p:scale>
        <p:origin x="-1020"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y Semechkov" userId="S::andrey.s@campus.technion.ac.il::4ac89bbb-d0b5-46ef-9766-69ba1b17c6ec" providerId="AD" clId="Web-{48762DAA-A33C-570E-4886-04C62BD201BD}"/>
    <pc:docChg chg="modSld">
      <pc:chgData name="Andrey Semechkov" userId="S::andrey.s@campus.technion.ac.il::4ac89bbb-d0b5-46ef-9766-69ba1b17c6ec" providerId="AD" clId="Web-{48762DAA-A33C-570E-4886-04C62BD201BD}" dt="2018-09-26T18:06:52.360" v="8" actId="20577"/>
      <pc:docMkLst>
        <pc:docMk/>
      </pc:docMkLst>
      <pc:sldChg chg="modSp">
        <pc:chgData name="Andrey Semechkov" userId="S::andrey.s@campus.technion.ac.il::4ac89bbb-d0b5-46ef-9766-69ba1b17c6ec" providerId="AD" clId="Web-{48762DAA-A33C-570E-4886-04C62BD201BD}" dt="2018-09-26T18:06:52.360" v="8" actId="20577"/>
        <pc:sldMkLst>
          <pc:docMk/>
          <pc:sldMk cId="0" sldId="259"/>
        </pc:sldMkLst>
        <pc:spChg chg="mod">
          <ac:chgData name="Andrey Semechkov" userId="S::andrey.s@campus.technion.ac.il::4ac89bbb-d0b5-46ef-9766-69ba1b17c6ec" providerId="AD" clId="Web-{48762DAA-A33C-570E-4886-04C62BD201BD}" dt="2018-09-26T18:06:52.360" v="8" actId="20577"/>
          <ac:spMkLst>
            <pc:docMk/>
            <pc:sldMk cId="0" sldId="259"/>
            <ac:spMk id="114" creationId="{00000000-0000-0000-0000-000000000000}"/>
          </ac:spMkLst>
        </pc:spChg>
      </pc:sldChg>
    </pc:docChg>
  </pc:docChgLst>
  <pc:docChgLst>
    <pc:chgData name="Andrey Semechkov" userId="S::andrey.s@campus.technion.ac.il::4ac89bbb-d0b5-46ef-9766-69ba1b17c6ec" providerId="AD" clId="Web-{49820EC2-BD58-7870-8D12-2FA982187BC5}"/>
    <pc:docChg chg="modSld">
      <pc:chgData name="Andrey Semechkov" userId="S::andrey.s@campus.technion.ac.il::4ac89bbb-d0b5-46ef-9766-69ba1b17c6ec" providerId="AD" clId="Web-{49820EC2-BD58-7870-8D12-2FA982187BC5}" dt="2018-10-22T06:45:40.477" v="322"/>
      <pc:docMkLst>
        <pc:docMk/>
      </pc:docMkLst>
      <pc:sldChg chg="addSp modSp modNotes">
        <pc:chgData name="Andrey Semechkov" userId="S::andrey.s@campus.technion.ac.il::4ac89bbb-d0b5-46ef-9766-69ba1b17c6ec" providerId="AD" clId="Web-{49820EC2-BD58-7870-8D12-2FA982187BC5}" dt="2018-10-22T06:42:52.847" v="293"/>
        <pc:sldMkLst>
          <pc:docMk/>
          <pc:sldMk cId="1807832935" sldId="272"/>
        </pc:sldMkLst>
        <pc:spChg chg="add mod">
          <ac:chgData name="Andrey Semechkov" userId="S::andrey.s@campus.technion.ac.il::4ac89bbb-d0b5-46ef-9766-69ba1b17c6ec" providerId="AD" clId="Web-{49820EC2-BD58-7870-8D12-2FA982187BC5}" dt="2018-10-22T06:21:02.960" v="28" actId="1076"/>
          <ac:spMkLst>
            <pc:docMk/>
            <pc:sldMk cId="1807832935" sldId="272"/>
            <ac:spMk id="5" creationId="{07911C02-0090-4C0D-9396-64A4A50D938F}"/>
          </ac:spMkLst>
        </pc:spChg>
        <pc:spChg chg="add mod">
          <ac:chgData name="Andrey Semechkov" userId="S::andrey.s@campus.technion.ac.il::4ac89bbb-d0b5-46ef-9766-69ba1b17c6ec" providerId="AD" clId="Web-{49820EC2-BD58-7870-8D12-2FA982187BC5}" dt="2018-10-22T06:21:41.087" v="32" actId="14100"/>
          <ac:spMkLst>
            <pc:docMk/>
            <pc:sldMk cId="1807832935" sldId="272"/>
            <ac:spMk id="6" creationId="{81C2235A-04AE-444B-9E83-062E8A461C27}"/>
          </ac:spMkLst>
        </pc:spChg>
        <pc:spChg chg="mod">
          <ac:chgData name="Andrey Semechkov" userId="S::andrey.s@campus.technion.ac.il::4ac89bbb-d0b5-46ef-9766-69ba1b17c6ec" providerId="AD" clId="Web-{49820EC2-BD58-7870-8D12-2FA982187BC5}" dt="2018-10-22T06:18:54.331" v="8" actId="14100"/>
          <ac:spMkLst>
            <pc:docMk/>
            <pc:sldMk cId="1807832935" sldId="272"/>
            <ac:spMk id="10" creationId="{87D114B9-2A8D-4E57-85BD-A621160896C4}"/>
          </ac:spMkLst>
        </pc:spChg>
        <pc:spChg chg="mod">
          <ac:chgData name="Andrey Semechkov" userId="S::andrey.s@campus.technion.ac.il::4ac89bbb-d0b5-46ef-9766-69ba1b17c6ec" providerId="AD" clId="Web-{49820EC2-BD58-7870-8D12-2FA982187BC5}" dt="2018-10-22T06:39:21.621" v="247" actId="20577"/>
          <ac:spMkLst>
            <pc:docMk/>
            <pc:sldMk cId="1807832935" sldId="272"/>
            <ac:spMk id="11" creationId="{9AD77D23-09B0-4F13-850A-D8C567A4A8EF}"/>
          </ac:spMkLst>
        </pc:spChg>
        <pc:spChg chg="mod">
          <ac:chgData name="Andrey Semechkov" userId="S::andrey.s@campus.technion.ac.il::4ac89bbb-d0b5-46ef-9766-69ba1b17c6ec" providerId="AD" clId="Web-{49820EC2-BD58-7870-8D12-2FA982187BC5}" dt="2018-10-22T06:40:38.233" v="250" actId="20577"/>
          <ac:spMkLst>
            <pc:docMk/>
            <pc:sldMk cId="1807832935" sldId="272"/>
            <ac:spMk id="12" creationId="{CB68A43D-772B-4301-8BFF-F69999E6507C}"/>
          </ac:spMkLst>
        </pc:spChg>
        <pc:spChg chg="mod ord">
          <ac:chgData name="Andrey Semechkov" userId="S::andrey.s@campus.technion.ac.il::4ac89bbb-d0b5-46ef-9766-69ba1b17c6ec" providerId="AD" clId="Web-{49820EC2-BD58-7870-8D12-2FA982187BC5}" dt="2018-10-22T06:18:46.018" v="6"/>
          <ac:spMkLst>
            <pc:docMk/>
            <pc:sldMk cId="1807832935" sldId="272"/>
            <ac:spMk id="13" creationId="{C5B3C8B2-F3EE-4CDA-A672-1CF08148AD4C}"/>
          </ac:spMkLst>
        </pc:spChg>
        <pc:cxnChg chg="add mod">
          <ac:chgData name="Andrey Semechkov" userId="S::andrey.s@campus.technion.ac.il::4ac89bbb-d0b5-46ef-9766-69ba1b17c6ec" providerId="AD" clId="Web-{49820EC2-BD58-7870-8D12-2FA982187BC5}" dt="2018-10-22T06:19:50.927" v="18" actId="14100"/>
          <ac:cxnSpMkLst>
            <pc:docMk/>
            <pc:sldMk cId="1807832935" sldId="272"/>
            <ac:cxnSpMk id="4" creationId="{FD9FC13B-C1EA-48FD-A825-D71222BAB2A1}"/>
          </ac:cxnSpMkLst>
        </pc:cxnChg>
      </pc:sldChg>
      <pc:sldChg chg="addSp delSp modSp modNotes">
        <pc:chgData name="Andrey Semechkov" userId="S::andrey.s@campus.technion.ac.il::4ac89bbb-d0b5-46ef-9766-69ba1b17c6ec" providerId="AD" clId="Web-{49820EC2-BD58-7870-8D12-2FA982187BC5}" dt="2018-10-22T06:45:40.477" v="322"/>
        <pc:sldMkLst>
          <pc:docMk/>
          <pc:sldMk cId="4239320819" sldId="298"/>
        </pc:sldMkLst>
        <pc:spChg chg="mod">
          <ac:chgData name="Andrey Semechkov" userId="S::andrey.s@campus.technion.ac.il::4ac89bbb-d0b5-46ef-9766-69ba1b17c6ec" providerId="AD" clId="Web-{49820EC2-BD58-7870-8D12-2FA982187BC5}" dt="2018-10-22T06:24:16.857" v="53" actId="20577"/>
          <ac:spMkLst>
            <pc:docMk/>
            <pc:sldMk cId="4239320819" sldId="298"/>
            <ac:spMk id="2" creationId="{D10463CB-C982-4441-9741-B1F08CC85D02}"/>
          </ac:spMkLst>
        </pc:spChg>
        <pc:spChg chg="mod">
          <ac:chgData name="Andrey Semechkov" userId="S::andrey.s@campus.technion.ac.il::4ac89bbb-d0b5-46ef-9766-69ba1b17c6ec" providerId="AD" clId="Web-{49820EC2-BD58-7870-8D12-2FA982187BC5}" dt="2018-10-22T06:27:57.099" v="121" actId="20577"/>
          <ac:spMkLst>
            <pc:docMk/>
            <pc:sldMk cId="4239320819" sldId="298"/>
            <ac:spMk id="3" creationId="{F2A3D7F0-332A-4DF4-8479-857524713382}"/>
          </ac:spMkLst>
        </pc:spChg>
        <pc:spChg chg="del">
          <ac:chgData name="Andrey Semechkov" userId="S::andrey.s@campus.technion.ac.il::4ac89bbb-d0b5-46ef-9766-69ba1b17c6ec" providerId="AD" clId="Web-{49820EC2-BD58-7870-8D12-2FA982187BC5}" dt="2018-10-22T06:24:33.749" v="62"/>
          <ac:spMkLst>
            <pc:docMk/>
            <pc:sldMk cId="4239320819" sldId="298"/>
            <ac:spMk id="4" creationId="{3E8E1BDA-DE51-4B2E-BD76-0F698E69FBEF}"/>
          </ac:spMkLst>
        </pc:spChg>
        <pc:spChg chg="del">
          <ac:chgData name="Andrey Semechkov" userId="S::andrey.s@campus.technion.ac.il::4ac89bbb-d0b5-46ef-9766-69ba1b17c6ec" providerId="AD" clId="Web-{49820EC2-BD58-7870-8D12-2FA982187BC5}" dt="2018-10-22T06:24:33.749" v="58"/>
          <ac:spMkLst>
            <pc:docMk/>
            <pc:sldMk cId="4239320819" sldId="298"/>
            <ac:spMk id="8" creationId="{90AA8E96-0D5F-4037-B1FF-F47667068D3E}"/>
          </ac:spMkLst>
        </pc:spChg>
        <pc:spChg chg="del">
          <ac:chgData name="Andrey Semechkov" userId="S::andrey.s@campus.technion.ac.il::4ac89bbb-d0b5-46ef-9766-69ba1b17c6ec" providerId="AD" clId="Web-{49820EC2-BD58-7870-8D12-2FA982187BC5}" dt="2018-10-22T06:24:33.749" v="56"/>
          <ac:spMkLst>
            <pc:docMk/>
            <pc:sldMk cId="4239320819" sldId="298"/>
            <ac:spMk id="10" creationId="{87D114B9-2A8D-4E57-85BD-A621160896C4}"/>
          </ac:spMkLst>
        </pc:spChg>
        <pc:spChg chg="del">
          <ac:chgData name="Andrey Semechkov" userId="S::andrey.s@campus.technion.ac.il::4ac89bbb-d0b5-46ef-9766-69ba1b17c6ec" providerId="AD" clId="Web-{49820EC2-BD58-7870-8D12-2FA982187BC5}" dt="2018-10-22T06:24:33.749" v="55"/>
          <ac:spMkLst>
            <pc:docMk/>
            <pc:sldMk cId="4239320819" sldId="298"/>
            <ac:spMk id="11" creationId="{9AD77D23-09B0-4F13-850A-D8C567A4A8EF}"/>
          </ac:spMkLst>
        </pc:spChg>
        <pc:spChg chg="del">
          <ac:chgData name="Andrey Semechkov" userId="S::andrey.s@campus.technion.ac.il::4ac89bbb-d0b5-46ef-9766-69ba1b17c6ec" providerId="AD" clId="Web-{49820EC2-BD58-7870-8D12-2FA982187BC5}" dt="2018-10-22T06:24:33.749" v="54"/>
          <ac:spMkLst>
            <pc:docMk/>
            <pc:sldMk cId="4239320819" sldId="298"/>
            <ac:spMk id="12" creationId="{CB68A43D-772B-4301-8BFF-F69999E6507C}"/>
          </ac:spMkLst>
        </pc:spChg>
        <pc:spChg chg="add mod">
          <ac:chgData name="Andrey Semechkov" userId="S::andrey.s@campus.technion.ac.il::4ac89bbb-d0b5-46ef-9766-69ba1b17c6ec" providerId="AD" clId="Web-{49820EC2-BD58-7870-8D12-2FA982187BC5}" dt="2018-10-22T06:31:54.701" v="126" actId="14100"/>
          <ac:spMkLst>
            <pc:docMk/>
            <pc:sldMk cId="4239320819" sldId="298"/>
            <ac:spMk id="13" creationId="{6B4FE65C-1A05-4CCD-BB6B-AEEDCBD098EF}"/>
          </ac:spMkLst>
        </pc:spChg>
        <pc:spChg chg="add mod">
          <ac:chgData name="Andrey Semechkov" userId="S::andrey.s@campus.technion.ac.il::4ac89bbb-d0b5-46ef-9766-69ba1b17c6ec" providerId="AD" clId="Web-{49820EC2-BD58-7870-8D12-2FA982187BC5}" dt="2018-10-22T06:27:53.880" v="120" actId="20577"/>
          <ac:spMkLst>
            <pc:docMk/>
            <pc:sldMk cId="4239320819" sldId="298"/>
            <ac:spMk id="14" creationId="{8A3EEACE-3371-482B-85A2-0B4AF37C8926}"/>
          </ac:spMkLst>
        </pc:spChg>
        <pc:spChg chg="add mod">
          <ac:chgData name="Andrey Semechkov" userId="S::andrey.s@campus.technion.ac.il::4ac89bbb-d0b5-46ef-9766-69ba1b17c6ec" providerId="AD" clId="Web-{49820EC2-BD58-7870-8D12-2FA982187BC5}" dt="2018-10-22T06:31:47.185" v="125" actId="20577"/>
          <ac:spMkLst>
            <pc:docMk/>
            <pc:sldMk cId="4239320819" sldId="298"/>
            <ac:spMk id="15" creationId="{80AA31D7-4DC0-4C56-9765-31852A8DC8CC}"/>
          </ac:spMkLst>
        </pc:spChg>
        <pc:cxnChg chg="del">
          <ac:chgData name="Andrey Semechkov" userId="S::andrey.s@campus.technion.ac.il::4ac89bbb-d0b5-46ef-9766-69ba1b17c6ec" providerId="AD" clId="Web-{49820EC2-BD58-7870-8D12-2FA982187BC5}" dt="2018-10-22T06:24:33.749" v="61"/>
          <ac:cxnSpMkLst>
            <pc:docMk/>
            <pc:sldMk cId="4239320819" sldId="298"/>
            <ac:cxnSpMk id="5" creationId="{976D2DA1-F314-4F1D-B610-0C2C5FE43956}"/>
          </ac:cxnSpMkLst>
        </pc:cxnChg>
        <pc:cxnChg chg="del">
          <ac:chgData name="Andrey Semechkov" userId="S::andrey.s@campus.technion.ac.il::4ac89bbb-d0b5-46ef-9766-69ba1b17c6ec" providerId="AD" clId="Web-{49820EC2-BD58-7870-8D12-2FA982187BC5}" dt="2018-10-22T06:24:33.749" v="60"/>
          <ac:cxnSpMkLst>
            <pc:docMk/>
            <pc:sldMk cId="4239320819" sldId="298"/>
            <ac:cxnSpMk id="6" creationId="{B06DA235-2781-4015-9C6F-141C5908C9AD}"/>
          </ac:cxnSpMkLst>
        </pc:cxnChg>
        <pc:cxnChg chg="del">
          <ac:chgData name="Andrey Semechkov" userId="S::andrey.s@campus.technion.ac.il::4ac89bbb-d0b5-46ef-9766-69ba1b17c6ec" providerId="AD" clId="Web-{49820EC2-BD58-7870-8D12-2FA982187BC5}" dt="2018-10-22T06:24:33.749" v="59"/>
          <ac:cxnSpMkLst>
            <pc:docMk/>
            <pc:sldMk cId="4239320819" sldId="298"/>
            <ac:cxnSpMk id="7" creationId="{08044162-3890-41F4-A8A1-73B304DEFAD2}"/>
          </ac:cxnSpMkLst>
        </pc:cxnChg>
        <pc:cxnChg chg="del">
          <ac:chgData name="Andrey Semechkov" userId="S::andrey.s@campus.technion.ac.il::4ac89bbb-d0b5-46ef-9766-69ba1b17c6ec" providerId="AD" clId="Web-{49820EC2-BD58-7870-8D12-2FA982187BC5}" dt="2018-10-22T06:24:33.749" v="57"/>
          <ac:cxnSpMkLst>
            <pc:docMk/>
            <pc:sldMk cId="4239320819" sldId="298"/>
            <ac:cxnSpMk id="9" creationId="{A82164E0-1789-46E1-A219-EC54A4AB4F67}"/>
          </ac:cxnSpMkLst>
        </pc:cxnChg>
      </pc:sldChg>
    </pc:docChg>
  </pc:docChgLst>
  <pc:docChgLst>
    <pc:chgData clId="Web-{351702BA-8E13-8105-12BB-5758D906BAA6}"/>
    <pc:docChg chg="modSld">
      <pc:chgData name="" userId="" providerId="" clId="Web-{351702BA-8E13-8105-12BB-5758D906BAA6}" dt="2018-10-16T14:42:20.060" v="0"/>
      <pc:docMkLst>
        <pc:docMk/>
      </pc:docMkLst>
      <pc:sldChg chg="modNotes">
        <pc:chgData name="" userId="" providerId="" clId="Web-{351702BA-8E13-8105-12BB-5758D906BAA6}" dt="2018-10-16T14:42:20.060" v="0"/>
        <pc:sldMkLst>
          <pc:docMk/>
          <pc:sldMk cId="0" sldId="256"/>
        </pc:sldMkLst>
      </pc:sldChg>
    </pc:docChg>
  </pc:docChgLst>
  <pc:docChgLst>
    <pc:chgData name="Andrey Semechkov" userId="S::andrey.s@campus.technion.ac.il::4ac89bbb-d0b5-46ef-9766-69ba1b17c6ec" providerId="AD" clId="Web-{5B97AFE0-3D02-28C0-EBC9-3D2E40F718C4}"/>
    <pc:docChg chg="modSld">
      <pc:chgData name="Andrey Semechkov" userId="S::andrey.s@campus.technion.ac.il::4ac89bbb-d0b5-46ef-9766-69ba1b17c6ec" providerId="AD" clId="Web-{5B97AFE0-3D02-28C0-EBC9-3D2E40F718C4}" dt="2018-10-22T20:34:03.074" v="70"/>
      <pc:docMkLst>
        <pc:docMk/>
      </pc:docMkLst>
      <pc:sldChg chg="addSp delSp modSp modNotes">
        <pc:chgData name="Andrey Semechkov" userId="S::andrey.s@campus.technion.ac.il::4ac89bbb-d0b5-46ef-9766-69ba1b17c6ec" providerId="AD" clId="Web-{5B97AFE0-3D02-28C0-EBC9-3D2E40F718C4}" dt="2018-10-22T20:34:03.074" v="70"/>
        <pc:sldMkLst>
          <pc:docMk/>
          <pc:sldMk cId="1807832935" sldId="272"/>
        </pc:sldMkLst>
        <pc:spChg chg="del mod">
          <ac:chgData name="Andrey Semechkov" userId="S::andrey.s@campus.technion.ac.il::4ac89bbb-d0b5-46ef-9766-69ba1b17c6ec" providerId="AD" clId="Web-{5B97AFE0-3D02-28C0-EBC9-3D2E40F718C4}" dt="2018-10-22T20:27:50.206" v="35"/>
          <ac:spMkLst>
            <pc:docMk/>
            <pc:sldMk cId="1807832935" sldId="272"/>
            <ac:spMk id="3" creationId="{F2A3D7F0-332A-4DF4-8479-857524713382}"/>
          </ac:spMkLst>
        </pc:spChg>
        <pc:spChg chg="mod">
          <ac:chgData name="Andrey Semechkov" userId="S::andrey.s@campus.technion.ac.il::4ac89bbb-d0b5-46ef-9766-69ba1b17c6ec" providerId="AD" clId="Web-{5B97AFE0-3D02-28C0-EBC9-3D2E40F718C4}" dt="2018-10-22T20:33:37.386" v="67" actId="20577"/>
          <ac:spMkLst>
            <pc:docMk/>
            <pc:sldMk cId="1807832935" sldId="272"/>
            <ac:spMk id="5" creationId="{07911C02-0090-4C0D-9396-64A4A50D938F}"/>
          </ac:spMkLst>
        </pc:spChg>
        <pc:spChg chg="mod">
          <ac:chgData name="Andrey Semechkov" userId="S::andrey.s@campus.technion.ac.il::4ac89bbb-d0b5-46ef-9766-69ba1b17c6ec" providerId="AD" clId="Web-{5B97AFE0-3D02-28C0-EBC9-3D2E40F718C4}" dt="2018-10-22T20:28:23.818" v="40" actId="1076"/>
          <ac:spMkLst>
            <pc:docMk/>
            <pc:sldMk cId="1807832935" sldId="272"/>
            <ac:spMk id="6" creationId="{81C2235A-04AE-444B-9E83-062E8A461C27}"/>
          </ac:spMkLst>
        </pc:spChg>
        <pc:spChg chg="add mod">
          <ac:chgData name="Andrey Semechkov" userId="S::andrey.s@campus.technion.ac.il::4ac89bbb-d0b5-46ef-9766-69ba1b17c6ec" providerId="AD" clId="Web-{5B97AFE0-3D02-28C0-EBC9-3D2E40F718C4}" dt="2018-10-22T20:33:26.776" v="65" actId="20577"/>
          <ac:spMkLst>
            <pc:docMk/>
            <pc:sldMk cId="1807832935" sldId="272"/>
            <ac:spMk id="7" creationId="{79BF3835-7867-4FAD-9A62-C00E18778D27}"/>
          </ac:spMkLst>
        </pc:spChg>
        <pc:spChg chg="mod">
          <ac:chgData name="Andrey Semechkov" userId="S::andrey.s@campus.technion.ac.il::4ac89bbb-d0b5-46ef-9766-69ba1b17c6ec" providerId="AD" clId="Web-{5B97AFE0-3D02-28C0-EBC9-3D2E40F718C4}" dt="2018-10-22T20:28:21.925" v="39" actId="1076"/>
          <ac:spMkLst>
            <pc:docMk/>
            <pc:sldMk cId="1807832935" sldId="272"/>
            <ac:spMk id="8" creationId="{90AA8E96-0D5F-4037-B1FF-F47667068D3E}"/>
          </ac:spMkLst>
        </pc:spChg>
        <pc:spChg chg="mod">
          <ac:chgData name="Andrey Semechkov" userId="S::andrey.s@campus.technion.ac.il::4ac89bbb-d0b5-46ef-9766-69ba1b17c6ec" providerId="AD" clId="Web-{5B97AFE0-3D02-28C0-EBC9-3D2E40F718C4}" dt="2018-10-22T20:29:05.255" v="52" actId="1076"/>
          <ac:spMkLst>
            <pc:docMk/>
            <pc:sldMk cId="1807832935" sldId="272"/>
            <ac:spMk id="10" creationId="{87D114B9-2A8D-4E57-85BD-A621160896C4}"/>
          </ac:spMkLst>
        </pc:spChg>
        <pc:spChg chg="mod">
          <ac:chgData name="Andrey Semechkov" userId="S::andrey.s@campus.technion.ac.il::4ac89bbb-d0b5-46ef-9766-69ba1b17c6ec" providerId="AD" clId="Web-{5B97AFE0-3D02-28C0-EBC9-3D2E40F718C4}" dt="2018-10-22T20:29:12.551" v="53" actId="14100"/>
          <ac:spMkLst>
            <pc:docMk/>
            <pc:sldMk cId="1807832935" sldId="272"/>
            <ac:spMk id="11" creationId="{9AD77D23-09B0-4F13-850A-D8C567A4A8EF}"/>
          </ac:spMkLst>
        </pc:spChg>
        <pc:spChg chg="mod">
          <ac:chgData name="Andrey Semechkov" userId="S::andrey.s@campus.technion.ac.il::4ac89bbb-d0b5-46ef-9766-69ba1b17c6ec" providerId="AD" clId="Web-{5B97AFE0-3D02-28C0-EBC9-3D2E40F718C4}" dt="2018-10-22T20:28:53.910" v="49" actId="1076"/>
          <ac:spMkLst>
            <pc:docMk/>
            <pc:sldMk cId="1807832935" sldId="272"/>
            <ac:spMk id="12" creationId="{CB68A43D-772B-4301-8BFF-F69999E6507C}"/>
          </ac:spMkLst>
        </pc:spChg>
        <pc:spChg chg="mod">
          <ac:chgData name="Andrey Semechkov" userId="S::andrey.s@campus.technion.ac.il::4ac89bbb-d0b5-46ef-9766-69ba1b17c6ec" providerId="AD" clId="Web-{5B97AFE0-3D02-28C0-EBC9-3D2E40F718C4}" dt="2018-10-22T20:28:50.755" v="48" actId="1076"/>
          <ac:spMkLst>
            <pc:docMk/>
            <pc:sldMk cId="1807832935" sldId="272"/>
            <ac:spMk id="13" creationId="{C5B3C8B2-F3EE-4CDA-A672-1CF08148AD4C}"/>
          </ac:spMkLst>
        </pc:spChg>
        <pc:spChg chg="add del mod">
          <ac:chgData name="Andrey Semechkov" userId="S::andrey.s@campus.technion.ac.il::4ac89bbb-d0b5-46ef-9766-69ba1b17c6ec" providerId="AD" clId="Web-{5B97AFE0-3D02-28C0-EBC9-3D2E40F718C4}" dt="2018-10-22T20:33:04.713" v="59"/>
          <ac:spMkLst>
            <pc:docMk/>
            <pc:sldMk cId="1807832935" sldId="272"/>
            <ac:spMk id="14" creationId="{F81CF3D4-EDE3-4417-BB11-A0B07577B5A2}"/>
          </ac:spMkLst>
        </pc:spChg>
        <pc:cxnChg chg="mod">
          <ac:chgData name="Andrey Semechkov" userId="S::andrey.s@campus.technion.ac.il::4ac89bbb-d0b5-46ef-9766-69ba1b17c6ec" providerId="AD" clId="Web-{5B97AFE0-3D02-28C0-EBC9-3D2E40F718C4}" dt="2018-10-22T20:28:57.927" v="50" actId="1076"/>
          <ac:cxnSpMkLst>
            <pc:docMk/>
            <pc:sldMk cId="1807832935" sldId="272"/>
            <ac:cxnSpMk id="4" creationId="{FD9FC13B-C1EA-48FD-A825-D71222BAB2A1}"/>
          </ac:cxnSpMkLst>
        </pc:cxnChg>
        <pc:cxnChg chg="mod">
          <ac:chgData name="Andrey Semechkov" userId="S::andrey.s@campus.technion.ac.il::4ac89bbb-d0b5-46ef-9766-69ba1b17c6ec" providerId="AD" clId="Web-{5B97AFE0-3D02-28C0-EBC9-3D2E40F718C4}" dt="2018-10-22T20:28:48.004" v="47" actId="1076"/>
          <ac:cxnSpMkLst>
            <pc:docMk/>
            <pc:sldMk cId="1807832935" sldId="272"/>
            <ac:cxnSpMk id="9" creationId="{A82164E0-1789-46E1-A219-EC54A4AB4F67}"/>
          </ac:cxnSpMkLst>
        </pc:cxnChg>
      </pc:sldChg>
      <pc:sldChg chg="addSp delSp modSp">
        <pc:chgData name="Andrey Semechkov" userId="S::andrey.s@campus.technion.ac.il::4ac89bbb-d0b5-46ef-9766-69ba1b17c6ec" providerId="AD" clId="Web-{5B97AFE0-3D02-28C0-EBC9-3D2E40F718C4}" dt="2018-10-22T20:23:42.826" v="29" actId="14100"/>
        <pc:sldMkLst>
          <pc:docMk/>
          <pc:sldMk cId="4239320819" sldId="298"/>
        </pc:sldMkLst>
        <pc:spChg chg="add del">
          <ac:chgData name="Andrey Semechkov" userId="S::andrey.s@campus.technion.ac.il::4ac89bbb-d0b5-46ef-9766-69ba1b17c6ec" providerId="AD" clId="Web-{5B97AFE0-3D02-28C0-EBC9-3D2E40F718C4}" dt="2018-10-22T20:22:52.700" v="27"/>
          <ac:spMkLst>
            <pc:docMk/>
            <pc:sldMk cId="4239320819" sldId="298"/>
            <ac:spMk id="6" creationId="{21F03CF9-FDAB-4D05-9328-BE9D979B0275}"/>
          </ac:spMkLst>
        </pc:spChg>
        <pc:spChg chg="add mod">
          <ac:chgData name="Andrey Semechkov" userId="S::andrey.s@campus.technion.ac.il::4ac89bbb-d0b5-46ef-9766-69ba1b17c6ec" providerId="AD" clId="Web-{5B97AFE0-3D02-28C0-EBC9-3D2E40F718C4}" dt="2018-10-22T20:22:42.263" v="24" actId="20577"/>
          <ac:spMkLst>
            <pc:docMk/>
            <pc:sldMk cId="4239320819" sldId="298"/>
            <ac:spMk id="7" creationId="{B5638715-5C9B-4101-BF85-2679FF894E83}"/>
          </ac:spMkLst>
        </pc:spChg>
        <pc:spChg chg="mod">
          <ac:chgData name="Andrey Semechkov" userId="S::andrey.s@campus.technion.ac.il::4ac89bbb-d0b5-46ef-9766-69ba1b17c6ec" providerId="AD" clId="Web-{5B97AFE0-3D02-28C0-EBC9-3D2E40F718C4}" dt="2018-10-22T20:23:42.826" v="29" actId="14100"/>
          <ac:spMkLst>
            <pc:docMk/>
            <pc:sldMk cId="4239320819" sldId="298"/>
            <ac:spMk id="13" creationId="{6B4FE65C-1A05-4CCD-BB6B-AEEDCBD098EF}"/>
          </ac:spMkLst>
        </pc:spChg>
        <pc:spChg chg="mod">
          <ac:chgData name="Andrey Semechkov" userId="S::andrey.s@campus.technion.ac.il::4ac89bbb-d0b5-46ef-9766-69ba1b17c6ec" providerId="AD" clId="Web-{5B97AFE0-3D02-28C0-EBC9-3D2E40F718C4}" dt="2018-10-22T20:22:07.388" v="3" actId="14100"/>
          <ac:spMkLst>
            <pc:docMk/>
            <pc:sldMk cId="4239320819" sldId="298"/>
            <ac:spMk id="15" creationId="{80AA31D7-4DC0-4C56-9765-31852A8DC8CC}"/>
          </ac:spMkLst>
        </pc:spChg>
        <pc:picChg chg="add mod">
          <ac:chgData name="Andrey Semechkov" userId="S::andrey.s@campus.technion.ac.il::4ac89bbb-d0b5-46ef-9766-69ba1b17c6ec" providerId="AD" clId="Web-{5B97AFE0-3D02-28C0-EBC9-3D2E40F718C4}" dt="2018-10-22T20:22:13.793" v="4" actId="1076"/>
          <ac:picMkLst>
            <pc:docMk/>
            <pc:sldMk cId="4239320819" sldId="298"/>
            <ac:picMk id="4" creationId="{965E045E-14E0-410A-A734-596CD43886C7}"/>
          </ac:picMkLst>
        </pc:picChg>
      </pc:sldChg>
    </pc:docChg>
  </pc:docChgLst>
  <pc:docChgLst>
    <pc:chgData name="Andrey Semechkov" userId="S::andrey.s@campus.technion.ac.il::4ac89bbb-d0b5-46ef-9766-69ba1b17c6ec" providerId="AD" clId="Web-{7EAA304A-98CC-9A74-B908-76C8103A3C58}"/>
    <pc:docChg chg="modSld">
      <pc:chgData name="Andrey Semechkov" userId="S::andrey.s@campus.technion.ac.il::4ac89bbb-d0b5-46ef-9766-69ba1b17c6ec" providerId="AD" clId="Web-{7EAA304A-98CC-9A74-B908-76C8103A3C58}" dt="2018-10-22T06:14:05.782" v="15" actId="1076"/>
      <pc:docMkLst>
        <pc:docMk/>
      </pc:docMkLst>
      <pc:sldChg chg="addSp delSp modSp">
        <pc:chgData name="Andrey Semechkov" userId="S::andrey.s@campus.technion.ac.il::4ac89bbb-d0b5-46ef-9766-69ba1b17c6ec" providerId="AD" clId="Web-{7EAA304A-98CC-9A74-B908-76C8103A3C58}" dt="2018-10-22T06:14:05.782" v="15" actId="1076"/>
        <pc:sldMkLst>
          <pc:docMk/>
          <pc:sldMk cId="1807832935" sldId="272"/>
        </pc:sldMkLst>
        <pc:spChg chg="del mod">
          <ac:chgData name="Andrey Semechkov" userId="S::andrey.s@campus.technion.ac.il::4ac89bbb-d0b5-46ef-9766-69ba1b17c6ec" providerId="AD" clId="Web-{7EAA304A-98CC-9A74-B908-76C8103A3C58}" dt="2018-10-22T06:09:54.986" v="4"/>
          <ac:spMkLst>
            <pc:docMk/>
            <pc:sldMk cId="1807832935" sldId="272"/>
            <ac:spMk id="4" creationId="{3E8E1BDA-DE51-4B2E-BD76-0F698E69FBEF}"/>
          </ac:spMkLst>
        </pc:spChg>
        <pc:spChg chg="mod ord">
          <ac:chgData name="Andrey Semechkov" userId="S::andrey.s@campus.technion.ac.il::4ac89bbb-d0b5-46ef-9766-69ba1b17c6ec" providerId="AD" clId="Web-{7EAA304A-98CC-9A74-B908-76C8103A3C58}" dt="2018-10-22T06:14:05.688" v="14"/>
          <ac:spMkLst>
            <pc:docMk/>
            <pc:sldMk cId="1807832935" sldId="272"/>
            <ac:spMk id="10" creationId="{87D114B9-2A8D-4E57-85BD-A621160896C4}"/>
          </ac:spMkLst>
        </pc:spChg>
        <pc:spChg chg="mod">
          <ac:chgData name="Andrey Semechkov" userId="S::andrey.s@campus.technion.ac.il::4ac89bbb-d0b5-46ef-9766-69ba1b17c6ec" providerId="AD" clId="Web-{7EAA304A-98CC-9A74-B908-76C8103A3C58}" dt="2018-10-22T06:14:05.782" v="15" actId="1076"/>
          <ac:spMkLst>
            <pc:docMk/>
            <pc:sldMk cId="1807832935" sldId="272"/>
            <ac:spMk id="11" creationId="{9AD77D23-09B0-4F13-850A-D8C567A4A8EF}"/>
          </ac:spMkLst>
        </pc:spChg>
        <pc:spChg chg="add mod">
          <ac:chgData name="Andrey Semechkov" userId="S::andrey.s@campus.technion.ac.il::4ac89bbb-d0b5-46ef-9766-69ba1b17c6ec" providerId="AD" clId="Web-{7EAA304A-98CC-9A74-B908-76C8103A3C58}" dt="2018-10-22T06:10:07.205" v="7" actId="14100"/>
          <ac:spMkLst>
            <pc:docMk/>
            <pc:sldMk cId="1807832935" sldId="272"/>
            <ac:spMk id="13" creationId="{C5B3C8B2-F3EE-4CDA-A672-1CF08148AD4C}"/>
          </ac:spMkLst>
        </pc:spChg>
        <pc:cxnChg chg="del">
          <ac:chgData name="Andrey Semechkov" userId="S::andrey.s@campus.technion.ac.il::4ac89bbb-d0b5-46ef-9766-69ba1b17c6ec" providerId="AD" clId="Web-{7EAA304A-98CC-9A74-B908-76C8103A3C58}" dt="2018-10-22T06:09:46.908" v="0"/>
          <ac:cxnSpMkLst>
            <pc:docMk/>
            <pc:sldMk cId="1807832935" sldId="272"/>
            <ac:cxnSpMk id="5" creationId="{976D2DA1-F314-4F1D-B610-0C2C5FE43956}"/>
          </ac:cxnSpMkLst>
        </pc:cxnChg>
        <pc:cxnChg chg="del">
          <ac:chgData name="Andrey Semechkov" userId="S::andrey.s@campus.technion.ac.il::4ac89bbb-d0b5-46ef-9766-69ba1b17c6ec" providerId="AD" clId="Web-{7EAA304A-98CC-9A74-B908-76C8103A3C58}" dt="2018-10-22T06:09:46.971" v="2"/>
          <ac:cxnSpMkLst>
            <pc:docMk/>
            <pc:sldMk cId="1807832935" sldId="272"/>
            <ac:cxnSpMk id="6" creationId="{B06DA235-2781-4015-9C6F-141C5908C9AD}"/>
          </ac:cxnSpMkLst>
        </pc:cxnChg>
        <pc:cxnChg chg="del">
          <ac:chgData name="Andrey Semechkov" userId="S::andrey.s@campus.technion.ac.il::4ac89bbb-d0b5-46ef-9766-69ba1b17c6ec" providerId="AD" clId="Web-{7EAA304A-98CC-9A74-B908-76C8103A3C58}" dt="2018-10-22T06:09:46.939" v="1"/>
          <ac:cxnSpMkLst>
            <pc:docMk/>
            <pc:sldMk cId="1807832935" sldId="272"/>
            <ac:cxnSpMk id="7" creationId="{08044162-3890-41F4-A8A1-73B304DEFAD2}"/>
          </ac:cxnSpMkLst>
        </pc:cxnChg>
        <pc:cxnChg chg="mod">
          <ac:chgData name="Andrey Semechkov" userId="S::andrey.s@campus.technion.ac.il::4ac89bbb-d0b5-46ef-9766-69ba1b17c6ec" providerId="AD" clId="Web-{7EAA304A-98CC-9A74-B908-76C8103A3C58}" dt="2018-10-22T06:10:16.158" v="8" actId="14100"/>
          <ac:cxnSpMkLst>
            <pc:docMk/>
            <pc:sldMk cId="1807832935" sldId="272"/>
            <ac:cxnSpMk id="9" creationId="{A82164E0-1789-46E1-A219-EC54A4AB4F67}"/>
          </ac:cxnSpMkLst>
        </pc:cxnChg>
      </pc:sldChg>
    </pc:docChg>
  </pc:docChgLst>
  <pc:docChgLst>
    <pc:chgData name="Andrey Semechkov" userId="S::andrey.s@campus.technion.ac.il::4ac89bbb-d0b5-46ef-9766-69ba1b17c6ec" providerId="AD" clId="Web-{7B27110E-DE10-E85D-4E7E-465979B6C3BC}"/>
    <pc:docChg chg="delSld modSld sldOrd">
      <pc:chgData name="Andrey Semechkov" userId="S::andrey.s@campus.technion.ac.il::4ac89bbb-d0b5-46ef-9766-69ba1b17c6ec" providerId="AD" clId="Web-{7B27110E-DE10-E85D-4E7E-465979B6C3BC}" dt="2018-10-20T08:13:31.697" v="774" actId="20577"/>
      <pc:docMkLst>
        <pc:docMk/>
      </pc:docMkLst>
      <pc:sldChg chg="modSp">
        <pc:chgData name="Andrey Semechkov" userId="S::andrey.s@campus.technion.ac.il::4ac89bbb-d0b5-46ef-9766-69ba1b17c6ec" providerId="AD" clId="Web-{7B27110E-DE10-E85D-4E7E-465979B6C3BC}" dt="2018-10-20T08:06:03.950" v="682" actId="20577"/>
        <pc:sldMkLst>
          <pc:docMk/>
          <pc:sldMk cId="0" sldId="258"/>
        </pc:sldMkLst>
        <pc:spChg chg="mod">
          <ac:chgData name="Andrey Semechkov" userId="S::andrey.s@campus.technion.ac.il::4ac89bbb-d0b5-46ef-9766-69ba1b17c6ec" providerId="AD" clId="Web-{7B27110E-DE10-E85D-4E7E-465979B6C3BC}" dt="2018-10-20T08:06:03.950" v="682" actId="20577"/>
          <ac:spMkLst>
            <pc:docMk/>
            <pc:sldMk cId="0" sldId="258"/>
            <ac:spMk id="108" creationId="{00000000-0000-0000-0000-000000000000}"/>
          </ac:spMkLst>
        </pc:spChg>
      </pc:sldChg>
      <pc:sldChg chg="modSp">
        <pc:chgData name="Andrey Semechkov" userId="S::andrey.s@campus.technion.ac.il::4ac89bbb-d0b5-46ef-9766-69ba1b17c6ec" providerId="AD" clId="Web-{7B27110E-DE10-E85D-4E7E-465979B6C3BC}" dt="2018-10-20T08:07:14.090" v="685" actId="1076"/>
        <pc:sldMkLst>
          <pc:docMk/>
          <pc:sldMk cId="0" sldId="261"/>
        </pc:sldMkLst>
        <pc:spChg chg="mod">
          <ac:chgData name="Andrey Semechkov" userId="S::andrey.s@campus.technion.ac.il::4ac89bbb-d0b5-46ef-9766-69ba1b17c6ec" providerId="AD" clId="Web-{7B27110E-DE10-E85D-4E7E-465979B6C3BC}" dt="2018-10-20T07:12:40.439" v="183" actId="20577"/>
          <ac:spMkLst>
            <pc:docMk/>
            <pc:sldMk cId="0" sldId="261"/>
            <ac:spMk id="3" creationId="{292561EA-C410-4553-92FC-5847A8A474D9}"/>
          </ac:spMkLst>
        </pc:spChg>
        <pc:spChg chg="mod">
          <ac:chgData name="Andrey Semechkov" userId="S::andrey.s@campus.technion.ac.il::4ac89bbb-d0b5-46ef-9766-69ba1b17c6ec" providerId="AD" clId="Web-{7B27110E-DE10-E85D-4E7E-465979B6C3BC}" dt="2018-10-20T07:11:40.346" v="179" actId="1076"/>
          <ac:spMkLst>
            <pc:docMk/>
            <pc:sldMk cId="0" sldId="261"/>
            <ac:spMk id="128" creationId="{00000000-0000-0000-0000-000000000000}"/>
          </ac:spMkLst>
        </pc:spChg>
        <pc:spChg chg="mod">
          <ac:chgData name="Andrey Semechkov" userId="S::andrey.s@campus.technion.ac.il::4ac89bbb-d0b5-46ef-9766-69ba1b17c6ec" providerId="AD" clId="Web-{7B27110E-DE10-E85D-4E7E-465979B6C3BC}" dt="2018-10-20T08:07:14.090" v="685" actId="1076"/>
          <ac:spMkLst>
            <pc:docMk/>
            <pc:sldMk cId="0" sldId="261"/>
            <ac:spMk id="129" creationId="{00000000-0000-0000-0000-000000000000}"/>
          </ac:spMkLst>
        </pc:spChg>
      </pc:sldChg>
      <pc:sldChg chg="modSp ord modNotes">
        <pc:chgData name="Andrey Semechkov" userId="S::andrey.s@campus.technion.ac.il::4ac89bbb-d0b5-46ef-9766-69ba1b17c6ec" providerId="AD" clId="Web-{7B27110E-DE10-E85D-4E7E-465979B6C3BC}" dt="2018-10-20T08:08:03.059" v="702" actId="20577"/>
        <pc:sldMkLst>
          <pc:docMk/>
          <pc:sldMk cId="0" sldId="262"/>
        </pc:sldMkLst>
        <pc:spChg chg="mod">
          <ac:chgData name="Andrey Semechkov" userId="S::andrey.s@campus.technion.ac.il::4ac89bbb-d0b5-46ef-9766-69ba1b17c6ec" providerId="AD" clId="Web-{7B27110E-DE10-E85D-4E7E-465979B6C3BC}" dt="2018-10-20T08:08:03.059" v="702" actId="20577"/>
          <ac:spMkLst>
            <pc:docMk/>
            <pc:sldMk cId="0" sldId="262"/>
            <ac:spMk id="6" creationId="{E14D5627-79BD-4DC3-BEA6-EDC25B8D757D}"/>
          </ac:spMkLst>
        </pc:spChg>
        <pc:spChg chg="mod">
          <ac:chgData name="Andrey Semechkov" userId="S::andrey.s@campus.technion.ac.il::4ac89bbb-d0b5-46ef-9766-69ba1b17c6ec" providerId="AD" clId="Web-{7B27110E-DE10-E85D-4E7E-465979B6C3BC}" dt="2018-10-20T07:02:02.490" v="12" actId="20577"/>
          <ac:spMkLst>
            <pc:docMk/>
            <pc:sldMk cId="0" sldId="262"/>
            <ac:spMk id="138" creationId="{00000000-0000-0000-0000-000000000000}"/>
          </ac:spMkLst>
        </pc:spChg>
      </pc:sldChg>
      <pc:sldChg chg="modSp modNotes">
        <pc:chgData name="Andrey Semechkov" userId="S::andrey.s@campus.technion.ac.il::4ac89bbb-d0b5-46ef-9766-69ba1b17c6ec" providerId="AD" clId="Web-{7B27110E-DE10-E85D-4E7E-465979B6C3BC}" dt="2018-10-20T07:45:41.739" v="507"/>
        <pc:sldMkLst>
          <pc:docMk/>
          <pc:sldMk cId="0" sldId="264"/>
        </pc:sldMkLst>
        <pc:spChg chg="mod">
          <ac:chgData name="Andrey Semechkov" userId="S::andrey.s@campus.technion.ac.il::4ac89bbb-d0b5-46ef-9766-69ba1b17c6ec" providerId="AD" clId="Web-{7B27110E-DE10-E85D-4E7E-465979B6C3BC}" dt="2018-10-20T07:09:33.769" v="125" actId="20577"/>
          <ac:spMkLst>
            <pc:docMk/>
            <pc:sldMk cId="0" sldId="264"/>
            <ac:spMk id="155" creationId="{00000000-0000-0000-0000-000000000000}"/>
          </ac:spMkLst>
        </pc:spChg>
      </pc:sldChg>
      <pc:sldChg chg="modNotes">
        <pc:chgData name="Andrey Semechkov" userId="S::andrey.s@campus.technion.ac.il::4ac89bbb-d0b5-46ef-9766-69ba1b17c6ec" providerId="AD" clId="Web-{7B27110E-DE10-E85D-4E7E-465979B6C3BC}" dt="2018-10-20T08:12:02.791" v="757"/>
        <pc:sldMkLst>
          <pc:docMk/>
          <pc:sldMk cId="2882880253" sldId="267"/>
        </pc:sldMkLst>
      </pc:sldChg>
      <pc:sldChg chg="modSp ord">
        <pc:chgData name="Andrey Semechkov" userId="S::andrey.s@campus.technion.ac.il::4ac89bbb-d0b5-46ef-9766-69ba1b17c6ec" providerId="AD" clId="Web-{7B27110E-DE10-E85D-4E7E-465979B6C3BC}" dt="2018-10-20T07:48:16.191" v="530"/>
        <pc:sldMkLst>
          <pc:docMk/>
          <pc:sldMk cId="1970080714" sldId="268"/>
        </pc:sldMkLst>
        <pc:spChg chg="mod">
          <ac:chgData name="Andrey Semechkov" userId="S::andrey.s@campus.technion.ac.il::4ac89bbb-d0b5-46ef-9766-69ba1b17c6ec" providerId="AD" clId="Web-{7B27110E-DE10-E85D-4E7E-465979B6C3BC}" dt="2018-10-20T07:47:23.988" v="519" actId="20577"/>
          <ac:spMkLst>
            <pc:docMk/>
            <pc:sldMk cId="1970080714" sldId="268"/>
            <ac:spMk id="3" creationId="{241DFAEF-490E-4BD3-8088-04502673DB44}"/>
          </ac:spMkLst>
        </pc:spChg>
      </pc:sldChg>
      <pc:sldChg chg="addSp delSp modSp">
        <pc:chgData name="Andrey Semechkov" userId="S::andrey.s@campus.technion.ac.il::4ac89bbb-d0b5-46ef-9766-69ba1b17c6ec" providerId="AD" clId="Web-{7B27110E-DE10-E85D-4E7E-465979B6C3BC}" dt="2018-10-20T08:04:11.716" v="679" actId="14100"/>
        <pc:sldMkLst>
          <pc:docMk/>
          <pc:sldMk cId="2614838521" sldId="269"/>
        </pc:sldMkLst>
        <pc:spChg chg="mod">
          <ac:chgData name="Andrey Semechkov" userId="S::andrey.s@campus.technion.ac.il::4ac89bbb-d0b5-46ef-9766-69ba1b17c6ec" providerId="AD" clId="Web-{7B27110E-DE10-E85D-4E7E-465979B6C3BC}" dt="2018-10-20T08:00:36.983" v="668" actId="20577"/>
          <ac:spMkLst>
            <pc:docMk/>
            <pc:sldMk cId="2614838521" sldId="269"/>
            <ac:spMk id="6" creationId="{E14D5627-79BD-4DC3-BEA6-EDC25B8D757D}"/>
          </ac:spMkLst>
        </pc:spChg>
        <pc:graphicFrameChg chg="del mod modGraphic">
          <ac:chgData name="Andrey Semechkov" userId="S::andrey.s@campus.technion.ac.il::4ac89bbb-d0b5-46ef-9766-69ba1b17c6ec" providerId="AD" clId="Web-{7B27110E-DE10-E85D-4E7E-465979B6C3BC}" dt="2018-10-20T07:54:24.173" v="603"/>
          <ac:graphicFrameMkLst>
            <pc:docMk/>
            <pc:sldMk cId="2614838521" sldId="269"/>
            <ac:graphicFrameMk id="3" creationId="{22E402F3-9E94-4224-8A99-EB92D1B65522}"/>
          </ac:graphicFrameMkLst>
        </pc:graphicFrameChg>
        <pc:picChg chg="add del mod">
          <ac:chgData name="Andrey Semechkov" userId="S::andrey.s@campus.technion.ac.il::4ac89bbb-d0b5-46ef-9766-69ba1b17c6ec" providerId="AD" clId="Web-{7B27110E-DE10-E85D-4E7E-465979B6C3BC}" dt="2018-10-20T07:58:59.531" v="667"/>
          <ac:picMkLst>
            <pc:docMk/>
            <pc:sldMk cId="2614838521" sldId="269"/>
            <ac:picMk id="2" creationId="{D28D60C8-A6AB-4174-9F50-29F64CC2E848}"/>
          </ac:picMkLst>
        </pc:picChg>
        <pc:picChg chg="add del mod">
          <ac:chgData name="Andrey Semechkov" userId="S::andrey.s@campus.technion.ac.il::4ac89bbb-d0b5-46ef-9766-69ba1b17c6ec" providerId="AD" clId="Web-{7B27110E-DE10-E85D-4E7E-465979B6C3BC}" dt="2018-10-20T08:03:53.482" v="674"/>
          <ac:picMkLst>
            <pc:docMk/>
            <pc:sldMk cId="2614838521" sldId="269"/>
            <ac:picMk id="5" creationId="{DF22A80C-6331-4EC0-A627-89819D26B2F2}"/>
          </ac:picMkLst>
        </pc:picChg>
        <pc:picChg chg="add mod">
          <ac:chgData name="Andrey Semechkov" userId="S::andrey.s@campus.technion.ac.il::4ac89bbb-d0b5-46ef-9766-69ba1b17c6ec" providerId="AD" clId="Web-{7B27110E-DE10-E85D-4E7E-465979B6C3BC}" dt="2018-10-20T08:04:11.716" v="679" actId="14100"/>
          <ac:picMkLst>
            <pc:docMk/>
            <pc:sldMk cId="2614838521" sldId="269"/>
            <ac:picMk id="8" creationId="{C8C73EBC-C9CA-42E3-936A-1E6D34C76574}"/>
          </ac:picMkLst>
        </pc:picChg>
      </pc:sldChg>
      <pc:sldChg chg="modSp modNotes">
        <pc:chgData name="Andrey Semechkov" userId="S::andrey.s@campus.technion.ac.il::4ac89bbb-d0b5-46ef-9766-69ba1b17c6ec" providerId="AD" clId="Web-{7B27110E-DE10-E85D-4E7E-465979B6C3BC}" dt="2018-10-20T08:05:06.263" v="680" actId="20577"/>
        <pc:sldMkLst>
          <pc:docMk/>
          <pc:sldMk cId="252032712" sldId="270"/>
        </pc:sldMkLst>
        <pc:spChg chg="mod">
          <ac:chgData name="Andrey Semechkov" userId="S::andrey.s@campus.technion.ac.il::4ac89bbb-d0b5-46ef-9766-69ba1b17c6ec" providerId="AD" clId="Web-{7B27110E-DE10-E85D-4E7E-465979B6C3BC}" dt="2018-10-20T08:05:06.263" v="680" actId="20577"/>
          <ac:spMkLst>
            <pc:docMk/>
            <pc:sldMk cId="252032712" sldId="270"/>
            <ac:spMk id="153" creationId="{00000000-0000-0000-0000-000000000000}"/>
          </ac:spMkLst>
        </pc:spChg>
        <pc:spChg chg="mod">
          <ac:chgData name="Andrey Semechkov" userId="S::andrey.s@campus.technion.ac.il::4ac89bbb-d0b5-46ef-9766-69ba1b17c6ec" providerId="AD" clId="Web-{7B27110E-DE10-E85D-4E7E-465979B6C3BC}" dt="2018-10-20T07:52:22.830" v="567" actId="20577"/>
          <ac:spMkLst>
            <pc:docMk/>
            <pc:sldMk cId="252032712" sldId="270"/>
            <ac:spMk id="154" creationId="{00000000-0000-0000-0000-000000000000}"/>
          </ac:spMkLst>
        </pc:spChg>
        <pc:spChg chg="mod">
          <ac:chgData name="Andrey Semechkov" userId="S::andrey.s@campus.technion.ac.il::4ac89bbb-d0b5-46ef-9766-69ba1b17c6ec" providerId="AD" clId="Web-{7B27110E-DE10-E85D-4E7E-465979B6C3BC}" dt="2018-10-20T07:48:28.785" v="532" actId="20577"/>
          <ac:spMkLst>
            <pc:docMk/>
            <pc:sldMk cId="252032712" sldId="270"/>
            <ac:spMk id="155" creationId="{00000000-0000-0000-0000-000000000000}"/>
          </ac:spMkLst>
        </pc:spChg>
      </pc:sldChg>
      <pc:sldChg chg="modSp del">
        <pc:chgData name="Andrey Semechkov" userId="S::andrey.s@campus.technion.ac.il::4ac89bbb-d0b5-46ef-9766-69ba1b17c6ec" providerId="AD" clId="Web-{7B27110E-DE10-E85D-4E7E-465979B6C3BC}" dt="2018-10-20T07:49:29.503" v="541"/>
        <pc:sldMkLst>
          <pc:docMk/>
          <pc:sldMk cId="2108622029" sldId="271"/>
        </pc:sldMkLst>
        <pc:spChg chg="mod">
          <ac:chgData name="Andrey Semechkov" userId="S::andrey.s@campus.technion.ac.il::4ac89bbb-d0b5-46ef-9766-69ba1b17c6ec" providerId="AD" clId="Web-{7B27110E-DE10-E85D-4E7E-465979B6C3BC}" dt="2018-10-20T07:49:23.488" v="540" actId="20577"/>
          <ac:spMkLst>
            <pc:docMk/>
            <pc:sldMk cId="2108622029" sldId="271"/>
            <ac:spMk id="3" creationId="{457A6288-BF26-45FC-A431-90C4C135A590}"/>
          </ac:spMkLst>
        </pc:spChg>
      </pc:sldChg>
      <pc:sldChg chg="addSp modSp modNotes">
        <pc:chgData name="Andrey Semechkov" userId="S::andrey.s@campus.technion.ac.il::4ac89bbb-d0b5-46ef-9766-69ba1b17c6ec" providerId="AD" clId="Web-{7B27110E-DE10-E85D-4E7E-465979B6C3BC}" dt="2018-10-20T07:56:55.500" v="661"/>
        <pc:sldMkLst>
          <pc:docMk/>
          <pc:sldMk cId="1807832935" sldId="272"/>
        </pc:sldMkLst>
        <pc:spChg chg="mod">
          <ac:chgData name="Andrey Semechkov" userId="S::andrey.s@campus.technion.ac.il::4ac89bbb-d0b5-46ef-9766-69ba1b17c6ec" providerId="AD" clId="Web-{7B27110E-DE10-E85D-4E7E-465979B6C3BC}" dt="2018-10-20T07:26:43.543" v="292" actId="20577"/>
          <ac:spMkLst>
            <pc:docMk/>
            <pc:sldMk cId="1807832935" sldId="272"/>
            <ac:spMk id="3" creationId="{F2A3D7F0-332A-4DF4-8479-857524713382}"/>
          </ac:spMkLst>
        </pc:spChg>
        <pc:spChg chg="add mod">
          <ac:chgData name="Andrey Semechkov" userId="S::andrey.s@campus.technion.ac.il::4ac89bbb-d0b5-46ef-9766-69ba1b17c6ec" providerId="AD" clId="Web-{7B27110E-DE10-E85D-4E7E-465979B6C3BC}" dt="2018-10-20T07:34:07.759" v="341" actId="1076"/>
          <ac:spMkLst>
            <pc:docMk/>
            <pc:sldMk cId="1807832935" sldId="272"/>
            <ac:spMk id="4" creationId="{3E8E1BDA-DE51-4B2E-BD76-0F698E69FBEF}"/>
          </ac:spMkLst>
        </pc:spChg>
        <pc:spChg chg="add mod">
          <ac:chgData name="Andrey Semechkov" userId="S::andrey.s@campus.technion.ac.il::4ac89bbb-d0b5-46ef-9766-69ba1b17c6ec" providerId="AD" clId="Web-{7B27110E-DE10-E85D-4E7E-465979B6C3BC}" dt="2018-10-20T07:33:41.228" v="337" actId="1076"/>
          <ac:spMkLst>
            <pc:docMk/>
            <pc:sldMk cId="1807832935" sldId="272"/>
            <ac:spMk id="8" creationId="{90AA8E96-0D5F-4037-B1FF-F47667068D3E}"/>
          </ac:spMkLst>
        </pc:spChg>
        <pc:spChg chg="add mod">
          <ac:chgData name="Andrey Semechkov" userId="S::andrey.s@campus.technion.ac.il::4ac89bbb-d0b5-46ef-9766-69ba1b17c6ec" providerId="AD" clId="Web-{7B27110E-DE10-E85D-4E7E-465979B6C3BC}" dt="2018-10-20T07:38:51.710" v="354" actId="20577"/>
          <ac:spMkLst>
            <pc:docMk/>
            <pc:sldMk cId="1807832935" sldId="272"/>
            <ac:spMk id="10" creationId="{87D114B9-2A8D-4E57-85BD-A621160896C4}"/>
          </ac:spMkLst>
        </pc:spChg>
        <pc:spChg chg="add mod">
          <ac:chgData name="Andrey Semechkov" userId="S::andrey.s@campus.technion.ac.il::4ac89bbb-d0b5-46ef-9766-69ba1b17c6ec" providerId="AD" clId="Web-{7B27110E-DE10-E85D-4E7E-465979B6C3BC}" dt="2018-10-20T07:40:15.741" v="371" actId="20577"/>
          <ac:spMkLst>
            <pc:docMk/>
            <pc:sldMk cId="1807832935" sldId="272"/>
            <ac:spMk id="11" creationId="{9AD77D23-09B0-4F13-850A-D8C567A4A8EF}"/>
          </ac:spMkLst>
        </pc:spChg>
        <pc:spChg chg="add mod">
          <ac:chgData name="Andrey Semechkov" userId="S::andrey.s@campus.technion.ac.il::4ac89bbb-d0b5-46ef-9766-69ba1b17c6ec" providerId="AD" clId="Web-{7B27110E-DE10-E85D-4E7E-465979B6C3BC}" dt="2018-10-20T07:39:46.491" v="364" actId="20577"/>
          <ac:spMkLst>
            <pc:docMk/>
            <pc:sldMk cId="1807832935" sldId="272"/>
            <ac:spMk id="12" creationId="{CB68A43D-772B-4301-8BFF-F69999E6507C}"/>
          </ac:spMkLst>
        </pc:spChg>
        <pc:cxnChg chg="add mod">
          <ac:chgData name="Andrey Semechkov" userId="S::andrey.s@campus.technion.ac.il::4ac89bbb-d0b5-46ef-9766-69ba1b17c6ec" providerId="AD" clId="Web-{7B27110E-DE10-E85D-4E7E-465979B6C3BC}" dt="2018-10-20T07:43:11.771" v="466" actId="14100"/>
          <ac:cxnSpMkLst>
            <pc:docMk/>
            <pc:sldMk cId="1807832935" sldId="272"/>
            <ac:cxnSpMk id="5" creationId="{976D2DA1-F314-4F1D-B610-0C2C5FE43956}"/>
          </ac:cxnSpMkLst>
        </pc:cxnChg>
        <pc:cxnChg chg="add mod">
          <ac:chgData name="Andrey Semechkov" userId="S::andrey.s@campus.technion.ac.il::4ac89bbb-d0b5-46ef-9766-69ba1b17c6ec" providerId="AD" clId="Web-{7B27110E-DE10-E85D-4E7E-465979B6C3BC}" dt="2018-10-20T07:43:25.006" v="468" actId="14100"/>
          <ac:cxnSpMkLst>
            <pc:docMk/>
            <pc:sldMk cId="1807832935" sldId="272"/>
            <ac:cxnSpMk id="6" creationId="{B06DA235-2781-4015-9C6F-141C5908C9AD}"/>
          </ac:cxnSpMkLst>
        </pc:cxnChg>
        <pc:cxnChg chg="add mod">
          <ac:chgData name="Andrey Semechkov" userId="S::andrey.s@campus.technion.ac.il::4ac89bbb-d0b5-46ef-9766-69ba1b17c6ec" providerId="AD" clId="Web-{7B27110E-DE10-E85D-4E7E-465979B6C3BC}" dt="2018-10-20T07:43:01.506" v="464" actId="14100"/>
          <ac:cxnSpMkLst>
            <pc:docMk/>
            <pc:sldMk cId="1807832935" sldId="272"/>
            <ac:cxnSpMk id="7" creationId="{08044162-3890-41F4-A8A1-73B304DEFAD2}"/>
          </ac:cxnSpMkLst>
        </pc:cxnChg>
        <pc:cxnChg chg="add mod">
          <ac:chgData name="Andrey Semechkov" userId="S::andrey.s@campus.technion.ac.il::4ac89bbb-d0b5-46ef-9766-69ba1b17c6ec" providerId="AD" clId="Web-{7B27110E-DE10-E85D-4E7E-465979B6C3BC}" dt="2018-10-20T07:34:02.384" v="340" actId="14100"/>
          <ac:cxnSpMkLst>
            <pc:docMk/>
            <pc:sldMk cId="1807832935" sldId="272"/>
            <ac:cxnSpMk id="9" creationId="{A82164E0-1789-46E1-A219-EC54A4AB4F67}"/>
          </ac:cxnSpMkLst>
        </pc:cxnChg>
      </pc:sldChg>
      <pc:sldChg chg="addSp modSp modNotes">
        <pc:chgData name="Andrey Semechkov" userId="S::andrey.s@campus.technion.ac.il::4ac89bbb-d0b5-46ef-9766-69ba1b17c6ec" providerId="AD" clId="Web-{7B27110E-DE10-E85D-4E7E-465979B6C3BC}" dt="2018-10-20T08:13:31.697" v="774" actId="20577"/>
        <pc:sldMkLst>
          <pc:docMk/>
          <pc:sldMk cId="2933396864" sldId="277"/>
        </pc:sldMkLst>
        <pc:spChg chg="mod">
          <ac:chgData name="Andrey Semechkov" userId="S::andrey.s@campus.technion.ac.il::4ac89bbb-d0b5-46ef-9766-69ba1b17c6ec" providerId="AD" clId="Web-{7B27110E-DE10-E85D-4E7E-465979B6C3BC}" dt="2018-10-20T08:13:31.697" v="774" actId="20577"/>
          <ac:spMkLst>
            <pc:docMk/>
            <pc:sldMk cId="2933396864" sldId="277"/>
            <ac:spMk id="155" creationId="{00000000-0000-0000-0000-000000000000}"/>
          </ac:spMkLst>
        </pc:spChg>
        <pc:graphicFrameChg chg="add mod modGraphic">
          <ac:chgData name="Andrey Semechkov" userId="S::andrey.s@campus.technion.ac.il::4ac89bbb-d0b5-46ef-9766-69ba1b17c6ec" providerId="AD" clId="Web-{7B27110E-DE10-E85D-4E7E-465979B6C3BC}" dt="2018-10-20T07:23:53.575" v="268"/>
          <ac:graphicFrameMkLst>
            <pc:docMk/>
            <pc:sldMk cId="2933396864" sldId="277"/>
            <ac:graphicFrameMk id="2" creationId="{A8F14CC5-37FE-4760-9CF6-E1F7173CC882}"/>
          </ac:graphicFrameMkLst>
        </pc:graphicFrameChg>
      </pc:sldChg>
      <pc:sldChg chg="modSp">
        <pc:chgData name="Andrey Semechkov" userId="S::andrey.s@campus.technion.ac.il::4ac89bbb-d0b5-46ef-9766-69ba1b17c6ec" providerId="AD" clId="Web-{7B27110E-DE10-E85D-4E7E-465979B6C3BC}" dt="2018-10-20T08:06:58.965" v="684" actId="20577"/>
        <pc:sldMkLst>
          <pc:docMk/>
          <pc:sldMk cId="2383143209" sldId="280"/>
        </pc:sldMkLst>
        <pc:spChg chg="mod">
          <ac:chgData name="Andrey Semechkov" userId="S::andrey.s@campus.technion.ac.il::4ac89bbb-d0b5-46ef-9766-69ba1b17c6ec" providerId="AD" clId="Web-{7B27110E-DE10-E85D-4E7E-465979B6C3BC}" dt="2018-10-20T08:06:58.965" v="684" actId="20577"/>
          <ac:spMkLst>
            <pc:docMk/>
            <pc:sldMk cId="2383143209" sldId="280"/>
            <ac:spMk id="119" creationId="{00000000-0000-0000-0000-000000000000}"/>
          </ac:spMkLst>
        </pc:spChg>
      </pc:sldChg>
      <pc:sldChg chg="delSp">
        <pc:chgData name="Andrey Semechkov" userId="S::andrey.s@campus.technion.ac.il::4ac89bbb-d0b5-46ef-9766-69ba1b17c6ec" providerId="AD" clId="Web-{7B27110E-DE10-E85D-4E7E-465979B6C3BC}" dt="2018-10-20T07:52:40.611" v="568"/>
        <pc:sldMkLst>
          <pc:docMk/>
          <pc:sldMk cId="3672088429" sldId="282"/>
        </pc:sldMkLst>
        <pc:spChg chg="del">
          <ac:chgData name="Andrey Semechkov" userId="S::andrey.s@campus.technion.ac.il::4ac89bbb-d0b5-46ef-9766-69ba1b17c6ec" providerId="AD" clId="Web-{7B27110E-DE10-E85D-4E7E-465979B6C3BC}" dt="2018-10-20T07:52:40.611" v="568"/>
          <ac:spMkLst>
            <pc:docMk/>
            <pc:sldMk cId="3672088429" sldId="282"/>
            <ac:spMk id="3" creationId="{EB2AF7E5-0C70-408E-BF02-1E7062393800}"/>
          </ac:spMkLst>
        </pc:spChg>
      </pc:sldChg>
    </pc:docChg>
  </pc:docChgLst>
  <pc:docChgLst>
    <pc:chgData name="Andrey Semechkov" userId="S::andrey.s@campus.technion.ac.il::4ac89bbb-d0b5-46ef-9766-69ba1b17c6ec" providerId="AD" clId="Web-{28DDF9A1-B4E6-C632-F4BA-4D2DE8E972AF}"/>
    <pc:docChg chg="modSld sldOrd">
      <pc:chgData name="Andrey Semechkov" userId="S::andrey.s@campus.technion.ac.il::4ac89bbb-d0b5-46ef-9766-69ba1b17c6ec" providerId="AD" clId="Web-{28DDF9A1-B4E6-C632-F4BA-4D2DE8E972AF}" dt="2018-09-25T19:16:12.390" v="124" actId="20577"/>
      <pc:docMkLst>
        <pc:docMk/>
      </pc:docMkLst>
      <pc:sldChg chg="modSp">
        <pc:chgData name="Andrey Semechkov" userId="S::andrey.s@campus.technion.ac.il::4ac89bbb-d0b5-46ef-9766-69ba1b17c6ec" providerId="AD" clId="Web-{28DDF9A1-B4E6-C632-F4BA-4D2DE8E972AF}" dt="2018-09-25T19:16:12.390" v="124" actId="20577"/>
        <pc:sldMkLst>
          <pc:docMk/>
          <pc:sldMk cId="0" sldId="259"/>
        </pc:sldMkLst>
        <pc:spChg chg="mod">
          <ac:chgData name="Andrey Semechkov" userId="S::andrey.s@campus.technion.ac.il::4ac89bbb-d0b5-46ef-9766-69ba1b17c6ec" providerId="AD" clId="Web-{28DDF9A1-B4E6-C632-F4BA-4D2DE8E972AF}" dt="2018-09-25T19:16:12.390" v="124" actId="20577"/>
          <ac:spMkLst>
            <pc:docMk/>
            <pc:sldMk cId="0" sldId="259"/>
            <ac:spMk id="114" creationId="{00000000-0000-0000-0000-000000000000}"/>
          </ac:spMkLst>
        </pc:spChg>
      </pc:sldChg>
      <pc:sldChg chg="ord modNotes">
        <pc:chgData name="Andrey Semechkov" userId="S::andrey.s@campus.technion.ac.il::4ac89bbb-d0b5-46ef-9766-69ba1b17c6ec" providerId="AD" clId="Web-{28DDF9A1-B4E6-C632-F4BA-4D2DE8E972AF}" dt="2018-09-25T19:13:45.340" v="116"/>
        <pc:sldMkLst>
          <pc:docMk/>
          <pc:sldMk cId="0" sldId="260"/>
        </pc:sldMkLst>
      </pc:sldChg>
      <pc:sldChg chg="modSp">
        <pc:chgData name="Andrey Semechkov" userId="S::andrey.s@campus.technion.ac.il::4ac89bbb-d0b5-46ef-9766-69ba1b17c6ec" providerId="AD" clId="Web-{28DDF9A1-B4E6-C632-F4BA-4D2DE8E972AF}" dt="2018-09-25T19:03:23.269" v="104" actId="20577"/>
        <pc:sldMkLst>
          <pc:docMk/>
          <pc:sldMk cId="1970080714" sldId="268"/>
        </pc:sldMkLst>
        <pc:spChg chg="mod">
          <ac:chgData name="Andrey Semechkov" userId="S::andrey.s@campus.technion.ac.il::4ac89bbb-d0b5-46ef-9766-69ba1b17c6ec" providerId="AD" clId="Web-{28DDF9A1-B4E6-C632-F4BA-4D2DE8E972AF}" dt="2018-09-25T19:03:23.269" v="104" actId="20577"/>
          <ac:spMkLst>
            <pc:docMk/>
            <pc:sldMk cId="1970080714" sldId="268"/>
            <ac:spMk id="3" creationId="{241DFAEF-490E-4BD3-8088-04502673DB44}"/>
          </ac:spMkLst>
        </pc:spChg>
        <pc:picChg chg="mod">
          <ac:chgData name="Andrey Semechkov" userId="S::andrey.s@campus.technion.ac.il::4ac89bbb-d0b5-46ef-9766-69ba1b17c6ec" providerId="AD" clId="Web-{28DDF9A1-B4E6-C632-F4BA-4D2DE8E972AF}" dt="2018-09-25T18:56:58.467" v="98" actId="14100"/>
          <ac:picMkLst>
            <pc:docMk/>
            <pc:sldMk cId="1970080714" sldId="268"/>
            <ac:picMk id="4" creationId="{CE57B8F3-8265-4601-9D0D-C46AEC1ACCF9}"/>
          </ac:picMkLst>
        </pc:picChg>
      </pc:sldChg>
      <pc:sldChg chg="modSp">
        <pc:chgData name="Andrey Semechkov" userId="S::andrey.s@campus.technion.ac.il::4ac89bbb-d0b5-46ef-9766-69ba1b17c6ec" providerId="AD" clId="Web-{28DDF9A1-B4E6-C632-F4BA-4D2DE8E972AF}" dt="2018-09-25T18:46:05.139" v="20" actId="20577"/>
        <pc:sldMkLst>
          <pc:docMk/>
          <pc:sldMk cId="2614838521" sldId="269"/>
        </pc:sldMkLst>
        <pc:spChg chg="mod">
          <ac:chgData name="Andrey Semechkov" userId="S::andrey.s@campus.technion.ac.il::4ac89bbb-d0b5-46ef-9766-69ba1b17c6ec" providerId="AD" clId="Web-{28DDF9A1-B4E6-C632-F4BA-4D2DE8E972AF}" dt="2018-09-25T18:46:05.139" v="20" actId="20577"/>
          <ac:spMkLst>
            <pc:docMk/>
            <pc:sldMk cId="2614838521" sldId="269"/>
            <ac:spMk id="6" creationId="{E14D5627-79BD-4DC3-BEA6-EDC25B8D757D}"/>
          </ac:spMkLst>
        </pc:spChg>
      </pc:sldChg>
      <pc:sldChg chg="modSp">
        <pc:chgData name="Andrey Semechkov" userId="S::andrey.s@campus.technion.ac.il::4ac89bbb-d0b5-46ef-9766-69ba1b17c6ec" providerId="AD" clId="Web-{28DDF9A1-B4E6-C632-F4BA-4D2DE8E972AF}" dt="2018-09-25T18:54:50.059" v="80" actId="20577"/>
        <pc:sldMkLst>
          <pc:docMk/>
          <pc:sldMk cId="252032712" sldId="270"/>
        </pc:sldMkLst>
        <pc:spChg chg="mod">
          <ac:chgData name="Andrey Semechkov" userId="S::andrey.s@campus.technion.ac.il::4ac89bbb-d0b5-46ef-9766-69ba1b17c6ec" providerId="AD" clId="Web-{28DDF9A1-B4E6-C632-F4BA-4D2DE8E972AF}" dt="2018-09-25T18:54:50.059" v="80" actId="20577"/>
          <ac:spMkLst>
            <pc:docMk/>
            <pc:sldMk cId="252032712" sldId="270"/>
            <ac:spMk id="155" creationId="{00000000-0000-0000-0000-000000000000}"/>
          </ac:spMkLst>
        </pc:spChg>
      </pc:sldChg>
      <pc:sldChg chg="modSp">
        <pc:chgData name="Andrey Semechkov" userId="S::andrey.s@campus.technion.ac.il::4ac89bbb-d0b5-46ef-9766-69ba1b17c6ec" providerId="AD" clId="Web-{28DDF9A1-B4E6-C632-F4BA-4D2DE8E972AF}" dt="2018-09-25T18:47:21.890" v="27" actId="20577"/>
        <pc:sldMkLst>
          <pc:docMk/>
          <pc:sldMk cId="2108622029" sldId="271"/>
        </pc:sldMkLst>
        <pc:spChg chg="mod">
          <ac:chgData name="Andrey Semechkov" userId="S::andrey.s@campus.technion.ac.il::4ac89bbb-d0b5-46ef-9766-69ba1b17c6ec" providerId="AD" clId="Web-{28DDF9A1-B4E6-C632-F4BA-4D2DE8E972AF}" dt="2018-09-25T18:47:21.890" v="27" actId="20577"/>
          <ac:spMkLst>
            <pc:docMk/>
            <pc:sldMk cId="2108622029" sldId="271"/>
            <ac:spMk id="3" creationId="{457A6288-BF26-45FC-A431-90C4C135A590}"/>
          </ac:spMkLst>
        </pc:spChg>
      </pc:sldChg>
      <pc:sldChg chg="modSp">
        <pc:chgData name="Andrey Semechkov" userId="S::andrey.s@campus.technion.ac.il::4ac89bbb-d0b5-46ef-9766-69ba1b17c6ec" providerId="AD" clId="Web-{28DDF9A1-B4E6-C632-F4BA-4D2DE8E972AF}" dt="2018-09-25T18:46:37.453" v="24" actId="20577"/>
        <pc:sldMkLst>
          <pc:docMk/>
          <pc:sldMk cId="1807832935" sldId="272"/>
        </pc:sldMkLst>
        <pc:spChg chg="mod">
          <ac:chgData name="Andrey Semechkov" userId="S::andrey.s@campus.technion.ac.il::4ac89bbb-d0b5-46ef-9766-69ba1b17c6ec" providerId="AD" clId="Web-{28DDF9A1-B4E6-C632-F4BA-4D2DE8E972AF}" dt="2018-09-25T18:46:37.453" v="24" actId="20577"/>
          <ac:spMkLst>
            <pc:docMk/>
            <pc:sldMk cId="1807832935" sldId="272"/>
            <ac:spMk id="3" creationId="{F2A3D7F0-332A-4DF4-8479-857524713382}"/>
          </ac:spMkLst>
        </pc:spChg>
      </pc:sldChg>
      <pc:sldChg chg="modSp">
        <pc:chgData name="Andrey Semechkov" userId="S::andrey.s@campus.technion.ac.il::4ac89bbb-d0b5-46ef-9766-69ba1b17c6ec" providerId="AD" clId="Web-{28DDF9A1-B4E6-C632-F4BA-4D2DE8E972AF}" dt="2018-09-25T18:48:33.591" v="46" actId="20577"/>
        <pc:sldMkLst>
          <pc:docMk/>
          <pc:sldMk cId="1168417213" sldId="278"/>
        </pc:sldMkLst>
        <pc:spChg chg="mod">
          <ac:chgData name="Andrey Semechkov" userId="S::andrey.s@campus.technion.ac.il::4ac89bbb-d0b5-46ef-9766-69ba1b17c6ec" providerId="AD" clId="Web-{28DDF9A1-B4E6-C632-F4BA-4D2DE8E972AF}" dt="2018-09-25T18:48:33.591" v="46" actId="20577"/>
          <ac:spMkLst>
            <pc:docMk/>
            <pc:sldMk cId="1168417213" sldId="278"/>
            <ac:spMk id="3" creationId="{457A6288-BF26-45FC-A431-90C4C135A590}"/>
          </ac:spMkLst>
        </pc:spChg>
      </pc:sldChg>
    </pc:docChg>
  </pc:docChgLst>
  <pc:docChgLst>
    <pc:chgData name="Andrey Semechkov" userId="S::andrey.s@campus.technion.ac.il::4ac89bbb-d0b5-46ef-9766-69ba1b17c6ec" providerId="AD" clId="Web-{8402B964-A95B-10D3-85B3-2589353F04EA}"/>
    <pc:docChg chg="addSld modSld sldOrd">
      <pc:chgData name="Andrey Semechkov" userId="S::andrey.s@campus.technion.ac.il::4ac89bbb-d0b5-46ef-9766-69ba1b17c6ec" providerId="AD" clId="Web-{8402B964-A95B-10D3-85B3-2589353F04EA}" dt="2018-10-17T12:44:14.901" v="131"/>
      <pc:docMkLst>
        <pc:docMk/>
      </pc:docMkLst>
      <pc:sldChg chg="modSp">
        <pc:chgData name="Andrey Semechkov" userId="S::andrey.s@campus.technion.ac.il::4ac89bbb-d0b5-46ef-9766-69ba1b17c6ec" providerId="AD" clId="Web-{8402B964-A95B-10D3-85B3-2589353F04EA}" dt="2018-10-17T12:19:43.433" v="9" actId="20577"/>
        <pc:sldMkLst>
          <pc:docMk/>
          <pc:sldMk cId="0" sldId="262"/>
        </pc:sldMkLst>
        <pc:spChg chg="mod">
          <ac:chgData name="Andrey Semechkov" userId="S::andrey.s@campus.technion.ac.il::4ac89bbb-d0b5-46ef-9766-69ba1b17c6ec" providerId="AD" clId="Web-{8402B964-A95B-10D3-85B3-2589353F04EA}" dt="2018-10-17T12:19:43.433" v="9" actId="20577"/>
          <ac:spMkLst>
            <pc:docMk/>
            <pc:sldMk cId="0" sldId="262"/>
            <ac:spMk id="138" creationId="{00000000-0000-0000-0000-000000000000}"/>
          </ac:spMkLst>
        </pc:spChg>
      </pc:sldChg>
      <pc:sldChg chg="addSp modSp ord">
        <pc:chgData name="Andrey Semechkov" userId="S::andrey.s@campus.technion.ac.il::4ac89bbb-d0b5-46ef-9766-69ba1b17c6ec" providerId="AD" clId="Web-{8402B964-A95B-10D3-85B3-2589353F04EA}" dt="2018-10-17T12:44:14.901" v="131"/>
        <pc:sldMkLst>
          <pc:docMk/>
          <pc:sldMk cId="2614838521" sldId="269"/>
        </pc:sldMkLst>
        <pc:spChg chg="mod">
          <ac:chgData name="Andrey Semechkov" userId="S::andrey.s@campus.technion.ac.il::4ac89bbb-d0b5-46ef-9766-69ba1b17c6ec" providerId="AD" clId="Web-{8402B964-A95B-10D3-85B3-2589353F04EA}" dt="2018-10-17T12:34:08.935" v="96" actId="20577"/>
          <ac:spMkLst>
            <pc:docMk/>
            <pc:sldMk cId="2614838521" sldId="269"/>
            <ac:spMk id="6" creationId="{E14D5627-79BD-4DC3-BEA6-EDC25B8D757D}"/>
          </ac:spMkLst>
        </pc:spChg>
        <pc:graphicFrameChg chg="add mod modGraphic">
          <ac:chgData name="Andrey Semechkov" userId="S::andrey.s@campus.technion.ac.il::4ac89bbb-d0b5-46ef-9766-69ba1b17c6ec" providerId="AD" clId="Web-{8402B964-A95B-10D3-85B3-2589353F04EA}" dt="2018-10-17T12:44:14.901" v="131"/>
          <ac:graphicFrameMkLst>
            <pc:docMk/>
            <pc:sldMk cId="2614838521" sldId="269"/>
            <ac:graphicFrameMk id="3" creationId="{22E402F3-9E94-4224-8A99-EB92D1B65522}"/>
          </ac:graphicFrameMkLst>
        </pc:graphicFrameChg>
      </pc:sldChg>
      <pc:sldChg chg="modSp modNotes">
        <pc:chgData name="Andrey Semechkov" userId="S::andrey.s@campus.technion.ac.il::4ac89bbb-d0b5-46ef-9766-69ba1b17c6ec" providerId="AD" clId="Web-{8402B964-A95B-10D3-85B3-2589353F04EA}" dt="2018-10-17T12:32:13.076" v="85"/>
        <pc:sldMkLst>
          <pc:docMk/>
          <pc:sldMk cId="1807832935" sldId="272"/>
        </pc:sldMkLst>
        <pc:spChg chg="mod">
          <ac:chgData name="Andrey Semechkov" userId="S::andrey.s@campus.technion.ac.il::4ac89bbb-d0b5-46ef-9766-69ba1b17c6ec" providerId="AD" clId="Web-{8402B964-A95B-10D3-85B3-2589353F04EA}" dt="2018-10-17T12:28:23.170" v="70" actId="20577"/>
          <ac:spMkLst>
            <pc:docMk/>
            <pc:sldMk cId="1807832935" sldId="272"/>
            <ac:spMk id="3" creationId="{F2A3D7F0-332A-4DF4-8479-857524713382}"/>
          </ac:spMkLst>
        </pc:spChg>
      </pc:sldChg>
      <pc:sldChg chg="modSp mod modClrScheme chgLayout">
        <pc:chgData name="Andrey Semechkov" userId="S::andrey.s@campus.technion.ac.il::4ac89bbb-d0b5-46ef-9766-69ba1b17c6ec" providerId="AD" clId="Web-{8402B964-A95B-10D3-85B3-2589353F04EA}" dt="2018-10-17T12:29:18.685" v="76" actId="20577"/>
        <pc:sldMkLst>
          <pc:docMk/>
          <pc:sldMk cId="2933396864" sldId="277"/>
        </pc:sldMkLst>
        <pc:spChg chg="mod ord">
          <ac:chgData name="Andrey Semechkov" userId="S::andrey.s@campus.technion.ac.il::4ac89bbb-d0b5-46ef-9766-69ba1b17c6ec" providerId="AD" clId="Web-{8402B964-A95B-10D3-85B3-2589353F04EA}" dt="2018-10-17T12:29:18.685" v="76" actId="20577"/>
          <ac:spMkLst>
            <pc:docMk/>
            <pc:sldMk cId="2933396864" sldId="277"/>
            <ac:spMk id="153" creationId="{00000000-0000-0000-0000-000000000000}"/>
          </ac:spMkLst>
        </pc:spChg>
        <pc:spChg chg="mod ord">
          <ac:chgData name="Andrey Semechkov" userId="S::andrey.s@campus.technion.ac.il::4ac89bbb-d0b5-46ef-9766-69ba1b17c6ec" providerId="AD" clId="Web-{8402B964-A95B-10D3-85B3-2589353F04EA}" dt="2018-10-17T12:29:00.512" v="74"/>
          <ac:spMkLst>
            <pc:docMk/>
            <pc:sldMk cId="2933396864" sldId="277"/>
            <ac:spMk id="154" creationId="{00000000-0000-0000-0000-000000000000}"/>
          </ac:spMkLst>
        </pc:spChg>
      </pc:sldChg>
      <pc:sldChg chg="addSp delSp modSp mod ord modTransition setBg addAnim modAnim">
        <pc:chgData name="Andrey Semechkov" userId="S::andrey.s@campus.technion.ac.il::4ac89bbb-d0b5-46ef-9766-69ba1b17c6ec" providerId="AD" clId="Web-{8402B964-A95B-10D3-85B3-2589353F04EA}" dt="2018-10-17T12:26:29.482" v="68" actId="20577"/>
        <pc:sldMkLst>
          <pc:docMk/>
          <pc:sldMk cId="978942238" sldId="281"/>
        </pc:sldMkLst>
        <pc:spChg chg="del">
          <ac:chgData name="Andrey Semechkov" userId="S::andrey.s@campus.technion.ac.il::4ac89bbb-d0b5-46ef-9766-69ba1b17c6ec" providerId="AD" clId="Web-{8402B964-A95B-10D3-85B3-2589353F04EA}" dt="2018-10-17T12:01:45.046" v="1"/>
          <ac:spMkLst>
            <pc:docMk/>
            <pc:sldMk cId="978942238" sldId="281"/>
            <ac:spMk id="2" creationId="{E790E34D-66B0-4700-A853-462B60D12FAA}"/>
          </ac:spMkLst>
        </pc:spChg>
        <pc:spChg chg="del">
          <ac:chgData name="Andrey Semechkov" userId="S::andrey.s@campus.technion.ac.il::4ac89bbb-d0b5-46ef-9766-69ba1b17c6ec" providerId="AD" clId="Web-{8402B964-A95B-10D3-85B3-2589353F04EA}" dt="2018-10-17T12:01:45.046" v="1"/>
          <ac:spMkLst>
            <pc:docMk/>
            <pc:sldMk cId="978942238" sldId="281"/>
            <ac:spMk id="3" creationId="{3ECCB7B7-4DF6-40B1-8680-0BC7015FD4E1}"/>
          </ac:spMkLst>
        </pc:spChg>
        <pc:spChg chg="add del">
          <ac:chgData name="Andrey Semechkov" userId="S::andrey.s@campus.technion.ac.il::4ac89bbb-d0b5-46ef-9766-69ba1b17c6ec" providerId="AD" clId="Web-{8402B964-A95B-10D3-85B3-2589353F04EA}" dt="2018-10-17T12:24:34.074" v="60"/>
          <ac:spMkLst>
            <pc:docMk/>
            <pc:sldMk cId="978942238" sldId="281"/>
            <ac:spMk id="6" creationId="{45929657-D5CB-4545-8D79-0318F2F4186C}"/>
          </ac:spMkLst>
        </pc:spChg>
        <pc:spChg chg="add mod">
          <ac:chgData name="Andrey Semechkov" userId="S::andrey.s@campus.technion.ac.il::4ac89bbb-d0b5-46ef-9766-69ba1b17c6ec" providerId="AD" clId="Web-{8402B964-A95B-10D3-85B3-2589353F04EA}" dt="2018-10-17T12:26:29.482" v="68" actId="20577"/>
          <ac:spMkLst>
            <pc:docMk/>
            <pc:sldMk cId="978942238" sldId="281"/>
            <ac:spMk id="7" creationId="{D033F90A-B8AE-4D3E-9CC2-A58EED74641D}"/>
          </ac:spMkLst>
        </pc:spChg>
        <pc:picChg chg="add mod">
          <ac:chgData name="Andrey Semechkov" userId="S::andrey.s@campus.technion.ac.il::4ac89bbb-d0b5-46ef-9766-69ba1b17c6ec" providerId="AD" clId="Web-{8402B964-A95B-10D3-85B3-2589353F04EA}" dt="2018-10-17T12:13:24.527" v="5" actId="1076"/>
          <ac:picMkLst>
            <pc:docMk/>
            <pc:sldMk cId="978942238" sldId="281"/>
            <ac:picMk id="4" creationId="{AEC81D18-CC2D-49E5-92BC-55E5938D7E8A}"/>
          </ac:picMkLst>
        </pc:picChg>
      </pc:sldChg>
      <pc:sldChg chg="modSp new mod modClrScheme chgLayout">
        <pc:chgData name="Andrey Semechkov" userId="S::andrey.s@campus.technion.ac.il::4ac89bbb-d0b5-46ef-9766-69ba1b17c6ec" providerId="AD" clId="Web-{8402B964-A95B-10D3-85B3-2589353F04EA}" dt="2018-10-17T12:20:42.183" v="27" actId="20577"/>
        <pc:sldMkLst>
          <pc:docMk/>
          <pc:sldMk cId="3672088429" sldId="282"/>
        </pc:sldMkLst>
        <pc:spChg chg="mod ord">
          <ac:chgData name="Andrey Semechkov" userId="S::andrey.s@campus.technion.ac.il::4ac89bbb-d0b5-46ef-9766-69ba1b17c6ec" providerId="AD" clId="Web-{8402B964-A95B-10D3-85B3-2589353F04EA}" dt="2018-10-17T12:20:42.183" v="27" actId="20577"/>
          <ac:spMkLst>
            <pc:docMk/>
            <pc:sldMk cId="3672088429" sldId="282"/>
            <ac:spMk id="2" creationId="{D35DA825-D4AC-42F9-A54E-B6B8ABD052BD}"/>
          </ac:spMkLst>
        </pc:spChg>
        <pc:spChg chg="mod ord">
          <ac:chgData name="Andrey Semechkov" userId="S::andrey.s@campus.technion.ac.il::4ac89bbb-d0b5-46ef-9766-69ba1b17c6ec" providerId="AD" clId="Web-{8402B964-A95B-10D3-85B3-2589353F04EA}" dt="2018-10-17T12:19:59.574" v="11"/>
          <ac:spMkLst>
            <pc:docMk/>
            <pc:sldMk cId="3672088429" sldId="282"/>
            <ac:spMk id="3" creationId="{EB2AF7E5-0C70-408E-BF02-1E7062393800}"/>
          </ac:spMkLst>
        </pc:spChg>
      </pc:sldChg>
    </pc:docChg>
  </pc:docChgLst>
  <pc:docChgLst>
    <pc:chgData name="Andrey Semechkov" userId="S::andrey.s@campus.technion.ac.il::4ac89bbb-d0b5-46ef-9766-69ba1b17c6ec" providerId="AD" clId="Web-{93B6EFE8-CFC1-B108-5272-2C03F9FF4888}"/>
    <pc:docChg chg="addSld delSld modSld sldOrd">
      <pc:chgData name="Andrey Semechkov" userId="S::andrey.s@campus.technion.ac.il::4ac89bbb-d0b5-46ef-9766-69ba1b17c6ec" providerId="AD" clId="Web-{93B6EFE8-CFC1-B108-5272-2C03F9FF4888}" dt="2018-10-17T11:24:27.757" v="150"/>
      <pc:docMkLst>
        <pc:docMk/>
      </pc:docMkLst>
      <pc:sldChg chg="modSp">
        <pc:chgData name="Andrey Semechkov" userId="S::andrey.s@campus.technion.ac.il::4ac89bbb-d0b5-46ef-9766-69ba1b17c6ec" providerId="AD" clId="Web-{93B6EFE8-CFC1-B108-5272-2C03F9FF4888}" dt="2018-10-17T10:52:26.394" v="0" actId="14100"/>
        <pc:sldMkLst>
          <pc:docMk/>
          <pc:sldMk cId="0" sldId="256"/>
        </pc:sldMkLst>
        <pc:spChg chg="mod">
          <ac:chgData name="Andrey Semechkov" userId="S::andrey.s@campus.technion.ac.il::4ac89bbb-d0b5-46ef-9766-69ba1b17c6ec" providerId="AD" clId="Web-{93B6EFE8-CFC1-B108-5272-2C03F9FF4888}" dt="2018-10-17T10:52:26.394" v="0" actId="14100"/>
          <ac:spMkLst>
            <pc:docMk/>
            <pc:sldMk cId="0" sldId="256"/>
            <ac:spMk id="96" creationId="{00000000-0000-0000-0000-000000000000}"/>
          </ac:spMkLst>
        </pc:spChg>
      </pc:sldChg>
      <pc:sldChg chg="modSp modNotes">
        <pc:chgData name="Andrey Semechkov" userId="S::andrey.s@campus.technion.ac.il::4ac89bbb-d0b5-46ef-9766-69ba1b17c6ec" providerId="AD" clId="Web-{93B6EFE8-CFC1-B108-5272-2C03F9FF4888}" dt="2018-10-17T11:16:28.346" v="72" actId="20577"/>
        <pc:sldMkLst>
          <pc:docMk/>
          <pc:sldMk cId="0" sldId="258"/>
        </pc:sldMkLst>
        <pc:spChg chg="mod">
          <ac:chgData name="Andrey Semechkov" userId="S::andrey.s@campus.technion.ac.il::4ac89bbb-d0b5-46ef-9766-69ba1b17c6ec" providerId="AD" clId="Web-{93B6EFE8-CFC1-B108-5272-2C03F9FF4888}" dt="2018-10-17T11:16:28.346" v="72" actId="20577"/>
          <ac:spMkLst>
            <pc:docMk/>
            <pc:sldMk cId="0" sldId="258"/>
            <ac:spMk id="108" creationId="{00000000-0000-0000-0000-000000000000}"/>
          </ac:spMkLst>
        </pc:spChg>
      </pc:sldChg>
      <pc:sldChg chg="del">
        <pc:chgData name="Andrey Semechkov" userId="S::andrey.s@campus.technion.ac.il::4ac89bbb-d0b5-46ef-9766-69ba1b17c6ec" providerId="AD" clId="Web-{93B6EFE8-CFC1-B108-5272-2C03F9FF4888}" dt="2018-10-17T11:12:15.866" v="40"/>
        <pc:sldMkLst>
          <pc:docMk/>
          <pc:sldMk cId="0" sldId="259"/>
        </pc:sldMkLst>
      </pc:sldChg>
      <pc:sldChg chg="modNotes">
        <pc:chgData name="Andrey Semechkov" userId="S::andrey.s@campus.technion.ac.il::4ac89bbb-d0b5-46ef-9766-69ba1b17c6ec" providerId="AD" clId="Web-{93B6EFE8-CFC1-B108-5272-2C03F9FF4888}" dt="2018-10-17T11:14:59.920" v="51"/>
        <pc:sldMkLst>
          <pc:docMk/>
          <pc:sldMk cId="0" sldId="260"/>
        </pc:sldMkLst>
      </pc:sldChg>
      <pc:sldChg chg="modSp modNotes">
        <pc:chgData name="Andrey Semechkov" userId="S::andrey.s@campus.technion.ac.il::4ac89bbb-d0b5-46ef-9766-69ba1b17c6ec" providerId="AD" clId="Web-{93B6EFE8-CFC1-B108-5272-2C03F9FF4888}" dt="2018-10-17T11:22:04.798" v="148" actId="20577"/>
        <pc:sldMkLst>
          <pc:docMk/>
          <pc:sldMk cId="0" sldId="261"/>
        </pc:sldMkLst>
        <pc:spChg chg="mod">
          <ac:chgData name="Andrey Semechkov" userId="S::andrey.s@campus.technion.ac.il::4ac89bbb-d0b5-46ef-9766-69ba1b17c6ec" providerId="AD" clId="Web-{93B6EFE8-CFC1-B108-5272-2C03F9FF4888}" dt="2018-10-17T11:22:04.798" v="148" actId="20577"/>
          <ac:spMkLst>
            <pc:docMk/>
            <pc:sldMk cId="0" sldId="261"/>
            <ac:spMk id="3" creationId="{292561EA-C410-4553-92FC-5847A8A474D9}"/>
          </ac:spMkLst>
        </pc:spChg>
      </pc:sldChg>
      <pc:sldChg chg="modSp mod modClrScheme chgLayout">
        <pc:chgData name="Andrey Semechkov" userId="S::andrey.s@campus.technion.ac.il::4ac89bbb-d0b5-46ef-9766-69ba1b17c6ec" providerId="AD" clId="Web-{93B6EFE8-CFC1-B108-5272-2C03F9FF4888}" dt="2018-10-17T11:20:07.589" v="110" actId="20577"/>
        <pc:sldMkLst>
          <pc:docMk/>
          <pc:sldMk cId="0" sldId="264"/>
        </pc:sldMkLst>
        <pc:spChg chg="mod ord">
          <ac:chgData name="Andrey Semechkov" userId="S::andrey.s@campus.technion.ac.il::4ac89bbb-d0b5-46ef-9766-69ba1b17c6ec" providerId="AD" clId="Web-{93B6EFE8-CFC1-B108-5272-2C03F9FF4888}" dt="2018-10-17T11:20:07.589" v="110" actId="20577"/>
          <ac:spMkLst>
            <pc:docMk/>
            <pc:sldMk cId="0" sldId="264"/>
            <ac:spMk id="153" creationId="{00000000-0000-0000-0000-000000000000}"/>
          </ac:spMkLst>
        </pc:spChg>
        <pc:spChg chg="mod ord">
          <ac:chgData name="Andrey Semechkov" userId="S::andrey.s@campus.technion.ac.il::4ac89bbb-d0b5-46ef-9766-69ba1b17c6ec" providerId="AD" clId="Web-{93B6EFE8-CFC1-B108-5272-2C03F9FF4888}" dt="2018-10-17T11:18:50.258" v="73"/>
          <ac:spMkLst>
            <pc:docMk/>
            <pc:sldMk cId="0" sldId="264"/>
            <ac:spMk id="154" creationId="{00000000-0000-0000-0000-000000000000}"/>
          </ac:spMkLst>
        </pc:spChg>
        <pc:spChg chg="mod">
          <ac:chgData name="Andrey Semechkov" userId="S::andrey.s@campus.technion.ac.il::4ac89bbb-d0b5-46ef-9766-69ba1b17c6ec" providerId="AD" clId="Web-{93B6EFE8-CFC1-B108-5272-2C03F9FF4888}" dt="2018-10-17T11:19:50.432" v="109" actId="20577"/>
          <ac:spMkLst>
            <pc:docMk/>
            <pc:sldMk cId="0" sldId="264"/>
            <ac:spMk id="155" creationId="{00000000-0000-0000-0000-000000000000}"/>
          </ac:spMkLst>
        </pc:spChg>
      </pc:sldChg>
      <pc:sldChg chg="modSp modNotes">
        <pc:chgData name="Andrey Semechkov" userId="S::andrey.s@campus.technion.ac.il::4ac89bbb-d0b5-46ef-9766-69ba1b17c6ec" providerId="AD" clId="Web-{93B6EFE8-CFC1-B108-5272-2C03F9FF4888}" dt="2018-10-17T11:15:05.311" v="53"/>
        <pc:sldMkLst>
          <pc:docMk/>
          <pc:sldMk cId="2383143209" sldId="280"/>
        </pc:sldMkLst>
        <pc:spChg chg="mod">
          <ac:chgData name="Andrey Semechkov" userId="S::andrey.s@campus.technion.ac.il::4ac89bbb-d0b5-46ef-9766-69ba1b17c6ec" providerId="AD" clId="Web-{93B6EFE8-CFC1-B108-5272-2C03F9FF4888}" dt="2018-10-17T11:13:49.901" v="46" actId="20577"/>
          <ac:spMkLst>
            <pc:docMk/>
            <pc:sldMk cId="2383143209" sldId="280"/>
            <ac:spMk id="119" creationId="{00000000-0000-0000-0000-000000000000}"/>
          </ac:spMkLst>
        </pc:spChg>
        <pc:spChg chg="mod">
          <ac:chgData name="Andrey Semechkov" userId="S::andrey.s@campus.technion.ac.il::4ac89bbb-d0b5-46ef-9766-69ba1b17c6ec" providerId="AD" clId="Web-{93B6EFE8-CFC1-B108-5272-2C03F9FF4888}" dt="2018-10-17T11:14:33.169" v="49" actId="20577"/>
          <ac:spMkLst>
            <pc:docMk/>
            <pc:sldMk cId="2383143209" sldId="280"/>
            <ac:spMk id="120" creationId="{00000000-0000-0000-0000-000000000000}"/>
          </ac:spMkLst>
        </pc:spChg>
      </pc:sldChg>
      <pc:sldChg chg="new ord">
        <pc:chgData name="Andrey Semechkov" userId="S::andrey.s@campus.technion.ac.il::4ac89bbb-d0b5-46ef-9766-69ba1b17c6ec" providerId="AD" clId="Web-{93B6EFE8-CFC1-B108-5272-2C03F9FF4888}" dt="2018-10-17T11:24:27.757" v="150"/>
        <pc:sldMkLst>
          <pc:docMk/>
          <pc:sldMk cId="978942238" sldId="281"/>
        </pc:sldMkLst>
      </pc:sldChg>
    </pc:docChg>
  </pc:docChgLst>
  <pc:docChgLst>
    <pc:chgData name="Andrey Semechkov" userId="S::andrey.s@campus.technion.ac.il::4ac89bbb-d0b5-46ef-9766-69ba1b17c6ec" providerId="AD" clId="Web-{EAD7E20D-0382-4963-BF78-66DF830CF668}"/>
    <pc:docChg chg="addSld delSld modSld">
      <pc:chgData name="Andrey Semechkov" userId="S::andrey.s@campus.technion.ac.il::4ac89bbb-d0b5-46ef-9766-69ba1b17c6ec" providerId="AD" clId="Web-{EAD7E20D-0382-4963-BF78-66DF830CF668}" dt="2018-09-21T15:48:26.280" v="208"/>
      <pc:docMkLst>
        <pc:docMk/>
      </pc:docMkLst>
      <pc:sldChg chg="modSp">
        <pc:chgData name="Andrey Semechkov" userId="S::andrey.s@campus.technion.ac.il::4ac89bbb-d0b5-46ef-9766-69ba1b17c6ec" providerId="AD" clId="Web-{EAD7E20D-0382-4963-BF78-66DF830CF668}" dt="2018-09-21T15:13:00.478" v="7" actId="20577"/>
        <pc:sldMkLst>
          <pc:docMk/>
          <pc:sldMk cId="0" sldId="256"/>
        </pc:sldMkLst>
        <pc:spChg chg="mod">
          <ac:chgData name="Andrey Semechkov" userId="S::andrey.s@campus.technion.ac.il::4ac89bbb-d0b5-46ef-9766-69ba1b17c6ec" providerId="AD" clId="Web-{EAD7E20D-0382-4963-BF78-66DF830CF668}" dt="2018-09-21T15:13:00.478" v="7" actId="20577"/>
          <ac:spMkLst>
            <pc:docMk/>
            <pc:sldMk cId="0" sldId="256"/>
            <ac:spMk id="96" creationId="{00000000-0000-0000-0000-000000000000}"/>
          </ac:spMkLst>
        </pc:spChg>
      </pc:sldChg>
      <pc:sldChg chg="addSp delSp modSp mod setBg">
        <pc:chgData name="Andrey Semechkov" userId="S::andrey.s@campus.technion.ac.il::4ac89bbb-d0b5-46ef-9766-69ba1b17c6ec" providerId="AD" clId="Web-{EAD7E20D-0382-4963-BF78-66DF830CF668}" dt="2018-09-21T15:48:26.280" v="208"/>
        <pc:sldMkLst>
          <pc:docMk/>
          <pc:sldMk cId="0" sldId="257"/>
        </pc:sldMkLst>
        <pc:spChg chg="mod">
          <ac:chgData name="Andrey Semechkov" userId="S::andrey.s@campus.technion.ac.il::4ac89bbb-d0b5-46ef-9766-69ba1b17c6ec" providerId="AD" clId="Web-{EAD7E20D-0382-4963-BF78-66DF830CF668}" dt="2018-09-21T15:48:26.280" v="208"/>
          <ac:spMkLst>
            <pc:docMk/>
            <pc:sldMk cId="0" sldId="257"/>
            <ac:spMk id="101" creationId="{00000000-0000-0000-0000-000000000000}"/>
          </ac:spMkLst>
        </pc:spChg>
        <pc:spChg chg="mod">
          <ac:chgData name="Andrey Semechkov" userId="S::andrey.s@campus.technion.ac.il::4ac89bbb-d0b5-46ef-9766-69ba1b17c6ec" providerId="AD" clId="Web-{EAD7E20D-0382-4963-BF78-66DF830CF668}" dt="2018-09-21T15:48:26.280" v="208"/>
          <ac:spMkLst>
            <pc:docMk/>
            <pc:sldMk cId="0" sldId="257"/>
            <ac:spMk id="102" creationId="{00000000-0000-0000-0000-000000000000}"/>
          </ac:spMkLst>
        </pc:spChg>
        <pc:spChg chg="add">
          <ac:chgData name="Andrey Semechkov" userId="S::andrey.s@campus.technion.ac.il::4ac89bbb-d0b5-46ef-9766-69ba1b17c6ec" providerId="AD" clId="Web-{EAD7E20D-0382-4963-BF78-66DF830CF668}" dt="2018-09-21T15:48:26.280" v="208"/>
          <ac:spMkLst>
            <pc:docMk/>
            <pc:sldMk cId="0" sldId="257"/>
            <ac:spMk id="104" creationId="{4351DFE5-F63D-4BE0-BDA9-E3EB88F01AA5}"/>
          </ac:spMkLst>
        </pc:spChg>
        <pc:spChg chg="add del">
          <ac:chgData name="Andrey Semechkov" userId="S::andrey.s@campus.technion.ac.il::4ac89bbb-d0b5-46ef-9766-69ba1b17c6ec" providerId="AD" clId="Web-{EAD7E20D-0382-4963-BF78-66DF830CF668}" dt="2018-09-21T15:48:26.171" v="207"/>
          <ac:spMkLst>
            <pc:docMk/>
            <pc:sldMk cId="0" sldId="257"/>
            <ac:spMk id="107" creationId="{3B854194-185D-494D-905C-7C7CB2E30F6E}"/>
          </ac:spMkLst>
        </pc:spChg>
        <pc:spChg chg="add del">
          <ac:chgData name="Andrey Semechkov" userId="S::andrey.s@campus.technion.ac.il::4ac89bbb-d0b5-46ef-9766-69ba1b17c6ec" providerId="AD" clId="Web-{EAD7E20D-0382-4963-BF78-66DF830CF668}" dt="2018-09-21T15:48:26.171" v="207"/>
          <ac:spMkLst>
            <pc:docMk/>
            <pc:sldMk cId="0" sldId="257"/>
            <ac:spMk id="109" creationId="{B4F5FA0D-0104-4987-8241-EFF7C85B88DE}"/>
          </ac:spMkLst>
        </pc:spChg>
        <pc:picChg chg="add">
          <ac:chgData name="Andrey Semechkov" userId="S::andrey.s@campus.technion.ac.il::4ac89bbb-d0b5-46ef-9766-69ba1b17c6ec" providerId="AD" clId="Web-{EAD7E20D-0382-4963-BF78-66DF830CF668}" dt="2018-09-21T15:48:26.280" v="208"/>
          <ac:picMkLst>
            <pc:docMk/>
            <pc:sldMk cId="0" sldId="257"/>
            <ac:picMk id="105" creationId="{3AA16612-ACD2-4A16-8F2B-4514FD6BF28F}"/>
          </ac:picMkLst>
        </pc:picChg>
        <pc:picChg chg="add del">
          <ac:chgData name="Andrey Semechkov" userId="S::andrey.s@campus.technion.ac.il::4ac89bbb-d0b5-46ef-9766-69ba1b17c6ec" providerId="AD" clId="Web-{EAD7E20D-0382-4963-BF78-66DF830CF668}" dt="2018-09-21T15:48:26.171" v="207"/>
          <ac:picMkLst>
            <pc:docMk/>
            <pc:sldMk cId="0" sldId="257"/>
            <ac:picMk id="111" creationId="{2897127E-6CEF-446C-BE87-93B7C46E49D1}"/>
          </ac:picMkLst>
        </pc:picChg>
      </pc:sldChg>
      <pc:sldChg chg="modSp">
        <pc:chgData name="Andrey Semechkov" userId="S::andrey.s@campus.technion.ac.il::4ac89bbb-d0b5-46ef-9766-69ba1b17c6ec" providerId="AD" clId="Web-{EAD7E20D-0382-4963-BF78-66DF830CF668}" dt="2018-09-21T15:23:03.396" v="37" actId="20577"/>
        <pc:sldMkLst>
          <pc:docMk/>
          <pc:sldMk cId="0" sldId="259"/>
        </pc:sldMkLst>
        <pc:spChg chg="mod">
          <ac:chgData name="Andrey Semechkov" userId="S::andrey.s@campus.technion.ac.il::4ac89bbb-d0b5-46ef-9766-69ba1b17c6ec" providerId="AD" clId="Web-{EAD7E20D-0382-4963-BF78-66DF830CF668}" dt="2018-09-21T15:23:03.396" v="37" actId="20577"/>
          <ac:spMkLst>
            <pc:docMk/>
            <pc:sldMk cId="0" sldId="259"/>
            <ac:spMk id="114" creationId="{00000000-0000-0000-0000-000000000000}"/>
          </ac:spMkLst>
        </pc:spChg>
      </pc:sldChg>
      <pc:sldChg chg="modSp">
        <pc:chgData name="Andrey Semechkov" userId="S::andrey.s@campus.technion.ac.il::4ac89bbb-d0b5-46ef-9766-69ba1b17c6ec" providerId="AD" clId="Web-{EAD7E20D-0382-4963-BF78-66DF830CF668}" dt="2018-09-21T15:24:25.099" v="61" actId="20577"/>
        <pc:sldMkLst>
          <pc:docMk/>
          <pc:sldMk cId="0" sldId="260"/>
        </pc:sldMkLst>
        <pc:spChg chg="mod">
          <ac:chgData name="Andrey Semechkov" userId="S::andrey.s@campus.technion.ac.il::4ac89bbb-d0b5-46ef-9766-69ba1b17c6ec" providerId="AD" clId="Web-{EAD7E20D-0382-4963-BF78-66DF830CF668}" dt="2018-09-21T15:24:25.099" v="61" actId="20577"/>
          <ac:spMkLst>
            <pc:docMk/>
            <pc:sldMk cId="0" sldId="260"/>
            <ac:spMk id="120" creationId="{00000000-0000-0000-0000-000000000000}"/>
          </ac:spMkLst>
        </pc:spChg>
      </pc:sldChg>
      <pc:sldChg chg="modSp">
        <pc:chgData name="Andrey Semechkov" userId="S::andrey.s@campus.technion.ac.il::4ac89bbb-d0b5-46ef-9766-69ba1b17c6ec" providerId="AD" clId="Web-{EAD7E20D-0382-4963-BF78-66DF830CF668}" dt="2018-09-21T15:26:04.177" v="71" actId="20577"/>
        <pc:sldMkLst>
          <pc:docMk/>
          <pc:sldMk cId="0" sldId="263"/>
        </pc:sldMkLst>
        <pc:spChg chg="mod">
          <ac:chgData name="Andrey Semechkov" userId="S::andrey.s@campus.technion.ac.il::4ac89bbb-d0b5-46ef-9766-69ba1b17c6ec" providerId="AD" clId="Web-{EAD7E20D-0382-4963-BF78-66DF830CF668}" dt="2018-09-21T15:26:04.177" v="71" actId="20577"/>
          <ac:spMkLst>
            <pc:docMk/>
            <pc:sldMk cId="0" sldId="263"/>
            <ac:spMk id="145" creationId="{00000000-0000-0000-0000-000000000000}"/>
          </ac:spMkLst>
        </pc:spChg>
      </pc:sldChg>
      <pc:sldChg chg="modSp">
        <pc:chgData name="Andrey Semechkov" userId="S::andrey.s@campus.technion.ac.il::4ac89bbb-d0b5-46ef-9766-69ba1b17c6ec" providerId="AD" clId="Web-{EAD7E20D-0382-4963-BF78-66DF830CF668}" dt="2018-09-21T15:30:18.317" v="106" actId="20577"/>
        <pc:sldMkLst>
          <pc:docMk/>
          <pc:sldMk cId="0" sldId="264"/>
        </pc:sldMkLst>
        <pc:spChg chg="mod">
          <ac:chgData name="Andrey Semechkov" userId="S::andrey.s@campus.technion.ac.il::4ac89bbb-d0b5-46ef-9766-69ba1b17c6ec" providerId="AD" clId="Web-{EAD7E20D-0382-4963-BF78-66DF830CF668}" dt="2018-09-21T15:28:11.896" v="88" actId="20577"/>
          <ac:spMkLst>
            <pc:docMk/>
            <pc:sldMk cId="0" sldId="264"/>
            <ac:spMk id="153" creationId="{00000000-0000-0000-0000-000000000000}"/>
          </ac:spMkLst>
        </pc:spChg>
        <pc:spChg chg="mod">
          <ac:chgData name="Andrey Semechkov" userId="S::andrey.s@campus.technion.ac.il::4ac89bbb-d0b5-46ef-9766-69ba1b17c6ec" providerId="AD" clId="Web-{EAD7E20D-0382-4963-BF78-66DF830CF668}" dt="2018-09-21T15:30:18.317" v="106" actId="20577"/>
          <ac:spMkLst>
            <pc:docMk/>
            <pc:sldMk cId="0" sldId="264"/>
            <ac:spMk id="155" creationId="{00000000-0000-0000-0000-000000000000}"/>
          </ac:spMkLst>
        </pc:spChg>
      </pc:sldChg>
      <pc:sldChg chg="new del">
        <pc:chgData name="Andrey Semechkov" userId="S::andrey.s@campus.technion.ac.il::4ac89bbb-d0b5-46ef-9766-69ba1b17c6ec" providerId="AD" clId="Web-{EAD7E20D-0382-4963-BF78-66DF830CF668}" dt="2018-09-21T15:30:38.067" v="109"/>
        <pc:sldMkLst>
          <pc:docMk/>
          <pc:sldMk cId="983412854" sldId="266"/>
        </pc:sldMkLst>
      </pc:sldChg>
      <pc:sldChg chg="addSp modSp add replId">
        <pc:chgData name="Andrey Semechkov" userId="S::andrey.s@campus.technion.ac.il::4ac89bbb-d0b5-46ef-9766-69ba1b17c6ec" providerId="AD" clId="Web-{EAD7E20D-0382-4963-BF78-66DF830CF668}" dt="2018-09-21T15:33:21.394" v="148" actId="20577"/>
        <pc:sldMkLst>
          <pc:docMk/>
          <pc:sldMk cId="2882880253" sldId="267"/>
        </pc:sldMkLst>
        <pc:spChg chg="mod">
          <ac:chgData name="Andrey Semechkov" userId="S::andrey.s@campus.technion.ac.il::4ac89bbb-d0b5-46ef-9766-69ba1b17c6ec" providerId="AD" clId="Web-{EAD7E20D-0382-4963-BF78-66DF830CF668}" dt="2018-09-21T15:33:21.394" v="148" actId="20577"/>
          <ac:spMkLst>
            <pc:docMk/>
            <pc:sldMk cId="2882880253" sldId="267"/>
            <ac:spMk id="153" creationId="{00000000-0000-0000-0000-000000000000}"/>
          </ac:spMkLst>
        </pc:spChg>
        <pc:spChg chg="mod">
          <ac:chgData name="Andrey Semechkov" userId="S::andrey.s@campus.technion.ac.il::4ac89bbb-d0b5-46ef-9766-69ba1b17c6ec" providerId="AD" clId="Web-{EAD7E20D-0382-4963-BF78-66DF830CF668}" dt="2018-09-21T15:32:03.222" v="135" actId="20577"/>
          <ac:spMkLst>
            <pc:docMk/>
            <pc:sldMk cId="2882880253" sldId="267"/>
            <ac:spMk id="154" creationId="{00000000-0000-0000-0000-000000000000}"/>
          </ac:spMkLst>
        </pc:spChg>
        <pc:spChg chg="mod">
          <ac:chgData name="Andrey Semechkov" userId="S::andrey.s@campus.technion.ac.il::4ac89bbb-d0b5-46ef-9766-69ba1b17c6ec" providerId="AD" clId="Web-{EAD7E20D-0382-4963-BF78-66DF830CF668}" dt="2018-09-21T15:32:37.331" v="140" actId="20577"/>
          <ac:spMkLst>
            <pc:docMk/>
            <pc:sldMk cId="2882880253" sldId="267"/>
            <ac:spMk id="155" creationId="{00000000-0000-0000-0000-000000000000}"/>
          </ac:spMkLst>
        </pc:spChg>
        <pc:picChg chg="add">
          <ac:chgData name="Andrey Semechkov" userId="S::andrey.s@campus.technion.ac.il::4ac89bbb-d0b5-46ef-9766-69ba1b17c6ec" providerId="AD" clId="Web-{EAD7E20D-0382-4963-BF78-66DF830CF668}" dt="2018-09-21T15:32:39.566" v="141"/>
          <ac:picMkLst>
            <pc:docMk/>
            <pc:sldMk cId="2882880253" sldId="267"/>
            <ac:picMk id="2" creationId="{A18EEABF-6D67-430F-94F4-B09C2A83789B}"/>
          </ac:picMkLst>
        </pc:picChg>
      </pc:sldChg>
      <pc:sldChg chg="addSp modSp new modNotes">
        <pc:chgData name="Andrey Semechkov" userId="S::andrey.s@campus.technion.ac.il::4ac89bbb-d0b5-46ef-9766-69ba1b17c6ec" providerId="AD" clId="Web-{EAD7E20D-0382-4963-BF78-66DF830CF668}" dt="2018-09-21T15:46:13.453" v="205"/>
        <pc:sldMkLst>
          <pc:docMk/>
          <pc:sldMk cId="1970080714" sldId="268"/>
        </pc:sldMkLst>
        <pc:spChg chg="mod">
          <ac:chgData name="Andrey Semechkov" userId="S::andrey.s@campus.technion.ac.il::4ac89bbb-d0b5-46ef-9766-69ba1b17c6ec" providerId="AD" clId="Web-{EAD7E20D-0382-4963-BF78-66DF830CF668}" dt="2018-09-21T15:39:04.095" v="169" actId="20577"/>
          <ac:spMkLst>
            <pc:docMk/>
            <pc:sldMk cId="1970080714" sldId="268"/>
            <ac:spMk id="2" creationId="{8E716A7E-14D4-43C9-885E-25D4FBC7BEA2}"/>
          </ac:spMkLst>
        </pc:spChg>
        <pc:spChg chg="mod">
          <ac:chgData name="Andrey Semechkov" userId="S::andrey.s@campus.technion.ac.il::4ac89bbb-d0b5-46ef-9766-69ba1b17c6ec" providerId="AD" clId="Web-{EAD7E20D-0382-4963-BF78-66DF830CF668}" dt="2018-09-21T15:44:04.688" v="198" actId="20577"/>
          <ac:spMkLst>
            <pc:docMk/>
            <pc:sldMk cId="1970080714" sldId="268"/>
            <ac:spMk id="3" creationId="{241DFAEF-490E-4BD3-8088-04502673DB44}"/>
          </ac:spMkLst>
        </pc:spChg>
        <pc:picChg chg="add mod">
          <ac:chgData name="Andrey Semechkov" userId="S::andrey.s@campus.technion.ac.il::4ac89bbb-d0b5-46ef-9766-69ba1b17c6ec" providerId="AD" clId="Web-{EAD7E20D-0382-4963-BF78-66DF830CF668}" dt="2018-09-21T15:44:49.860" v="203" actId="14100"/>
          <ac:picMkLst>
            <pc:docMk/>
            <pc:sldMk cId="1970080714" sldId="268"/>
            <ac:picMk id="4" creationId="{CE57B8F3-8265-4601-9D0D-C46AEC1ACCF9}"/>
          </ac:picMkLst>
        </pc:picChg>
      </pc:sldChg>
    </pc:docChg>
  </pc:docChgLst>
  <pc:docChgLst>
    <pc:chgData name="Andrey Semechkov" userId="S::andrey.s@campus.technion.ac.il::4ac89bbb-d0b5-46ef-9766-69ba1b17c6ec" providerId="AD" clId="Web-{31CB2068-7246-A066-256C-CD7130F5697F}"/>
    <pc:docChg chg="addSld modSld sldOrd">
      <pc:chgData name="Andrey Semechkov" userId="S::andrey.s@campus.technion.ac.il::4ac89bbb-d0b5-46ef-9766-69ba1b17c6ec" providerId="AD" clId="Web-{31CB2068-7246-A066-256C-CD7130F5697F}" dt="2018-09-22T21:25:38.325" v="171" actId="20577"/>
      <pc:docMkLst>
        <pc:docMk/>
      </pc:docMkLst>
      <pc:sldChg chg="modSp">
        <pc:chgData name="Andrey Semechkov" userId="S::andrey.s@campus.technion.ac.il::4ac89bbb-d0b5-46ef-9766-69ba1b17c6ec" providerId="AD" clId="Web-{31CB2068-7246-A066-256C-CD7130F5697F}" dt="2018-09-22T21:14:30.110" v="74" actId="20577"/>
        <pc:sldMkLst>
          <pc:docMk/>
          <pc:sldMk cId="0" sldId="259"/>
        </pc:sldMkLst>
        <pc:spChg chg="mod">
          <ac:chgData name="Andrey Semechkov" userId="S::andrey.s@campus.technion.ac.il::4ac89bbb-d0b5-46ef-9766-69ba1b17c6ec" providerId="AD" clId="Web-{31CB2068-7246-A066-256C-CD7130F5697F}" dt="2018-09-22T21:14:30.110" v="74" actId="20577"/>
          <ac:spMkLst>
            <pc:docMk/>
            <pc:sldMk cId="0" sldId="259"/>
            <ac:spMk id="114" creationId="{00000000-0000-0000-0000-000000000000}"/>
          </ac:spMkLst>
        </pc:spChg>
      </pc:sldChg>
      <pc:sldChg chg="modSp">
        <pc:chgData name="Andrey Semechkov" userId="S::andrey.s@campus.technion.ac.il::4ac89bbb-d0b5-46ef-9766-69ba1b17c6ec" providerId="AD" clId="Web-{31CB2068-7246-A066-256C-CD7130F5697F}" dt="2018-09-22T21:15:20.692" v="77" actId="20577"/>
        <pc:sldMkLst>
          <pc:docMk/>
          <pc:sldMk cId="0" sldId="264"/>
        </pc:sldMkLst>
        <pc:spChg chg="mod">
          <ac:chgData name="Andrey Semechkov" userId="S::andrey.s@campus.technion.ac.il::4ac89bbb-d0b5-46ef-9766-69ba1b17c6ec" providerId="AD" clId="Web-{31CB2068-7246-A066-256C-CD7130F5697F}" dt="2018-09-22T21:15:20.692" v="77" actId="20577"/>
          <ac:spMkLst>
            <pc:docMk/>
            <pc:sldMk cId="0" sldId="264"/>
            <ac:spMk id="153" creationId="{00000000-0000-0000-0000-000000000000}"/>
          </ac:spMkLst>
        </pc:spChg>
      </pc:sldChg>
      <pc:sldChg chg="modSp">
        <pc:chgData name="Andrey Semechkov" userId="S::andrey.s@campus.technion.ac.il::4ac89bbb-d0b5-46ef-9766-69ba1b17c6ec" providerId="AD" clId="Web-{31CB2068-7246-A066-256C-CD7130F5697F}" dt="2018-09-22T21:15:57.542" v="83" actId="20577"/>
        <pc:sldMkLst>
          <pc:docMk/>
          <pc:sldMk cId="1970080714" sldId="268"/>
        </pc:sldMkLst>
        <pc:spChg chg="mod">
          <ac:chgData name="Andrey Semechkov" userId="S::andrey.s@campus.technion.ac.il::4ac89bbb-d0b5-46ef-9766-69ba1b17c6ec" providerId="AD" clId="Web-{31CB2068-7246-A066-256C-CD7130F5697F}" dt="2018-09-22T21:15:57.542" v="83" actId="20577"/>
          <ac:spMkLst>
            <pc:docMk/>
            <pc:sldMk cId="1970080714" sldId="268"/>
            <ac:spMk id="2" creationId="{8E716A7E-14D4-43C9-885E-25D4FBC7BEA2}"/>
          </ac:spMkLst>
        </pc:spChg>
      </pc:sldChg>
      <pc:sldChg chg="modSp add ord replId modNotes">
        <pc:chgData name="Andrey Semechkov" userId="S::andrey.s@campus.technion.ac.il::4ac89bbb-d0b5-46ef-9766-69ba1b17c6ec" providerId="AD" clId="Web-{31CB2068-7246-A066-256C-CD7130F5697F}" dt="2018-09-22T21:22:27.558" v="131"/>
        <pc:sldMkLst>
          <pc:docMk/>
          <pc:sldMk cId="2614838521" sldId="269"/>
        </pc:sldMkLst>
        <pc:spChg chg="mod">
          <ac:chgData name="Andrey Semechkov" userId="S::andrey.s@campus.technion.ac.il::4ac89bbb-d0b5-46ef-9766-69ba1b17c6ec" providerId="AD" clId="Web-{31CB2068-7246-A066-256C-CD7130F5697F}" dt="2018-09-22T21:22:18.823" v="129" actId="20577"/>
          <ac:spMkLst>
            <pc:docMk/>
            <pc:sldMk cId="2614838521" sldId="269"/>
            <ac:spMk id="6" creationId="{E14D5627-79BD-4DC3-BEA6-EDC25B8D757D}"/>
          </ac:spMkLst>
        </pc:spChg>
        <pc:spChg chg="mod">
          <ac:chgData name="Andrey Semechkov" userId="S::andrey.s@campus.technion.ac.il::4ac89bbb-d0b5-46ef-9766-69ba1b17c6ec" providerId="AD" clId="Web-{31CB2068-7246-A066-256C-CD7130F5697F}" dt="2018-09-22T21:20:07.658" v="98" actId="20577"/>
          <ac:spMkLst>
            <pc:docMk/>
            <pc:sldMk cId="2614838521" sldId="269"/>
            <ac:spMk id="138" creationId="{00000000-0000-0000-0000-000000000000}"/>
          </ac:spMkLst>
        </pc:spChg>
      </pc:sldChg>
      <pc:sldChg chg="delSp modSp add replId modNotes">
        <pc:chgData name="Andrey Semechkov" userId="S::andrey.s@campus.technion.ac.il::4ac89bbb-d0b5-46ef-9766-69ba1b17c6ec" providerId="AD" clId="Web-{31CB2068-7246-A066-256C-CD7130F5697F}" dt="2018-09-22T21:25:38.325" v="171" actId="20577"/>
        <pc:sldMkLst>
          <pc:docMk/>
          <pc:sldMk cId="252032712" sldId="270"/>
        </pc:sldMkLst>
        <pc:spChg chg="mod">
          <ac:chgData name="Andrey Semechkov" userId="S::andrey.s@campus.technion.ac.il::4ac89bbb-d0b5-46ef-9766-69ba1b17c6ec" providerId="AD" clId="Web-{31CB2068-7246-A066-256C-CD7130F5697F}" dt="2018-09-22T21:23:14.562" v="137" actId="20577"/>
          <ac:spMkLst>
            <pc:docMk/>
            <pc:sldMk cId="252032712" sldId="270"/>
            <ac:spMk id="153" creationId="{00000000-0000-0000-0000-000000000000}"/>
          </ac:spMkLst>
        </pc:spChg>
        <pc:spChg chg="mod">
          <ac:chgData name="Andrey Semechkov" userId="S::andrey.s@campus.technion.ac.il::4ac89bbb-d0b5-46ef-9766-69ba1b17c6ec" providerId="AD" clId="Web-{31CB2068-7246-A066-256C-CD7130F5697F}" dt="2018-09-22T21:25:38.325" v="171" actId="20577"/>
          <ac:spMkLst>
            <pc:docMk/>
            <pc:sldMk cId="252032712" sldId="270"/>
            <ac:spMk id="155" creationId="{00000000-0000-0000-0000-000000000000}"/>
          </ac:spMkLst>
        </pc:spChg>
        <pc:picChg chg="del">
          <ac:chgData name="Andrey Semechkov" userId="S::andrey.s@campus.technion.ac.il::4ac89bbb-d0b5-46ef-9766-69ba1b17c6ec" providerId="AD" clId="Web-{31CB2068-7246-A066-256C-CD7130F5697F}" dt="2018-09-22T21:22:54.984" v="133"/>
          <ac:picMkLst>
            <pc:docMk/>
            <pc:sldMk cId="252032712" sldId="270"/>
            <ac:picMk id="2" creationId="{A18EEABF-6D67-430F-94F4-B09C2A83789B}"/>
          </ac:picMkLst>
        </pc:picChg>
      </pc:sldChg>
    </pc:docChg>
  </pc:docChgLst>
  <pc:docChgLst>
    <pc:chgData name="Andrey Semechkov" userId="S::andrey.s@campus.technion.ac.il::4ac89bbb-d0b5-46ef-9766-69ba1b17c6ec" providerId="AD" clId="Web-{351702BA-8E13-8105-12BB-5758D906BAA6}"/>
    <pc:docChg chg="addSld delSld modSld sldOrd">
      <pc:chgData name="Andrey Semechkov" userId="S::andrey.s@campus.technion.ac.il::4ac89bbb-d0b5-46ef-9766-69ba1b17c6ec" providerId="AD" clId="Web-{351702BA-8E13-8105-12BB-5758D906BAA6}" dt="2018-10-16T18:21:46.193" v="991" actId="20577"/>
      <pc:docMkLst>
        <pc:docMk/>
      </pc:docMkLst>
      <pc:sldChg chg="addSp modSp modNotes">
        <pc:chgData name="Andrey Semechkov" userId="S::andrey.s@campus.technion.ac.il::4ac89bbb-d0b5-46ef-9766-69ba1b17c6ec" providerId="AD" clId="Web-{351702BA-8E13-8105-12BB-5758D906BAA6}" dt="2018-10-16T18:05:47.822" v="738" actId="20577"/>
        <pc:sldMkLst>
          <pc:docMk/>
          <pc:sldMk cId="0" sldId="256"/>
        </pc:sldMkLst>
        <pc:spChg chg="add mod">
          <ac:chgData name="Andrey Semechkov" userId="S::andrey.s@campus.technion.ac.il::4ac89bbb-d0b5-46ef-9766-69ba1b17c6ec" providerId="AD" clId="Web-{351702BA-8E13-8105-12BB-5758D906BAA6}" dt="2018-10-16T17:42:43.126" v="686" actId="20577"/>
          <ac:spMkLst>
            <pc:docMk/>
            <pc:sldMk cId="0" sldId="256"/>
            <ac:spMk id="2" creationId="{3ECF4AA4-128C-498D-9CFF-FF7B1FDB2CA8}"/>
          </ac:spMkLst>
        </pc:spChg>
        <pc:spChg chg="mod">
          <ac:chgData name="Andrey Semechkov" userId="S::andrey.s@campus.technion.ac.il::4ac89bbb-d0b5-46ef-9766-69ba1b17c6ec" providerId="AD" clId="Web-{351702BA-8E13-8105-12BB-5758D906BAA6}" dt="2018-10-16T18:05:47.822" v="738" actId="20577"/>
          <ac:spMkLst>
            <pc:docMk/>
            <pc:sldMk cId="0" sldId="256"/>
            <ac:spMk id="96" creationId="{00000000-0000-0000-0000-000000000000}"/>
          </ac:spMkLst>
        </pc:spChg>
      </pc:sldChg>
      <pc:sldChg chg="modSp">
        <pc:chgData name="Andrey Semechkov" userId="S::andrey.s@campus.technion.ac.il::4ac89bbb-d0b5-46ef-9766-69ba1b17c6ec" providerId="AD" clId="Web-{351702BA-8E13-8105-12BB-5758D906BAA6}" dt="2018-10-16T14:52:49.242" v="158" actId="20577"/>
        <pc:sldMkLst>
          <pc:docMk/>
          <pc:sldMk cId="0" sldId="257"/>
        </pc:sldMkLst>
        <pc:spChg chg="mod">
          <ac:chgData name="Andrey Semechkov" userId="S::andrey.s@campus.technion.ac.il::4ac89bbb-d0b5-46ef-9766-69ba1b17c6ec" providerId="AD" clId="Web-{351702BA-8E13-8105-12BB-5758D906BAA6}" dt="2018-10-16T14:52:49.242" v="158" actId="20577"/>
          <ac:spMkLst>
            <pc:docMk/>
            <pc:sldMk cId="0" sldId="257"/>
            <ac:spMk id="102" creationId="{00000000-0000-0000-0000-000000000000}"/>
          </ac:spMkLst>
        </pc:spChg>
      </pc:sldChg>
      <pc:sldChg chg="modSp">
        <pc:chgData name="Andrey Semechkov" userId="S::andrey.s@campus.technion.ac.il::4ac89bbb-d0b5-46ef-9766-69ba1b17c6ec" providerId="AD" clId="Web-{351702BA-8E13-8105-12BB-5758D906BAA6}" dt="2018-10-16T14:55:09.919" v="187" actId="20577"/>
        <pc:sldMkLst>
          <pc:docMk/>
          <pc:sldMk cId="0" sldId="258"/>
        </pc:sldMkLst>
        <pc:spChg chg="mod">
          <ac:chgData name="Andrey Semechkov" userId="S::andrey.s@campus.technion.ac.il::4ac89bbb-d0b5-46ef-9766-69ba1b17c6ec" providerId="AD" clId="Web-{351702BA-8E13-8105-12BB-5758D906BAA6}" dt="2018-10-16T14:55:09.919" v="187" actId="20577"/>
          <ac:spMkLst>
            <pc:docMk/>
            <pc:sldMk cId="0" sldId="258"/>
            <ac:spMk id="108" creationId="{00000000-0000-0000-0000-000000000000}"/>
          </ac:spMkLst>
        </pc:spChg>
      </pc:sldChg>
      <pc:sldChg chg="modNotes">
        <pc:chgData name="Andrey Semechkov" userId="S::andrey.s@campus.technion.ac.il::4ac89bbb-d0b5-46ef-9766-69ba1b17c6ec" providerId="AD" clId="Web-{351702BA-8E13-8105-12BB-5758D906BAA6}" dt="2018-10-16T14:58:50.194" v="241"/>
        <pc:sldMkLst>
          <pc:docMk/>
          <pc:sldMk cId="0" sldId="259"/>
        </pc:sldMkLst>
      </pc:sldChg>
      <pc:sldChg chg="modSp modNotes">
        <pc:chgData name="Andrey Semechkov" userId="S::andrey.s@campus.technion.ac.il::4ac89bbb-d0b5-46ef-9766-69ba1b17c6ec" providerId="AD" clId="Web-{351702BA-8E13-8105-12BB-5758D906BAA6}" dt="2018-10-16T18:09:19.937" v="747"/>
        <pc:sldMkLst>
          <pc:docMk/>
          <pc:sldMk cId="0" sldId="260"/>
        </pc:sldMkLst>
        <pc:spChg chg="mod">
          <ac:chgData name="Andrey Semechkov" userId="S::andrey.s@campus.technion.ac.il::4ac89bbb-d0b5-46ef-9766-69ba1b17c6ec" providerId="AD" clId="Web-{351702BA-8E13-8105-12BB-5758D906BAA6}" dt="2018-10-16T14:57:16.112" v="209" actId="20577"/>
          <ac:spMkLst>
            <pc:docMk/>
            <pc:sldMk cId="0" sldId="260"/>
            <ac:spMk id="120" creationId="{00000000-0000-0000-0000-000000000000}"/>
          </ac:spMkLst>
        </pc:spChg>
      </pc:sldChg>
      <pc:sldChg chg="addSp delSp modSp modNotes">
        <pc:chgData name="Andrey Semechkov" userId="S::andrey.s@campus.technion.ac.il::4ac89bbb-d0b5-46ef-9766-69ba1b17c6ec" providerId="AD" clId="Web-{351702BA-8E13-8105-12BB-5758D906BAA6}" dt="2018-10-16T18:13:49.898" v="815" actId="20577"/>
        <pc:sldMkLst>
          <pc:docMk/>
          <pc:sldMk cId="0" sldId="261"/>
        </pc:sldMkLst>
        <pc:spChg chg="add mod">
          <ac:chgData name="Andrey Semechkov" userId="S::andrey.s@campus.technion.ac.il::4ac89bbb-d0b5-46ef-9766-69ba1b17c6ec" providerId="AD" clId="Web-{351702BA-8E13-8105-12BB-5758D906BAA6}" dt="2018-10-16T18:13:49.898" v="815" actId="20577"/>
          <ac:spMkLst>
            <pc:docMk/>
            <pc:sldMk cId="0" sldId="261"/>
            <ac:spMk id="3" creationId="{292561EA-C410-4553-92FC-5847A8A474D9}"/>
          </ac:spMkLst>
        </pc:spChg>
        <pc:spChg chg="mod">
          <ac:chgData name="Andrey Semechkov" userId="S::andrey.s@campus.technion.ac.il::4ac89bbb-d0b5-46ef-9766-69ba1b17c6ec" providerId="AD" clId="Web-{351702BA-8E13-8105-12BB-5758D906BAA6}" dt="2018-10-16T18:12:55.881" v="810" actId="20577"/>
          <ac:spMkLst>
            <pc:docMk/>
            <pc:sldMk cId="0" sldId="261"/>
            <ac:spMk id="129" creationId="{00000000-0000-0000-0000-000000000000}"/>
          </ac:spMkLst>
        </pc:spChg>
        <pc:spChg chg="del mod">
          <ac:chgData name="Andrey Semechkov" userId="S::andrey.s@campus.technion.ac.il::4ac89bbb-d0b5-46ef-9766-69ba1b17c6ec" providerId="AD" clId="Web-{351702BA-8E13-8105-12BB-5758D906BAA6}" dt="2018-10-16T18:10:43.096" v="763"/>
          <ac:spMkLst>
            <pc:docMk/>
            <pc:sldMk cId="0" sldId="261"/>
            <ac:spMk id="130" creationId="{00000000-0000-0000-0000-000000000000}"/>
          </ac:spMkLst>
        </pc:spChg>
        <pc:picChg chg="del">
          <ac:chgData name="Andrey Semechkov" userId="S::andrey.s@campus.technion.ac.il::4ac89bbb-d0b5-46ef-9766-69ba1b17c6ec" providerId="AD" clId="Web-{351702BA-8E13-8105-12BB-5758D906BAA6}" dt="2018-10-16T18:10:21.751" v="759"/>
          <ac:picMkLst>
            <pc:docMk/>
            <pc:sldMk cId="0" sldId="261"/>
            <ac:picMk id="132" creationId="{00000000-0000-0000-0000-000000000000}"/>
          </ac:picMkLst>
        </pc:picChg>
      </pc:sldChg>
      <pc:sldChg chg="modNotes">
        <pc:chgData name="Andrey Semechkov" userId="S::andrey.s@campus.technion.ac.il::4ac89bbb-d0b5-46ef-9766-69ba1b17c6ec" providerId="AD" clId="Web-{351702BA-8E13-8105-12BB-5758D906BAA6}" dt="2018-10-16T18:12:01.082" v="784"/>
        <pc:sldMkLst>
          <pc:docMk/>
          <pc:sldMk cId="0" sldId="262"/>
        </pc:sldMkLst>
      </pc:sldChg>
      <pc:sldChg chg="del">
        <pc:chgData name="Andrey Semechkov" userId="S::andrey.s@campus.technion.ac.il::4ac89bbb-d0b5-46ef-9766-69ba1b17c6ec" providerId="AD" clId="Web-{351702BA-8E13-8105-12BB-5758D906BAA6}" dt="2018-10-16T18:11:19.441" v="765"/>
        <pc:sldMkLst>
          <pc:docMk/>
          <pc:sldMk cId="0" sldId="263"/>
        </pc:sldMkLst>
      </pc:sldChg>
      <pc:sldChg chg="modSp ord modNotes">
        <pc:chgData name="Andrey Semechkov" userId="S::andrey.s@campus.technion.ac.il::4ac89bbb-d0b5-46ef-9766-69ba1b17c6ec" providerId="AD" clId="Web-{351702BA-8E13-8105-12BB-5758D906BAA6}" dt="2018-10-16T18:15:12.510" v="839"/>
        <pc:sldMkLst>
          <pc:docMk/>
          <pc:sldMk cId="0" sldId="264"/>
        </pc:sldMkLst>
        <pc:spChg chg="mod">
          <ac:chgData name="Andrey Semechkov" userId="S::andrey.s@campus.technion.ac.il::4ac89bbb-d0b5-46ef-9766-69ba1b17c6ec" providerId="AD" clId="Web-{351702BA-8E13-8105-12BB-5758D906BAA6}" dt="2018-10-16T18:14:23.383" v="816" actId="20577"/>
          <ac:spMkLst>
            <pc:docMk/>
            <pc:sldMk cId="0" sldId="264"/>
            <ac:spMk id="153" creationId="{00000000-0000-0000-0000-000000000000}"/>
          </ac:spMkLst>
        </pc:spChg>
      </pc:sldChg>
      <pc:sldChg chg="modSp ord modNotes">
        <pc:chgData name="Andrey Semechkov" userId="S::andrey.s@campus.technion.ac.il::4ac89bbb-d0b5-46ef-9766-69ba1b17c6ec" providerId="AD" clId="Web-{351702BA-8E13-8105-12BB-5758D906BAA6}" dt="2018-10-16T18:12:23.849" v="791" actId="20577"/>
        <pc:sldMkLst>
          <pc:docMk/>
          <pc:sldMk cId="2882880253" sldId="267"/>
        </pc:sldMkLst>
        <pc:spChg chg="mod">
          <ac:chgData name="Andrey Semechkov" userId="S::andrey.s@campus.technion.ac.il::4ac89bbb-d0b5-46ef-9766-69ba1b17c6ec" providerId="AD" clId="Web-{351702BA-8E13-8105-12BB-5758D906BAA6}" dt="2018-10-16T18:12:23.849" v="791" actId="20577"/>
          <ac:spMkLst>
            <pc:docMk/>
            <pc:sldMk cId="2882880253" sldId="267"/>
            <ac:spMk id="153" creationId="{00000000-0000-0000-0000-000000000000}"/>
          </ac:spMkLst>
        </pc:spChg>
      </pc:sldChg>
      <pc:sldChg chg="modSp ord">
        <pc:chgData name="Andrey Semechkov" userId="S::andrey.s@campus.technion.ac.il::4ac89bbb-d0b5-46ef-9766-69ba1b17c6ec" providerId="AD" clId="Web-{351702BA-8E13-8105-12BB-5758D906BAA6}" dt="2018-10-16T18:21:46.193" v="991" actId="20577"/>
        <pc:sldMkLst>
          <pc:docMk/>
          <pc:sldMk cId="1970080714" sldId="268"/>
        </pc:sldMkLst>
        <pc:spChg chg="mod">
          <ac:chgData name="Andrey Semechkov" userId="S::andrey.s@campus.technion.ac.il::4ac89bbb-d0b5-46ef-9766-69ba1b17c6ec" providerId="AD" clId="Web-{351702BA-8E13-8105-12BB-5758D906BAA6}" dt="2018-10-16T15:27:17.498" v="490" actId="20577"/>
          <ac:spMkLst>
            <pc:docMk/>
            <pc:sldMk cId="1970080714" sldId="268"/>
            <ac:spMk id="2" creationId="{8E716A7E-14D4-43C9-885E-25D4FBC7BEA2}"/>
          </ac:spMkLst>
        </pc:spChg>
        <pc:spChg chg="mod">
          <ac:chgData name="Andrey Semechkov" userId="S::andrey.s@campus.technion.ac.il::4ac89bbb-d0b5-46ef-9766-69ba1b17c6ec" providerId="AD" clId="Web-{351702BA-8E13-8105-12BB-5758D906BAA6}" dt="2018-10-16T18:21:46.193" v="991" actId="20577"/>
          <ac:spMkLst>
            <pc:docMk/>
            <pc:sldMk cId="1970080714" sldId="268"/>
            <ac:spMk id="3" creationId="{241DFAEF-490E-4BD3-8088-04502673DB44}"/>
          </ac:spMkLst>
        </pc:spChg>
      </pc:sldChg>
      <pc:sldChg chg="modSp ord modNotes">
        <pc:chgData name="Andrey Semechkov" userId="S::andrey.s@campus.technion.ac.il::4ac89bbb-d0b5-46ef-9766-69ba1b17c6ec" providerId="AD" clId="Web-{351702BA-8E13-8105-12BB-5758D906BAA6}" dt="2018-10-16T18:21:15.255" v="986"/>
        <pc:sldMkLst>
          <pc:docMk/>
          <pc:sldMk cId="2614838521" sldId="269"/>
        </pc:sldMkLst>
        <pc:spChg chg="mod">
          <ac:chgData name="Andrey Semechkov" userId="S::andrey.s@campus.technion.ac.il::4ac89bbb-d0b5-46ef-9766-69ba1b17c6ec" providerId="AD" clId="Web-{351702BA-8E13-8105-12BB-5758D906BAA6}" dt="2018-10-16T18:18:54.157" v="953" actId="20577"/>
          <ac:spMkLst>
            <pc:docMk/>
            <pc:sldMk cId="2614838521" sldId="269"/>
            <ac:spMk id="6" creationId="{E14D5627-79BD-4DC3-BEA6-EDC25B8D757D}"/>
          </ac:spMkLst>
        </pc:spChg>
        <pc:spChg chg="mod">
          <ac:chgData name="Andrey Semechkov" userId="S::andrey.s@campus.technion.ac.il::4ac89bbb-d0b5-46ef-9766-69ba1b17c6ec" providerId="AD" clId="Web-{351702BA-8E13-8105-12BB-5758D906BAA6}" dt="2018-10-16T15:20:29.529" v="429" actId="20577"/>
          <ac:spMkLst>
            <pc:docMk/>
            <pc:sldMk cId="2614838521" sldId="269"/>
            <ac:spMk id="138" creationId="{00000000-0000-0000-0000-000000000000}"/>
          </ac:spMkLst>
        </pc:spChg>
      </pc:sldChg>
      <pc:sldChg chg="modNotes">
        <pc:chgData name="Andrey Semechkov" userId="S::andrey.s@campus.technion.ac.il::4ac89bbb-d0b5-46ef-9766-69ba1b17c6ec" providerId="AD" clId="Web-{351702BA-8E13-8105-12BB-5758D906BAA6}" dt="2018-10-16T15:33:45.171" v="553"/>
        <pc:sldMkLst>
          <pc:docMk/>
          <pc:sldMk cId="252032712" sldId="270"/>
        </pc:sldMkLst>
      </pc:sldChg>
      <pc:sldChg chg="ord modNotes">
        <pc:chgData name="Andrey Semechkov" userId="S::andrey.s@campus.technion.ac.il::4ac89bbb-d0b5-46ef-9766-69ba1b17c6ec" providerId="AD" clId="Web-{351702BA-8E13-8105-12BB-5758D906BAA6}" dt="2018-10-16T15:18:21.884" v="366"/>
        <pc:sldMkLst>
          <pc:docMk/>
          <pc:sldMk cId="2108622029" sldId="271"/>
        </pc:sldMkLst>
      </pc:sldChg>
      <pc:sldChg chg="modSp modNotes">
        <pc:chgData name="Andrey Semechkov" userId="S::andrey.s@campus.technion.ac.il::4ac89bbb-d0b5-46ef-9766-69ba1b17c6ec" providerId="AD" clId="Web-{351702BA-8E13-8105-12BB-5758D906BAA6}" dt="2018-10-16T18:18:33.625" v="934" actId="20577"/>
        <pc:sldMkLst>
          <pc:docMk/>
          <pc:sldMk cId="1807832935" sldId="272"/>
        </pc:sldMkLst>
        <pc:spChg chg="mod">
          <ac:chgData name="Andrey Semechkov" userId="S::andrey.s@campus.technion.ac.il::4ac89bbb-d0b5-46ef-9766-69ba1b17c6ec" providerId="AD" clId="Web-{351702BA-8E13-8105-12BB-5758D906BAA6}" dt="2018-10-16T15:20:39.810" v="432" actId="20577"/>
          <ac:spMkLst>
            <pc:docMk/>
            <pc:sldMk cId="1807832935" sldId="272"/>
            <ac:spMk id="2" creationId="{D10463CB-C982-4441-9741-B1F08CC85D02}"/>
          </ac:spMkLst>
        </pc:spChg>
        <pc:spChg chg="mod">
          <ac:chgData name="Andrey Semechkov" userId="S::andrey.s@campus.technion.ac.il::4ac89bbb-d0b5-46ef-9766-69ba1b17c6ec" providerId="AD" clId="Web-{351702BA-8E13-8105-12BB-5758D906BAA6}" dt="2018-10-16T18:18:33.625" v="934" actId="20577"/>
          <ac:spMkLst>
            <pc:docMk/>
            <pc:sldMk cId="1807832935" sldId="272"/>
            <ac:spMk id="3" creationId="{F2A3D7F0-332A-4DF4-8479-857524713382}"/>
          </ac:spMkLst>
        </pc:spChg>
      </pc:sldChg>
      <pc:sldChg chg="modSp">
        <pc:chgData name="Andrey Semechkov" userId="S::andrey.s@campus.technion.ac.il::4ac89bbb-d0b5-46ef-9766-69ba1b17c6ec" providerId="AD" clId="Web-{351702BA-8E13-8105-12BB-5758D906BAA6}" dt="2018-10-16T17:47:35.774" v="734" actId="20577"/>
        <pc:sldMkLst>
          <pc:docMk/>
          <pc:sldMk cId="886033049" sldId="273"/>
        </pc:sldMkLst>
        <pc:spChg chg="mod">
          <ac:chgData name="Andrey Semechkov" userId="S::andrey.s@campus.technion.ac.il::4ac89bbb-d0b5-46ef-9766-69ba1b17c6ec" providerId="AD" clId="Web-{351702BA-8E13-8105-12BB-5758D906BAA6}" dt="2018-10-16T17:47:35.774" v="734" actId="20577"/>
          <ac:spMkLst>
            <pc:docMk/>
            <pc:sldMk cId="886033049" sldId="273"/>
            <ac:spMk id="3" creationId="{80B03C9C-D795-486D-939D-1889D348FFD5}"/>
          </ac:spMkLst>
        </pc:spChg>
      </pc:sldChg>
      <pc:sldChg chg="modSp">
        <pc:chgData name="Andrey Semechkov" userId="S::andrey.s@campus.technion.ac.il::4ac89bbb-d0b5-46ef-9766-69ba1b17c6ec" providerId="AD" clId="Web-{351702BA-8E13-8105-12BB-5758D906BAA6}" dt="2018-10-16T17:47:15.758" v="732" actId="20577"/>
        <pc:sldMkLst>
          <pc:docMk/>
          <pc:sldMk cId="1243338524" sldId="274"/>
        </pc:sldMkLst>
        <pc:spChg chg="mod">
          <ac:chgData name="Andrey Semechkov" userId="S::andrey.s@campus.technion.ac.il::4ac89bbb-d0b5-46ef-9766-69ba1b17c6ec" providerId="AD" clId="Web-{351702BA-8E13-8105-12BB-5758D906BAA6}" dt="2018-10-16T15:34:42.220" v="582" actId="20577"/>
          <ac:spMkLst>
            <pc:docMk/>
            <pc:sldMk cId="1243338524" sldId="274"/>
            <ac:spMk id="2" creationId="{E7B8DD5D-B6DE-46A6-96E7-B1351A55F41A}"/>
          </ac:spMkLst>
        </pc:spChg>
        <pc:spChg chg="mod">
          <ac:chgData name="Andrey Semechkov" userId="S::andrey.s@campus.technion.ac.il::4ac89bbb-d0b5-46ef-9766-69ba1b17c6ec" providerId="AD" clId="Web-{351702BA-8E13-8105-12BB-5758D906BAA6}" dt="2018-10-16T17:47:15.758" v="732" actId="20577"/>
          <ac:spMkLst>
            <pc:docMk/>
            <pc:sldMk cId="1243338524" sldId="274"/>
            <ac:spMk id="3" creationId="{C1BAC6C5-983D-4DDD-B73C-6BE542F182BE}"/>
          </ac:spMkLst>
        </pc:spChg>
      </pc:sldChg>
      <pc:sldChg chg="del ord">
        <pc:chgData name="Andrey Semechkov" userId="S::andrey.s@campus.technion.ac.il::4ac89bbb-d0b5-46ef-9766-69ba1b17c6ec" providerId="AD" clId="Web-{351702BA-8E13-8105-12BB-5758D906BAA6}" dt="2018-10-16T18:15:21.464" v="840"/>
        <pc:sldMkLst>
          <pc:docMk/>
          <pc:sldMk cId="3189789700" sldId="276"/>
        </pc:sldMkLst>
      </pc:sldChg>
      <pc:sldChg chg="modSp ord modNotes">
        <pc:chgData name="Andrey Semechkov" userId="S::andrey.s@campus.technion.ac.il::4ac89bbb-d0b5-46ef-9766-69ba1b17c6ec" providerId="AD" clId="Web-{351702BA-8E13-8105-12BB-5758D906BAA6}" dt="2018-10-16T18:19:50.081" v="970" actId="20577"/>
        <pc:sldMkLst>
          <pc:docMk/>
          <pc:sldMk cId="2933396864" sldId="277"/>
        </pc:sldMkLst>
        <pc:spChg chg="mod">
          <ac:chgData name="Andrey Semechkov" userId="S::andrey.s@campus.technion.ac.il::4ac89bbb-d0b5-46ef-9766-69ba1b17c6ec" providerId="AD" clId="Web-{351702BA-8E13-8105-12BB-5758D906BAA6}" dt="2018-10-16T18:19:50.081" v="970" actId="20577"/>
          <ac:spMkLst>
            <pc:docMk/>
            <pc:sldMk cId="2933396864" sldId="277"/>
            <ac:spMk id="155" creationId="{00000000-0000-0000-0000-000000000000}"/>
          </ac:spMkLst>
        </pc:spChg>
      </pc:sldChg>
      <pc:sldChg chg="modSp ord modNotes">
        <pc:chgData name="Andrey Semechkov" userId="S::andrey.s@campus.technion.ac.il::4ac89bbb-d0b5-46ef-9766-69ba1b17c6ec" providerId="AD" clId="Web-{351702BA-8E13-8105-12BB-5758D906BAA6}" dt="2018-10-16T15:34:31.048" v="581"/>
        <pc:sldMkLst>
          <pc:docMk/>
          <pc:sldMk cId="1168417213" sldId="278"/>
        </pc:sldMkLst>
        <pc:spChg chg="mod">
          <ac:chgData name="Andrey Semechkov" userId="S::andrey.s@campus.technion.ac.il::4ac89bbb-d0b5-46ef-9766-69ba1b17c6ec" providerId="AD" clId="Web-{351702BA-8E13-8105-12BB-5758D906BAA6}" dt="2018-10-16T15:34:00.609" v="555" actId="20577"/>
          <ac:spMkLst>
            <pc:docMk/>
            <pc:sldMk cId="1168417213" sldId="278"/>
            <ac:spMk id="3" creationId="{457A6288-BF26-45FC-A431-90C4C135A590}"/>
          </ac:spMkLst>
        </pc:spChg>
      </pc:sldChg>
      <pc:sldChg chg="new del">
        <pc:chgData name="Andrey Semechkov" userId="S::andrey.s@campus.technion.ac.il::4ac89bbb-d0b5-46ef-9766-69ba1b17c6ec" providerId="AD" clId="Web-{351702BA-8E13-8105-12BB-5758D906BAA6}" dt="2018-10-16T14:57:29.222" v="212"/>
        <pc:sldMkLst>
          <pc:docMk/>
          <pc:sldMk cId="811207579" sldId="279"/>
        </pc:sldMkLst>
      </pc:sldChg>
      <pc:sldChg chg="modSp add replId modNotes">
        <pc:chgData name="Andrey Semechkov" userId="S::andrey.s@campus.technion.ac.il::4ac89bbb-d0b5-46ef-9766-69ba1b17c6ec" providerId="AD" clId="Web-{351702BA-8E13-8105-12BB-5758D906BAA6}" dt="2018-10-16T14:57:58.364" v="232"/>
        <pc:sldMkLst>
          <pc:docMk/>
          <pc:sldMk cId="2383143209" sldId="280"/>
        </pc:sldMkLst>
        <pc:spChg chg="mod">
          <ac:chgData name="Andrey Semechkov" userId="S::andrey.s@campus.technion.ac.il::4ac89bbb-d0b5-46ef-9766-69ba1b17c6ec" providerId="AD" clId="Web-{351702BA-8E13-8105-12BB-5758D906BAA6}" dt="2018-10-16T14:57:38.677" v="213" actId="20577"/>
          <ac:spMkLst>
            <pc:docMk/>
            <pc:sldMk cId="2383143209" sldId="280"/>
            <ac:spMk id="120" creationId="{00000000-0000-0000-0000-000000000000}"/>
          </ac:spMkLst>
        </pc:spChg>
      </pc:sldChg>
    </pc:docChg>
  </pc:docChgLst>
  <pc:docChgLst>
    <pc:chgData name="Andrey Semechkov" userId="S::andrey.s@campus.technion.ac.il::4ac89bbb-d0b5-46ef-9766-69ba1b17c6ec" providerId="AD" clId="Web-{7BED33D3-6983-84D8-F3F7-52E63622A6CA}"/>
    <pc:docChg chg="addSld delSld modSld sldOrd">
      <pc:chgData name="Andrey Semechkov" userId="S::andrey.s@campus.technion.ac.il::4ac89bbb-d0b5-46ef-9766-69ba1b17c6ec" providerId="AD" clId="Web-{7BED33D3-6983-84D8-F3F7-52E63622A6CA}" dt="2018-10-21T19:33:30.605" v="140" actId="1076"/>
      <pc:docMkLst>
        <pc:docMk/>
      </pc:docMkLst>
      <pc:sldChg chg="delSp modSp">
        <pc:chgData name="Andrey Semechkov" userId="S::andrey.s@campus.technion.ac.il::4ac89bbb-d0b5-46ef-9766-69ba1b17c6ec" providerId="AD" clId="Web-{7BED33D3-6983-84D8-F3F7-52E63622A6CA}" dt="2018-10-21T19:21:21.328" v="103" actId="20577"/>
        <pc:sldMkLst>
          <pc:docMk/>
          <pc:sldMk cId="0" sldId="261"/>
        </pc:sldMkLst>
        <pc:spChg chg="mod">
          <ac:chgData name="Andrey Semechkov" userId="S::andrey.s@campus.technion.ac.il::4ac89bbb-d0b5-46ef-9766-69ba1b17c6ec" providerId="AD" clId="Web-{7BED33D3-6983-84D8-F3F7-52E63622A6CA}" dt="2018-10-21T19:21:21.328" v="103" actId="20577"/>
          <ac:spMkLst>
            <pc:docMk/>
            <pc:sldMk cId="0" sldId="261"/>
            <ac:spMk id="3" creationId="{292561EA-C410-4553-92FC-5847A8A474D9}"/>
          </ac:spMkLst>
        </pc:spChg>
        <pc:spChg chg="mod">
          <ac:chgData name="Andrey Semechkov" userId="S::andrey.s@campus.technion.ac.il::4ac89bbb-d0b5-46ef-9766-69ba1b17c6ec" providerId="AD" clId="Web-{7BED33D3-6983-84D8-F3F7-52E63622A6CA}" dt="2018-10-21T19:21:00.453" v="95" actId="20577"/>
          <ac:spMkLst>
            <pc:docMk/>
            <pc:sldMk cId="0" sldId="261"/>
            <ac:spMk id="128" creationId="{00000000-0000-0000-0000-000000000000}"/>
          </ac:spMkLst>
        </pc:spChg>
        <pc:picChg chg="mod">
          <ac:chgData name="Andrey Semechkov" userId="S::andrey.s@campus.technion.ac.il::4ac89bbb-d0b5-46ef-9766-69ba1b17c6ec" providerId="AD" clId="Web-{7BED33D3-6983-84D8-F3F7-52E63622A6CA}" dt="2018-10-21T19:21:07.828" v="97" actId="1076"/>
          <ac:picMkLst>
            <pc:docMk/>
            <pc:sldMk cId="0" sldId="261"/>
            <ac:picMk id="12" creationId="{A56595F0-0C60-47DB-9E04-52DC0191B0D5}"/>
          </ac:picMkLst>
        </pc:picChg>
        <pc:picChg chg="del">
          <ac:chgData name="Andrey Semechkov" userId="S::andrey.s@campus.technion.ac.il::4ac89bbb-d0b5-46ef-9766-69ba1b17c6ec" providerId="AD" clId="Web-{7BED33D3-6983-84D8-F3F7-52E63622A6CA}" dt="2018-10-21T19:21:04.093" v="96"/>
          <ac:picMkLst>
            <pc:docMk/>
            <pc:sldMk cId="0" sldId="261"/>
            <ac:picMk id="131" creationId="{00000000-0000-0000-0000-000000000000}"/>
          </ac:picMkLst>
        </pc:picChg>
      </pc:sldChg>
      <pc:sldChg chg="modSp modNotes">
        <pc:chgData name="Andrey Semechkov" userId="S::andrey.s@campus.technion.ac.il::4ac89bbb-d0b5-46ef-9766-69ba1b17c6ec" providerId="AD" clId="Web-{7BED33D3-6983-84D8-F3F7-52E63622A6CA}" dt="2018-10-21T19:17:57.813" v="92" actId="20577"/>
        <pc:sldMkLst>
          <pc:docMk/>
          <pc:sldMk cId="1370353001" sldId="289"/>
        </pc:sldMkLst>
        <pc:spChg chg="mod">
          <ac:chgData name="Andrey Semechkov" userId="S::andrey.s@campus.technion.ac.il::4ac89bbb-d0b5-46ef-9766-69ba1b17c6ec" providerId="AD" clId="Web-{7BED33D3-6983-84D8-F3F7-52E63622A6CA}" dt="2018-10-21T19:17:57.813" v="92" actId="20577"/>
          <ac:spMkLst>
            <pc:docMk/>
            <pc:sldMk cId="1370353001" sldId="289"/>
            <ac:spMk id="108" creationId="{00000000-0000-0000-0000-000000000000}"/>
          </ac:spMkLst>
        </pc:spChg>
      </pc:sldChg>
      <pc:sldChg chg="addSp modSp modNotes">
        <pc:chgData name="Andrey Semechkov" userId="S::andrey.s@campus.technion.ac.il::4ac89bbb-d0b5-46ef-9766-69ba1b17c6ec" providerId="AD" clId="Web-{7BED33D3-6983-84D8-F3F7-52E63622A6CA}" dt="2018-10-21T19:33:30.605" v="140" actId="1076"/>
        <pc:sldMkLst>
          <pc:docMk/>
          <pc:sldMk cId="2049726277" sldId="291"/>
        </pc:sldMkLst>
        <pc:spChg chg="add mod">
          <ac:chgData name="Andrey Semechkov" userId="S::andrey.s@campus.technion.ac.il::4ac89bbb-d0b5-46ef-9766-69ba1b17c6ec" providerId="AD" clId="Web-{7BED33D3-6983-84D8-F3F7-52E63622A6CA}" dt="2018-10-21T19:31:50.996" v="131" actId="1076"/>
          <ac:spMkLst>
            <pc:docMk/>
            <pc:sldMk cId="2049726277" sldId="291"/>
            <ac:spMk id="6" creationId="{16B65E8A-8796-4B5C-8279-83CC73F1A973}"/>
          </ac:spMkLst>
        </pc:spChg>
        <pc:spChg chg="add mod">
          <ac:chgData name="Andrey Semechkov" userId="S::andrey.s@campus.technion.ac.il::4ac89bbb-d0b5-46ef-9766-69ba1b17c6ec" providerId="AD" clId="Web-{7BED33D3-6983-84D8-F3F7-52E63622A6CA}" dt="2018-10-21T19:32:02.418" v="133" actId="1076"/>
          <ac:spMkLst>
            <pc:docMk/>
            <pc:sldMk cId="2049726277" sldId="291"/>
            <ac:spMk id="9" creationId="{F16B9D99-F685-4981-85A0-B3BE69D0542A}"/>
          </ac:spMkLst>
        </pc:spChg>
        <pc:picChg chg="add mod">
          <ac:chgData name="Andrey Semechkov" userId="S::andrey.s@campus.technion.ac.il::4ac89bbb-d0b5-46ef-9766-69ba1b17c6ec" providerId="AD" clId="Web-{7BED33D3-6983-84D8-F3F7-52E63622A6CA}" dt="2018-10-21T19:29:01.638" v="117" actId="1076"/>
          <ac:picMkLst>
            <pc:docMk/>
            <pc:sldMk cId="2049726277" sldId="291"/>
            <ac:picMk id="2" creationId="{B21E2254-2AF0-4F3C-9608-9E6AFF3A17B4}"/>
          </ac:picMkLst>
        </pc:picChg>
        <pc:picChg chg="add mod">
          <ac:chgData name="Andrey Semechkov" userId="S::andrey.s@campus.technion.ac.il::4ac89bbb-d0b5-46ef-9766-69ba1b17c6ec" providerId="AD" clId="Web-{7BED33D3-6983-84D8-F3F7-52E63622A6CA}" dt="2018-10-21T19:31:15.449" v="125" actId="1076"/>
          <ac:picMkLst>
            <pc:docMk/>
            <pc:sldMk cId="2049726277" sldId="291"/>
            <ac:picMk id="4" creationId="{1137D6BF-2ED4-492B-8FAB-FD4839ADFD55}"/>
          </ac:picMkLst>
        </pc:picChg>
        <pc:picChg chg="add mod">
          <ac:chgData name="Andrey Semechkov" userId="S::andrey.s@campus.technion.ac.il::4ac89bbb-d0b5-46ef-9766-69ba1b17c6ec" providerId="AD" clId="Web-{7BED33D3-6983-84D8-F3F7-52E63622A6CA}" dt="2018-10-21T19:31:45.715" v="130" actId="1076"/>
          <ac:picMkLst>
            <pc:docMk/>
            <pc:sldMk cId="2049726277" sldId="291"/>
            <ac:picMk id="7" creationId="{69460990-DA1B-4583-A64E-667A00B99773}"/>
          </ac:picMkLst>
        </pc:picChg>
        <pc:picChg chg="add mod">
          <ac:chgData name="Andrey Semechkov" userId="S::andrey.s@campus.technion.ac.il::4ac89bbb-d0b5-46ef-9766-69ba1b17c6ec" providerId="AD" clId="Web-{7BED33D3-6983-84D8-F3F7-52E63622A6CA}" dt="2018-10-21T19:33:04.058" v="137" actId="1076"/>
          <ac:picMkLst>
            <pc:docMk/>
            <pc:sldMk cId="2049726277" sldId="291"/>
            <ac:picMk id="8" creationId="{6FDB3A60-5F5E-4587-A568-ED5746A3C348}"/>
          </ac:picMkLst>
        </pc:picChg>
        <pc:picChg chg="add mod">
          <ac:chgData name="Andrey Semechkov" userId="S::andrey.s@campus.technion.ac.il::4ac89bbb-d0b5-46ef-9766-69ba1b17c6ec" providerId="AD" clId="Web-{7BED33D3-6983-84D8-F3F7-52E63622A6CA}" dt="2018-10-21T19:33:30.605" v="140" actId="1076"/>
          <ac:picMkLst>
            <pc:docMk/>
            <pc:sldMk cId="2049726277" sldId="291"/>
            <ac:picMk id="11" creationId="{94A9F7BE-CF7C-4CF3-87B7-527611388859}"/>
          </ac:picMkLst>
        </pc:picChg>
      </pc:sldChg>
      <pc:sldChg chg="modSp modNotes">
        <pc:chgData name="Andrey Semechkov" userId="S::andrey.s@campus.technion.ac.il::4ac89bbb-d0b5-46ef-9766-69ba1b17c6ec" providerId="AD" clId="Web-{7BED33D3-6983-84D8-F3F7-52E63622A6CA}" dt="2018-10-21T19:30:06.746" v="122"/>
        <pc:sldMkLst>
          <pc:docMk/>
          <pc:sldMk cId="3948855603" sldId="292"/>
        </pc:sldMkLst>
        <pc:spChg chg="mod">
          <ac:chgData name="Andrey Semechkov" userId="S::andrey.s@campus.technion.ac.il::4ac89bbb-d0b5-46ef-9766-69ba1b17c6ec" providerId="AD" clId="Web-{7BED33D3-6983-84D8-F3F7-52E63622A6CA}" dt="2018-10-21T19:27:09.623" v="115" actId="20577"/>
          <ac:spMkLst>
            <pc:docMk/>
            <pc:sldMk cId="3948855603" sldId="292"/>
            <ac:spMk id="119" creationId="{00000000-0000-0000-0000-000000000000}"/>
          </ac:spMkLst>
        </pc:spChg>
      </pc:sldChg>
      <pc:sldChg chg="addSp modSp">
        <pc:chgData name="Andrey Semechkov" userId="S::andrey.s@campus.technion.ac.il::4ac89bbb-d0b5-46ef-9766-69ba1b17c6ec" providerId="AD" clId="Web-{7BED33D3-6983-84D8-F3F7-52E63622A6CA}" dt="2018-10-21T19:14:41.970" v="43" actId="20577"/>
        <pc:sldMkLst>
          <pc:docMk/>
          <pc:sldMk cId="2215363893" sldId="293"/>
        </pc:sldMkLst>
        <pc:spChg chg="add mod">
          <ac:chgData name="Andrey Semechkov" userId="S::andrey.s@campus.technion.ac.il::4ac89bbb-d0b5-46ef-9766-69ba1b17c6ec" providerId="AD" clId="Web-{7BED33D3-6983-84D8-F3F7-52E63622A6CA}" dt="2018-10-21T19:11:25.893" v="16" actId="1076"/>
          <ac:spMkLst>
            <pc:docMk/>
            <pc:sldMk cId="2215363893" sldId="293"/>
            <ac:spMk id="2" creationId="{2D5FB287-8228-4865-B0B2-C83D9CE9E305}"/>
          </ac:spMkLst>
        </pc:spChg>
        <pc:spChg chg="mod">
          <ac:chgData name="Andrey Semechkov" userId="S::andrey.s@campus.technion.ac.il::4ac89bbb-d0b5-46ef-9766-69ba1b17c6ec" providerId="AD" clId="Web-{7BED33D3-6983-84D8-F3F7-52E63622A6CA}" dt="2018-10-21T19:14:41.970" v="43" actId="20577"/>
          <ac:spMkLst>
            <pc:docMk/>
            <pc:sldMk cId="2215363893" sldId="293"/>
            <ac:spMk id="108" creationId="{00000000-0000-0000-0000-000000000000}"/>
          </ac:spMkLst>
        </pc:spChg>
      </pc:sldChg>
      <pc:sldChg chg="addSp modSp add ord replId delAnim modAnim">
        <pc:chgData name="Andrey Semechkov" userId="S::andrey.s@campus.technion.ac.il::4ac89bbb-d0b5-46ef-9766-69ba1b17c6ec" providerId="AD" clId="Web-{7BED33D3-6983-84D8-F3F7-52E63622A6CA}" dt="2018-10-21T19:14:12.970" v="40" actId="1076"/>
        <pc:sldMkLst>
          <pc:docMk/>
          <pc:sldMk cId="3425061580" sldId="294"/>
        </pc:sldMkLst>
        <pc:spChg chg="add mod">
          <ac:chgData name="Andrey Semechkov" userId="S::andrey.s@campus.technion.ac.il::4ac89bbb-d0b5-46ef-9766-69ba1b17c6ec" providerId="AD" clId="Web-{7BED33D3-6983-84D8-F3F7-52E63622A6CA}" dt="2018-10-21T19:14:12.970" v="40" actId="1076"/>
          <ac:spMkLst>
            <pc:docMk/>
            <pc:sldMk cId="3425061580" sldId="294"/>
            <ac:spMk id="2" creationId="{34E55F2B-3C19-4113-8D04-B18D2F58B162}"/>
          </ac:spMkLst>
        </pc:spChg>
        <pc:spChg chg="mod">
          <ac:chgData name="Andrey Semechkov" userId="S::andrey.s@campus.technion.ac.il::4ac89bbb-d0b5-46ef-9766-69ba1b17c6ec" providerId="AD" clId="Web-{7BED33D3-6983-84D8-F3F7-52E63622A6CA}" dt="2018-10-21T19:14:07.908" v="39" actId="20577"/>
          <ac:spMkLst>
            <pc:docMk/>
            <pc:sldMk cId="3425061580" sldId="294"/>
            <ac:spMk id="108" creationId="{00000000-0000-0000-0000-000000000000}"/>
          </ac:spMkLst>
        </pc:spChg>
      </pc:sldChg>
      <pc:sldChg chg="add del replId">
        <pc:chgData name="Andrey Semechkov" userId="S::andrey.s@campus.technion.ac.il::4ac89bbb-d0b5-46ef-9766-69ba1b17c6ec" providerId="AD" clId="Web-{7BED33D3-6983-84D8-F3F7-52E63622A6CA}" dt="2018-10-21T19:12:49.002" v="23"/>
        <pc:sldMkLst>
          <pc:docMk/>
          <pc:sldMk cId="730538558" sldId="295"/>
        </pc:sldMkLst>
      </pc:sldChg>
      <pc:sldChg chg="modSp add ord replId">
        <pc:chgData name="Andrey Semechkov" userId="S::andrey.s@campus.technion.ac.il::4ac89bbb-d0b5-46ef-9766-69ba1b17c6ec" providerId="AD" clId="Web-{7BED33D3-6983-84D8-F3F7-52E63622A6CA}" dt="2018-10-21T19:14:02.221" v="37" actId="20577"/>
        <pc:sldMkLst>
          <pc:docMk/>
          <pc:sldMk cId="1374572505" sldId="295"/>
        </pc:sldMkLst>
        <pc:spChg chg="mod">
          <ac:chgData name="Andrey Semechkov" userId="S::andrey.s@campus.technion.ac.il::4ac89bbb-d0b5-46ef-9766-69ba1b17c6ec" providerId="AD" clId="Web-{7BED33D3-6983-84D8-F3F7-52E63622A6CA}" dt="2018-10-21T19:13:25.658" v="26" actId="1076"/>
          <ac:spMkLst>
            <pc:docMk/>
            <pc:sldMk cId="1374572505" sldId="295"/>
            <ac:spMk id="2" creationId="{34E55F2B-3C19-4113-8D04-B18D2F58B162}"/>
          </ac:spMkLst>
        </pc:spChg>
        <pc:spChg chg="mod">
          <ac:chgData name="Andrey Semechkov" userId="S::andrey.s@campus.technion.ac.il::4ac89bbb-d0b5-46ef-9766-69ba1b17c6ec" providerId="AD" clId="Web-{7BED33D3-6983-84D8-F3F7-52E63622A6CA}" dt="2018-10-21T19:14:02.221" v="37" actId="20577"/>
          <ac:spMkLst>
            <pc:docMk/>
            <pc:sldMk cId="1374572505" sldId="295"/>
            <ac:spMk id="108" creationId="{00000000-0000-0000-0000-000000000000}"/>
          </ac:spMkLst>
        </pc:spChg>
      </pc:sldChg>
      <pc:sldChg chg="modSp add ord replId">
        <pc:chgData name="Andrey Semechkov" userId="S::andrey.s@campus.technion.ac.il::4ac89bbb-d0b5-46ef-9766-69ba1b17c6ec" providerId="AD" clId="Web-{7BED33D3-6983-84D8-F3F7-52E63622A6CA}" dt="2018-10-21T19:15:17.048" v="46" actId="1076"/>
        <pc:sldMkLst>
          <pc:docMk/>
          <pc:sldMk cId="841957138" sldId="296"/>
        </pc:sldMkLst>
        <pc:spChg chg="mod">
          <ac:chgData name="Andrey Semechkov" userId="S::andrey.s@campus.technion.ac.il::4ac89bbb-d0b5-46ef-9766-69ba1b17c6ec" providerId="AD" clId="Web-{7BED33D3-6983-84D8-F3F7-52E63622A6CA}" dt="2018-10-21T19:15:17.048" v="46" actId="1076"/>
          <ac:spMkLst>
            <pc:docMk/>
            <pc:sldMk cId="841957138" sldId="296"/>
            <ac:spMk id="2" creationId="{34E55F2B-3C19-4113-8D04-B18D2F58B162}"/>
          </ac:spMkLst>
        </pc:spChg>
      </pc:sldChg>
      <pc:sldChg chg="modSp add ord replId">
        <pc:chgData name="Andrey Semechkov" userId="S::andrey.s@campus.technion.ac.il::4ac89bbb-d0b5-46ef-9766-69ba1b17c6ec" providerId="AD" clId="Web-{7BED33D3-6983-84D8-F3F7-52E63622A6CA}" dt="2018-10-21T19:25:58.655" v="105" actId="1076"/>
        <pc:sldMkLst>
          <pc:docMk/>
          <pc:sldMk cId="4122317212" sldId="297"/>
        </pc:sldMkLst>
        <pc:spChg chg="mod">
          <ac:chgData name="Andrey Semechkov" userId="S::andrey.s@campus.technion.ac.il::4ac89bbb-d0b5-46ef-9766-69ba1b17c6ec" providerId="AD" clId="Web-{7BED33D3-6983-84D8-F3F7-52E63622A6CA}" dt="2018-10-21T19:25:58.655" v="105" actId="1076"/>
          <ac:spMkLst>
            <pc:docMk/>
            <pc:sldMk cId="4122317212" sldId="297"/>
            <ac:spMk id="2" creationId="{34E55F2B-3C19-4113-8D04-B18D2F58B162}"/>
          </ac:spMkLst>
        </pc:spChg>
        <pc:spChg chg="mod">
          <ac:chgData name="Andrey Semechkov" userId="S::andrey.s@campus.technion.ac.il::4ac89bbb-d0b5-46ef-9766-69ba1b17c6ec" providerId="AD" clId="Web-{7BED33D3-6983-84D8-F3F7-52E63622A6CA}" dt="2018-10-21T19:25:53.562" v="104" actId="14100"/>
          <ac:spMkLst>
            <pc:docMk/>
            <pc:sldMk cId="4122317212" sldId="297"/>
            <ac:spMk id="108" creationId="{00000000-0000-0000-0000-000000000000}"/>
          </ac:spMkLst>
        </pc:spChg>
      </pc:sldChg>
      <pc:sldChg chg="add replId">
        <pc:chgData name="Andrey Semechkov" userId="S::andrey.s@campus.technion.ac.il::4ac89bbb-d0b5-46ef-9766-69ba1b17c6ec" providerId="AD" clId="Web-{7BED33D3-6983-84D8-F3F7-52E63622A6CA}" dt="2018-10-21T19:18:54.625" v="93"/>
        <pc:sldMkLst>
          <pc:docMk/>
          <pc:sldMk cId="4239320819" sldId="298"/>
        </pc:sldMkLst>
      </pc:sldChg>
    </pc:docChg>
  </pc:docChgLst>
  <pc:docChgLst>
    <pc:chgData name="Andrey Semechkov" userId="S::andrey.s@campus.technion.ac.il::4ac89bbb-d0b5-46ef-9766-69ba1b17c6ec" providerId="AD" clId="Web-{B250B3A4-E3E0-6061-AFBC-85B5E4078BD9}"/>
    <pc:docChg chg="addSld delSld modSld">
      <pc:chgData name="Andrey Semechkov" userId="S::andrey.s@campus.technion.ac.il::4ac89bbb-d0b5-46ef-9766-69ba1b17c6ec" providerId="AD" clId="Web-{B250B3A4-E3E0-6061-AFBC-85B5E4078BD9}" dt="2018-09-24T19:44:42.861" v="284" actId="20577"/>
      <pc:docMkLst>
        <pc:docMk/>
      </pc:docMkLst>
      <pc:sldChg chg="modSp">
        <pc:chgData name="Andrey Semechkov" userId="S::andrey.s@campus.technion.ac.il::4ac89bbb-d0b5-46ef-9766-69ba1b17c6ec" providerId="AD" clId="Web-{B250B3A4-E3E0-6061-AFBC-85B5E4078BD9}" dt="2018-09-24T19:34:15.771" v="56" actId="20577"/>
        <pc:sldMkLst>
          <pc:docMk/>
          <pc:sldMk cId="0" sldId="262"/>
        </pc:sldMkLst>
        <pc:spChg chg="mod">
          <ac:chgData name="Andrey Semechkov" userId="S::andrey.s@campus.technion.ac.il::4ac89bbb-d0b5-46ef-9766-69ba1b17c6ec" providerId="AD" clId="Web-{B250B3A4-E3E0-6061-AFBC-85B5E4078BD9}" dt="2018-09-24T19:34:15.771" v="56" actId="20577"/>
          <ac:spMkLst>
            <pc:docMk/>
            <pc:sldMk cId="0" sldId="262"/>
            <ac:spMk id="6" creationId="{E14D5627-79BD-4DC3-BEA6-EDC25B8D757D}"/>
          </ac:spMkLst>
        </pc:spChg>
      </pc:sldChg>
      <pc:sldChg chg="modSp">
        <pc:chgData name="Andrey Semechkov" userId="S::andrey.s@campus.technion.ac.il::4ac89bbb-d0b5-46ef-9766-69ba1b17c6ec" providerId="AD" clId="Web-{B250B3A4-E3E0-6061-AFBC-85B5E4078BD9}" dt="2018-09-24T19:35:51.154" v="77" actId="20577"/>
        <pc:sldMkLst>
          <pc:docMk/>
          <pc:sldMk cId="0" sldId="264"/>
        </pc:sldMkLst>
        <pc:spChg chg="mod">
          <ac:chgData name="Andrey Semechkov" userId="S::andrey.s@campus.technion.ac.il::4ac89bbb-d0b5-46ef-9766-69ba1b17c6ec" providerId="AD" clId="Web-{B250B3A4-E3E0-6061-AFBC-85B5E4078BD9}" dt="2018-09-24T19:35:51.154" v="77" actId="20577"/>
          <ac:spMkLst>
            <pc:docMk/>
            <pc:sldMk cId="0" sldId="264"/>
            <ac:spMk id="155" creationId="{00000000-0000-0000-0000-000000000000}"/>
          </ac:spMkLst>
        </pc:spChg>
      </pc:sldChg>
      <pc:sldChg chg="addSp delSp modSp">
        <pc:chgData name="Andrey Semechkov" userId="S::andrey.s@campus.technion.ac.il::4ac89bbb-d0b5-46ef-9766-69ba1b17c6ec" providerId="AD" clId="Web-{B250B3A4-E3E0-6061-AFBC-85B5E4078BD9}" dt="2018-09-24T19:26:35.067" v="9" actId="1076"/>
        <pc:sldMkLst>
          <pc:docMk/>
          <pc:sldMk cId="2882880253" sldId="267"/>
        </pc:sldMkLst>
        <pc:picChg chg="del">
          <ac:chgData name="Andrey Semechkov" userId="S::andrey.s@campus.technion.ac.il::4ac89bbb-d0b5-46ef-9766-69ba1b17c6ec" providerId="AD" clId="Web-{B250B3A4-E3E0-6061-AFBC-85B5E4078BD9}" dt="2018-09-24T19:04:53.900" v="0"/>
          <ac:picMkLst>
            <pc:docMk/>
            <pc:sldMk cId="2882880253" sldId="267"/>
            <ac:picMk id="2" creationId="{A18EEABF-6D67-430F-94F4-B09C2A83789B}"/>
          </ac:picMkLst>
        </pc:picChg>
        <pc:picChg chg="add del mod">
          <ac:chgData name="Andrey Semechkov" userId="S::andrey.s@campus.technion.ac.il::4ac89bbb-d0b5-46ef-9766-69ba1b17c6ec" providerId="AD" clId="Web-{B250B3A4-E3E0-6061-AFBC-85B5E4078BD9}" dt="2018-09-24T19:25:03.377" v="3"/>
          <ac:picMkLst>
            <pc:docMk/>
            <pc:sldMk cId="2882880253" sldId="267"/>
            <ac:picMk id="2" creationId="{F3128FD1-AAC7-47EC-BF31-38DD7873517D}"/>
          </ac:picMkLst>
        </pc:picChg>
        <pc:picChg chg="add mod">
          <ac:chgData name="Andrey Semechkov" userId="S::andrey.s@campus.technion.ac.il::4ac89bbb-d0b5-46ef-9766-69ba1b17c6ec" providerId="AD" clId="Web-{B250B3A4-E3E0-6061-AFBC-85B5E4078BD9}" dt="2018-09-24T19:26:35.067" v="9" actId="1076"/>
          <ac:picMkLst>
            <pc:docMk/>
            <pc:sldMk cId="2882880253" sldId="267"/>
            <ac:picMk id="4" creationId="{8B1B76AA-FBDD-4CB5-9F6F-BF2C069A02CC}"/>
          </ac:picMkLst>
        </pc:picChg>
      </pc:sldChg>
      <pc:sldChg chg="modSp">
        <pc:chgData name="Andrey Semechkov" userId="S::andrey.s@campus.technion.ac.il::4ac89bbb-d0b5-46ef-9766-69ba1b17c6ec" providerId="AD" clId="Web-{B250B3A4-E3E0-6061-AFBC-85B5E4078BD9}" dt="2018-09-24T19:34:27.104" v="64" actId="20577"/>
        <pc:sldMkLst>
          <pc:docMk/>
          <pc:sldMk cId="2614838521" sldId="269"/>
        </pc:sldMkLst>
        <pc:spChg chg="mod">
          <ac:chgData name="Andrey Semechkov" userId="S::andrey.s@campus.technion.ac.il::4ac89bbb-d0b5-46ef-9766-69ba1b17c6ec" providerId="AD" clId="Web-{B250B3A4-E3E0-6061-AFBC-85B5E4078BD9}" dt="2018-09-24T19:34:27.104" v="64" actId="20577"/>
          <ac:spMkLst>
            <pc:docMk/>
            <pc:sldMk cId="2614838521" sldId="269"/>
            <ac:spMk id="6" creationId="{E14D5627-79BD-4DC3-BEA6-EDC25B8D757D}"/>
          </ac:spMkLst>
        </pc:spChg>
      </pc:sldChg>
      <pc:sldChg chg="modSp">
        <pc:chgData name="Andrey Semechkov" userId="S::andrey.s@campus.technion.ac.il::4ac89bbb-d0b5-46ef-9766-69ba1b17c6ec" providerId="AD" clId="Web-{B250B3A4-E3E0-6061-AFBC-85B5E4078BD9}" dt="2018-09-24T19:40:47.352" v="194" actId="20577"/>
        <pc:sldMkLst>
          <pc:docMk/>
          <pc:sldMk cId="2108622029" sldId="271"/>
        </pc:sldMkLst>
        <pc:spChg chg="mod">
          <ac:chgData name="Andrey Semechkov" userId="S::andrey.s@campus.technion.ac.il::4ac89bbb-d0b5-46ef-9766-69ba1b17c6ec" providerId="AD" clId="Web-{B250B3A4-E3E0-6061-AFBC-85B5E4078BD9}" dt="2018-09-24T19:40:47.352" v="194" actId="20577"/>
          <ac:spMkLst>
            <pc:docMk/>
            <pc:sldMk cId="2108622029" sldId="271"/>
            <ac:spMk id="2" creationId="{E530E0C3-6780-4E63-923C-80C4E4A2CB29}"/>
          </ac:spMkLst>
        </pc:spChg>
      </pc:sldChg>
      <pc:sldChg chg="modSp new">
        <pc:chgData name="Andrey Semechkov" userId="S::andrey.s@campus.technion.ac.il::4ac89bbb-d0b5-46ef-9766-69ba1b17c6ec" providerId="AD" clId="Web-{B250B3A4-E3E0-6061-AFBC-85B5E4078BD9}" dt="2018-09-24T19:40:56.790" v="195" actId="20577"/>
        <pc:sldMkLst>
          <pc:docMk/>
          <pc:sldMk cId="1807832935" sldId="272"/>
        </pc:sldMkLst>
        <pc:spChg chg="mod">
          <ac:chgData name="Andrey Semechkov" userId="S::andrey.s@campus.technion.ac.il::4ac89bbb-d0b5-46ef-9766-69ba1b17c6ec" providerId="AD" clId="Web-{B250B3A4-E3E0-6061-AFBC-85B5E4078BD9}" dt="2018-09-24T19:40:56.790" v="195" actId="20577"/>
          <ac:spMkLst>
            <pc:docMk/>
            <pc:sldMk cId="1807832935" sldId="272"/>
            <ac:spMk id="2" creationId="{D10463CB-C982-4441-9741-B1F08CC85D02}"/>
          </ac:spMkLst>
        </pc:spChg>
        <pc:spChg chg="mod">
          <ac:chgData name="Andrey Semechkov" userId="S::andrey.s@campus.technion.ac.il::4ac89bbb-d0b5-46ef-9766-69ba1b17c6ec" providerId="AD" clId="Web-{B250B3A4-E3E0-6061-AFBC-85B5E4078BD9}" dt="2018-09-24T19:28:36.087" v="29" actId="20577"/>
          <ac:spMkLst>
            <pc:docMk/>
            <pc:sldMk cId="1807832935" sldId="272"/>
            <ac:spMk id="3" creationId="{F2A3D7F0-332A-4DF4-8479-857524713382}"/>
          </ac:spMkLst>
        </pc:spChg>
      </pc:sldChg>
      <pc:sldChg chg="modSp new">
        <pc:chgData name="Andrey Semechkov" userId="S::andrey.s@campus.technion.ac.il::4ac89bbb-d0b5-46ef-9766-69ba1b17c6ec" providerId="AD" clId="Web-{B250B3A4-E3E0-6061-AFBC-85B5E4078BD9}" dt="2018-09-24T19:30:00.434" v="46" actId="20577"/>
        <pc:sldMkLst>
          <pc:docMk/>
          <pc:sldMk cId="886033049" sldId="273"/>
        </pc:sldMkLst>
        <pc:spChg chg="mod">
          <ac:chgData name="Andrey Semechkov" userId="S::andrey.s@campus.technion.ac.il::4ac89bbb-d0b5-46ef-9766-69ba1b17c6ec" providerId="AD" clId="Web-{B250B3A4-E3E0-6061-AFBC-85B5E4078BD9}" dt="2018-09-24T19:30:00.434" v="46" actId="20577"/>
          <ac:spMkLst>
            <pc:docMk/>
            <pc:sldMk cId="886033049" sldId="273"/>
            <ac:spMk id="2" creationId="{54D331CB-3BFF-446B-869D-5CC8D97E0757}"/>
          </ac:spMkLst>
        </pc:spChg>
      </pc:sldChg>
      <pc:sldChg chg="modSp new">
        <pc:chgData name="Andrey Semechkov" userId="S::andrey.s@campus.technion.ac.il::4ac89bbb-d0b5-46ef-9766-69ba1b17c6ec" providerId="AD" clId="Web-{B250B3A4-E3E0-6061-AFBC-85B5E4078BD9}" dt="2018-09-24T19:29:48.324" v="45" actId="20577"/>
        <pc:sldMkLst>
          <pc:docMk/>
          <pc:sldMk cId="1243338524" sldId="274"/>
        </pc:sldMkLst>
        <pc:spChg chg="mod">
          <ac:chgData name="Andrey Semechkov" userId="S::andrey.s@campus.technion.ac.il::4ac89bbb-d0b5-46ef-9766-69ba1b17c6ec" providerId="AD" clId="Web-{B250B3A4-E3E0-6061-AFBC-85B5E4078BD9}" dt="2018-09-24T19:29:48.324" v="45" actId="20577"/>
          <ac:spMkLst>
            <pc:docMk/>
            <pc:sldMk cId="1243338524" sldId="274"/>
            <ac:spMk id="2" creationId="{E7B8DD5D-B6DE-46A6-96E7-B1351A55F41A}"/>
          </ac:spMkLst>
        </pc:spChg>
      </pc:sldChg>
      <pc:sldChg chg="new del">
        <pc:chgData name="Andrey Semechkov" userId="S::andrey.s@campus.technion.ac.il::4ac89bbb-d0b5-46ef-9766-69ba1b17c6ec" providerId="AD" clId="Web-{B250B3A4-E3E0-6061-AFBC-85B5E4078BD9}" dt="2018-09-24T19:33:09.440" v="49"/>
        <pc:sldMkLst>
          <pc:docMk/>
          <pc:sldMk cId="1992163201" sldId="275"/>
        </pc:sldMkLst>
      </pc:sldChg>
      <pc:sldChg chg="modSp add replId">
        <pc:chgData name="Andrey Semechkov" userId="S::andrey.s@campus.technion.ac.il::4ac89bbb-d0b5-46ef-9766-69ba1b17c6ec" providerId="AD" clId="Web-{B250B3A4-E3E0-6061-AFBC-85B5E4078BD9}" dt="2018-09-24T19:41:23.104" v="199" actId="20577"/>
        <pc:sldMkLst>
          <pc:docMk/>
          <pc:sldMk cId="3189789700" sldId="276"/>
        </pc:sldMkLst>
        <pc:spChg chg="mod">
          <ac:chgData name="Andrey Semechkov" userId="S::andrey.s@campus.technion.ac.il::4ac89bbb-d0b5-46ef-9766-69ba1b17c6ec" providerId="AD" clId="Web-{B250B3A4-E3E0-6061-AFBC-85B5E4078BD9}" dt="2018-09-24T19:33:25.769" v="51" actId="20577"/>
          <ac:spMkLst>
            <pc:docMk/>
            <pc:sldMk cId="3189789700" sldId="276"/>
            <ac:spMk id="153" creationId="{00000000-0000-0000-0000-000000000000}"/>
          </ac:spMkLst>
        </pc:spChg>
        <pc:spChg chg="mod">
          <ac:chgData name="Andrey Semechkov" userId="S::andrey.s@campus.technion.ac.il::4ac89bbb-d0b5-46ef-9766-69ba1b17c6ec" providerId="AD" clId="Web-{B250B3A4-E3E0-6061-AFBC-85B5E4078BD9}" dt="2018-09-24T19:41:23.104" v="199" actId="20577"/>
          <ac:spMkLst>
            <pc:docMk/>
            <pc:sldMk cId="3189789700" sldId="276"/>
            <ac:spMk id="154" creationId="{00000000-0000-0000-0000-000000000000}"/>
          </ac:spMkLst>
        </pc:spChg>
        <pc:spChg chg="mod">
          <ac:chgData name="Andrey Semechkov" userId="S::andrey.s@campus.technion.ac.il::4ac89bbb-d0b5-46ef-9766-69ba1b17c6ec" providerId="AD" clId="Web-{B250B3A4-E3E0-6061-AFBC-85B5E4078BD9}" dt="2018-09-24T19:41:20.510" v="198" actId="20577"/>
          <ac:spMkLst>
            <pc:docMk/>
            <pc:sldMk cId="3189789700" sldId="276"/>
            <ac:spMk id="155" creationId="{00000000-0000-0000-0000-000000000000}"/>
          </ac:spMkLst>
        </pc:spChg>
      </pc:sldChg>
      <pc:sldChg chg="modSp add replId">
        <pc:chgData name="Andrey Semechkov" userId="S::andrey.s@campus.technion.ac.il::4ac89bbb-d0b5-46ef-9766-69ba1b17c6ec" providerId="AD" clId="Web-{B250B3A4-E3E0-6061-AFBC-85B5E4078BD9}" dt="2018-09-24T19:39:28.630" v="175" actId="20577"/>
        <pc:sldMkLst>
          <pc:docMk/>
          <pc:sldMk cId="2933396864" sldId="277"/>
        </pc:sldMkLst>
        <pc:spChg chg="mod">
          <ac:chgData name="Andrey Semechkov" userId="S::andrey.s@campus.technion.ac.il::4ac89bbb-d0b5-46ef-9766-69ba1b17c6ec" providerId="AD" clId="Web-{B250B3A4-E3E0-6061-AFBC-85B5E4078BD9}" dt="2018-09-24T19:34:48.558" v="67" actId="20577"/>
          <ac:spMkLst>
            <pc:docMk/>
            <pc:sldMk cId="2933396864" sldId="277"/>
            <ac:spMk id="153" creationId="{00000000-0000-0000-0000-000000000000}"/>
          </ac:spMkLst>
        </pc:spChg>
        <pc:spChg chg="mod">
          <ac:chgData name="Andrey Semechkov" userId="S::andrey.s@campus.technion.ac.il::4ac89bbb-d0b5-46ef-9766-69ba1b17c6ec" providerId="AD" clId="Web-{B250B3A4-E3E0-6061-AFBC-85B5E4078BD9}" dt="2018-09-24T19:39:28.630" v="175" actId="20577"/>
          <ac:spMkLst>
            <pc:docMk/>
            <pc:sldMk cId="2933396864" sldId="277"/>
            <ac:spMk id="155" creationId="{00000000-0000-0000-0000-000000000000}"/>
          </ac:spMkLst>
        </pc:spChg>
      </pc:sldChg>
      <pc:sldChg chg="modSp add replId">
        <pc:chgData name="Andrey Semechkov" userId="S::andrey.s@campus.technion.ac.il::4ac89bbb-d0b5-46ef-9766-69ba1b17c6ec" providerId="AD" clId="Web-{B250B3A4-E3E0-6061-AFBC-85B5E4078BD9}" dt="2018-09-24T19:44:42.861" v="284" actId="20577"/>
        <pc:sldMkLst>
          <pc:docMk/>
          <pc:sldMk cId="1168417213" sldId="278"/>
        </pc:sldMkLst>
        <pc:spChg chg="mod">
          <ac:chgData name="Andrey Semechkov" userId="S::andrey.s@campus.technion.ac.il::4ac89bbb-d0b5-46ef-9766-69ba1b17c6ec" providerId="AD" clId="Web-{B250B3A4-E3E0-6061-AFBC-85B5E4078BD9}" dt="2018-09-24T19:42:44.357" v="209" actId="20577"/>
          <ac:spMkLst>
            <pc:docMk/>
            <pc:sldMk cId="1168417213" sldId="278"/>
            <ac:spMk id="2" creationId="{E530E0C3-6780-4E63-923C-80C4E4A2CB29}"/>
          </ac:spMkLst>
        </pc:spChg>
        <pc:spChg chg="mod">
          <ac:chgData name="Andrey Semechkov" userId="S::andrey.s@campus.technion.ac.il::4ac89bbb-d0b5-46ef-9766-69ba1b17c6ec" providerId="AD" clId="Web-{B250B3A4-E3E0-6061-AFBC-85B5E4078BD9}" dt="2018-09-24T19:44:42.861" v="284" actId="20577"/>
          <ac:spMkLst>
            <pc:docMk/>
            <pc:sldMk cId="1168417213" sldId="278"/>
            <ac:spMk id="3" creationId="{457A6288-BF26-45FC-A431-90C4C135A590}"/>
          </ac:spMkLst>
        </pc:spChg>
      </pc:sldChg>
    </pc:docChg>
  </pc:docChgLst>
  <pc:docChgLst>
    <pc:chgData name="Andrey Semechkov" userId="S::andrey.s@campus.technion.ac.il::4ac89bbb-d0b5-46ef-9766-69ba1b17c6ec" providerId="AD" clId="Web-{7638FD2D-4E03-5359-90C8-A23F32682774}"/>
    <pc:docChg chg="addSld modSld">
      <pc:chgData name="Andrey Semechkov" userId="S::andrey.s@campus.technion.ac.il::4ac89bbb-d0b5-46ef-9766-69ba1b17c6ec" providerId="AD" clId="Web-{7638FD2D-4E03-5359-90C8-A23F32682774}" dt="2018-09-22T22:02:05.241" v="231" actId="20577"/>
      <pc:docMkLst>
        <pc:docMk/>
      </pc:docMkLst>
      <pc:sldChg chg="modSp modNotes">
        <pc:chgData name="Andrey Semechkov" userId="S::andrey.s@campus.technion.ac.il::4ac89bbb-d0b5-46ef-9766-69ba1b17c6ec" providerId="AD" clId="Web-{7638FD2D-4E03-5359-90C8-A23F32682774}" dt="2018-09-22T22:02:05.241" v="230" actId="20577"/>
        <pc:sldMkLst>
          <pc:docMk/>
          <pc:sldMk cId="2614838521" sldId="269"/>
        </pc:sldMkLst>
        <pc:spChg chg="mod">
          <ac:chgData name="Andrey Semechkov" userId="S::andrey.s@campus.technion.ac.il::4ac89bbb-d0b5-46ef-9766-69ba1b17c6ec" providerId="AD" clId="Web-{7638FD2D-4E03-5359-90C8-A23F32682774}" dt="2018-09-22T22:02:05.241" v="230" actId="20577"/>
          <ac:spMkLst>
            <pc:docMk/>
            <pc:sldMk cId="2614838521" sldId="269"/>
            <ac:spMk id="6" creationId="{E14D5627-79BD-4DC3-BEA6-EDC25B8D757D}"/>
          </ac:spMkLst>
        </pc:spChg>
      </pc:sldChg>
      <pc:sldChg chg="modSp new">
        <pc:chgData name="Andrey Semechkov" userId="S::andrey.s@campus.technion.ac.il::4ac89bbb-d0b5-46ef-9766-69ba1b17c6ec" providerId="AD" clId="Web-{7638FD2D-4E03-5359-90C8-A23F32682774}" dt="2018-09-22T21:57:09.151" v="133" actId="20577"/>
        <pc:sldMkLst>
          <pc:docMk/>
          <pc:sldMk cId="2108622029" sldId="271"/>
        </pc:sldMkLst>
        <pc:spChg chg="mod">
          <ac:chgData name="Andrey Semechkov" userId="S::andrey.s@campus.technion.ac.il::4ac89bbb-d0b5-46ef-9766-69ba1b17c6ec" providerId="AD" clId="Web-{7638FD2D-4E03-5359-90C8-A23F32682774}" dt="2018-09-22T21:53:41.685" v="99" actId="20577"/>
          <ac:spMkLst>
            <pc:docMk/>
            <pc:sldMk cId="2108622029" sldId="271"/>
            <ac:spMk id="2" creationId="{E530E0C3-6780-4E63-923C-80C4E4A2CB29}"/>
          </ac:spMkLst>
        </pc:spChg>
        <pc:spChg chg="mod">
          <ac:chgData name="Andrey Semechkov" userId="S::andrey.s@campus.technion.ac.il::4ac89bbb-d0b5-46ef-9766-69ba1b17c6ec" providerId="AD" clId="Web-{7638FD2D-4E03-5359-90C8-A23F32682774}" dt="2018-09-22T21:57:09.151" v="133" actId="20577"/>
          <ac:spMkLst>
            <pc:docMk/>
            <pc:sldMk cId="2108622029" sldId="271"/>
            <ac:spMk id="3" creationId="{457A6288-BF26-45FC-A431-90C4C135A5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High_availability"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www.haproxy.org/they-use-it.html" TargetMode="External"/><Relationship Id="rId4" Type="http://schemas.openxmlformats.org/officeDocument/2006/relationships/hyperlink" Target="http://en.wikipedia.org/wiki/Load_balanc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High_availability"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www.haproxy.org/they-use-it.html" TargetMode="External"/><Relationship Id="rId4" Type="http://schemas.openxmlformats.org/officeDocument/2006/relationships/hyperlink" Target="http://en.wikipedia.org/wiki/Load_balanc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endParaRPr lang="en-US" dirty="0"/>
          </a:p>
        </p:txBody>
      </p:sp>
      <p:sp>
        <p:nvSpPr>
          <p:cNvPr id="94" name="Shape 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6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5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853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380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endParaRPr lang="en-US" dirty="0"/>
          </a:p>
        </p:txBody>
      </p:sp>
      <p:sp>
        <p:nvSpPr>
          <p:cNvPr id="124" name="Shape 12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5203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r>
              <a:rPr lang="en-US"/>
              <a:t>Description of haproxy</a:t>
            </a:r>
            <a:endParaRPr lang="en-US" dirty="0"/>
          </a:p>
          <a:p>
            <a:pPr algn="just"/>
            <a:r>
              <a:rPr lang="en-US"/>
              <a:t>HAProxy is a free, </a:t>
            </a:r>
            <a:r>
              <a:rPr lang="en-US" b="1" i="1"/>
              <a:t>very</a:t>
            </a:r>
            <a:r>
              <a:rPr lang="en-US"/>
              <a:t> fast and reliable solution offering </a:t>
            </a:r>
            <a:r>
              <a:rPr lang="en-US" dirty="0">
                <a:hlinkClick r:id="rId3"/>
              </a:rPr>
              <a:t>high availability</a:t>
            </a:r>
            <a:r>
              <a:rPr lang="en-US"/>
              <a:t>, </a:t>
            </a:r>
            <a:r>
              <a:rPr lang="en-US" dirty="0">
                <a:hlinkClick r:id="rId4"/>
              </a:rPr>
              <a:t>load balancing</a:t>
            </a:r>
            <a:r>
              <a:rPr lang="en-US"/>
              <a:t>, and proxying for TCP and HTTP-based applications. It is particularly suited for very high traffic web sites and powers quite a number of the world's most visited ones. Over the years it has become the de-facto standard opensource load balancer, is now shipped with most mainstream Linux distributions, and is often deployed by default in cloud platforms. Since it does not advertise itself, we only know it's used when the </a:t>
            </a:r>
            <a:r>
              <a:rPr lang="en-US" dirty="0">
                <a:hlinkClick r:id="rId5"/>
              </a:rPr>
              <a:t>admins report it</a:t>
            </a:r>
            <a:r>
              <a:rPr lang="en-US"/>
              <a:t> :-)</a:t>
            </a:r>
          </a:p>
          <a:p>
            <a:endParaRPr lang="en-US" dirty="0"/>
          </a:p>
          <a:p>
            <a:r>
              <a:rPr lang="en-US"/>
              <a:t>HAPROXY wins because of its popularity :  more solutions and documentation available</a:t>
            </a:r>
          </a:p>
          <a:p>
            <a:pPr indent="-76200"/>
            <a:r>
              <a:rPr lang="en-US"/>
              <a:t>Also a major factor are the variety of implemented LB algorithms that  otherwise we would need to implement.</a:t>
            </a:r>
          </a:p>
        </p:txBody>
      </p:sp>
      <p:sp>
        <p:nvSpPr>
          <p:cNvPr id="124" name="Shape 12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r>
              <a:rPr lang="en-US" dirty="0"/>
              <a:t>Challenges one slide, only explain network.</a:t>
            </a:r>
            <a:br>
              <a:rPr lang="en-US" dirty="0"/>
            </a:br>
            <a:br>
              <a:rPr lang="en-US" dirty="0"/>
            </a:br>
            <a:r>
              <a:rPr lang="en-US" sz="1200" b="0" i="0" u="none" strike="noStrike" cap="none" dirty="0">
                <a:latin typeface="Calibri"/>
                <a:ea typeface="Calibri"/>
                <a:cs typeface="Calibri"/>
                <a:sym typeface="Calibri"/>
              </a:rPr>
              <a:t>Deciding on network topology and implementation adapters type. Started from bridged on all machines but this was not a secure  and wasn’t suitable for our purposes. </a:t>
            </a:r>
            <a:r>
              <a:rPr lang="en-US" sz="1200" b="1" i="0" u="none" strike="noStrike" cap="none" dirty="0">
                <a:latin typeface="Calibri"/>
                <a:ea typeface="Calibri"/>
                <a:cs typeface="Calibri"/>
                <a:sym typeface="Calibri"/>
              </a:rPr>
              <a:t>We needed static IP for all servers and proxy because of the HAproxy and apache config files that need to be reconfigured each time the IP changes.</a:t>
            </a:r>
            <a:r>
              <a:rPr lang="en-US" sz="1200" b="0" i="0" u="none" strike="noStrike" cap="none" dirty="0">
                <a:latin typeface="Calibri"/>
                <a:ea typeface="Calibri"/>
                <a:cs typeface="Calibri"/>
                <a:sym typeface="Calibri"/>
              </a:rPr>
              <a:t> </a:t>
            </a:r>
          </a:p>
          <a:p>
            <a:pPr marL="0" marR="0" lvl="0" indent="0" algn="l" rtl="0">
              <a:spcBef>
                <a:spcPts val="0"/>
              </a:spcBef>
              <a:buNone/>
            </a:pPr>
            <a:r>
              <a:rPr lang="en-US" sz="1200" b="0" i="0" u="none" strike="noStrike" cap="none" dirty="0">
                <a:latin typeface="Calibri"/>
                <a:ea typeface="Calibri"/>
                <a:cs typeface="Calibri"/>
                <a:sym typeface="Calibri"/>
              </a:rPr>
              <a:t>Another problem was that the bridged connection </a:t>
            </a:r>
            <a:r>
              <a:rPr lang="en-US" sz="1200" b="1" i="0" u="none" strike="noStrike" cap="none" dirty="0">
                <a:latin typeface="Calibri"/>
                <a:ea typeface="Calibri"/>
                <a:cs typeface="Calibri"/>
                <a:sym typeface="Calibri"/>
              </a:rPr>
              <a:t>couldn't have static IP because DHCP server could allocate the static address</a:t>
            </a:r>
            <a:r>
              <a:rPr lang="en-US" sz="1200" b="0" i="0" u="none" strike="noStrike" cap="none" dirty="0">
                <a:latin typeface="Calibri"/>
                <a:ea typeface="Calibri"/>
                <a:cs typeface="Calibri"/>
                <a:sym typeface="Calibri"/>
              </a:rPr>
              <a:t> to another PC and they would crash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Thus we changed to: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For worker servers: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 Servers have two interfaces one NAT and one LAN port. We changed the adapters in virtual box  to Internal network and the NAT port to NAT. The LAN port has static IP.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For Proxy server: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The proxy server has three interfaces: NAT,LAN, host only adapter. NAT is meant for us to be able to use the internet but block external access for security. LAN (internal network adapter interface) port is to allow communication to servers. Host only adapter is for communication host to proxy.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 </a:t>
            </a:r>
            <a:endParaRPr lang="en-US" sz="1200" b="0" i="0" u="none" strike="noStrike" cap="none" dirty="0">
              <a:latin typeface="Calibri"/>
              <a:ea typeface="Calibri"/>
              <a:cs typeface="Calibri"/>
            </a:endParaRPr>
          </a:p>
          <a:p>
            <a:pPr marL="0" marR="0" lvl="0" indent="0" algn="l" rtl="0">
              <a:spcBef>
                <a:spcPts val="0"/>
              </a:spcBef>
              <a:buNone/>
            </a:pPr>
            <a:r>
              <a:rPr lang="en-US" sz="1200" b="0" i="0" u="none" strike="noStrike" cap="none" dirty="0">
                <a:latin typeface="Calibri"/>
                <a:ea typeface="Calibri"/>
                <a:cs typeface="Calibri"/>
                <a:sym typeface="Calibri"/>
              </a:rPr>
              <a:t>The testing  revealed many small issues with executing all the manuals and making everything work and connect. </a:t>
            </a:r>
            <a:endParaRPr lang="en-US" sz="1200" b="0" i="0" u="none" strike="noStrike" cap="none" dirty="0">
              <a:latin typeface="Calibri"/>
              <a:ea typeface="Calibri"/>
              <a:cs typeface="Calibri"/>
            </a:endParaRPr>
          </a:p>
          <a:p>
            <a:pPr marL="0" marR="0" lvl="0" indent="0" algn="l">
              <a:spcBef>
                <a:spcPts val="0"/>
              </a:spcBef>
              <a:buNone/>
            </a:pPr>
            <a:endParaRPr lang="en-US" sz="1200" b="0" i="0" u="none" strike="noStrike" cap="none" dirty="0">
              <a:latin typeface="Calibri"/>
              <a:ea typeface="Calibri"/>
              <a:cs typeface="Calibri"/>
            </a:endParaRPr>
          </a:p>
        </p:txBody>
      </p:sp>
      <p:sp>
        <p:nvSpPr>
          <p:cNvPr id="136" name="Shape 13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r>
              <a:rPr lang="en-US" dirty="0">
                <a:latin typeface="Arial"/>
                <a:ea typeface="Arial"/>
                <a:cs typeface="Arial"/>
              </a:rPr>
              <a:t>Explain the networking</a:t>
            </a:r>
          </a:p>
          <a:p>
            <a:endParaRPr lang="en-US" dirty="0">
              <a:latin typeface="Arial"/>
              <a:ea typeface="Arial"/>
              <a:cs typeface="Arial"/>
            </a:endParaRPr>
          </a:p>
          <a:p>
            <a:r>
              <a:rPr lang="en-US" dirty="0">
                <a:latin typeface="Arial"/>
                <a:ea typeface="Arial"/>
                <a:cs typeface="Arial"/>
              </a:rPr>
              <a:t>Networking challenges explained later</a:t>
            </a:r>
            <a:br>
              <a:rPr lang="en-US" dirty="0">
                <a:latin typeface="Arial"/>
                <a:ea typeface="Arial"/>
                <a:cs typeface="Arial"/>
              </a:rPr>
            </a:br>
            <a:br>
              <a:rPr lang="en-US" dirty="0">
                <a:latin typeface="Arial"/>
                <a:ea typeface="Arial"/>
                <a:cs typeface="Arial"/>
              </a:rPr>
            </a:br>
            <a:r>
              <a:rPr lang="en-US" dirty="0">
                <a:latin typeface="Arial"/>
                <a:ea typeface="Arial"/>
                <a:cs typeface="Arial"/>
              </a:rPr>
              <a:t>Port difference one IP (using taskset)</a:t>
            </a:r>
          </a:p>
        </p:txBody>
      </p:sp>
      <p:sp>
        <p:nvSpPr>
          <p:cNvPr id="151" name="Shape 15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7216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r>
              <a:rPr lang="en-US" dirty="0" err="1"/>
              <a:t>Webpy</a:t>
            </a:r>
            <a:r>
              <a:rPr lang="en-US" dirty="0"/>
              <a:t> </a:t>
            </a:r>
            <a:r>
              <a:rPr lang="en-US" dirty="0" err="1"/>
              <a:t>lightwight</a:t>
            </a:r>
            <a:r>
              <a:rPr lang="en-US" dirty="0"/>
              <a:t> python web app for HTTP </a:t>
            </a:r>
          </a:p>
          <a:p>
            <a:endParaRPr lang="en-US" dirty="0"/>
          </a:p>
          <a:p>
            <a:r>
              <a:rPr lang="en-US" dirty="0"/>
              <a:t>Tell that used web pi and an app that </a:t>
            </a:r>
            <a:r>
              <a:rPr lang="en-US" dirty="0" err="1"/>
              <a:t>recieves</a:t>
            </a:r>
            <a:r>
              <a:rPr lang="en-US" dirty="0"/>
              <a:t> http get and added our code to that. Tell them what was ready and what we added</a:t>
            </a:r>
            <a:br>
              <a:rPr lang="en-US" dirty="0"/>
            </a:br>
            <a:endParaRPr lang="en-US" dirty="0"/>
          </a:p>
          <a:p>
            <a:endParaRPr lang="en-US" dirty="0">
              <a:latin typeface="Arial"/>
              <a:cs typeface="Arial"/>
            </a:endParaRPr>
          </a:p>
          <a:p>
            <a:r>
              <a:rPr lang="en-US" dirty="0">
                <a:latin typeface="Arial"/>
                <a:ea typeface="Arial"/>
                <a:cs typeface="Arial"/>
              </a:rPr>
              <a:t>Last version client(synchronous threads) one for server</a:t>
            </a:r>
            <a:br>
              <a:rPr lang="en-US" dirty="0">
                <a:latin typeface="Arial"/>
                <a:ea typeface="Arial"/>
                <a:cs typeface="Arial"/>
              </a:rPr>
            </a:br>
            <a:r>
              <a:rPr lang="en-US" dirty="0">
                <a:latin typeface="Arial"/>
                <a:ea typeface="Arial"/>
                <a:cs typeface="Arial"/>
              </a:rPr>
              <a:t>talk about iterations and different versions of the code</a:t>
            </a:r>
            <a:br>
              <a:rPr lang="en-US" dirty="0">
                <a:latin typeface="Arial"/>
                <a:ea typeface="Arial"/>
                <a:cs typeface="Arial"/>
              </a:rPr>
            </a:br>
            <a:endParaRPr lang="en-US" dirty="0">
              <a:ea typeface="Arial"/>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705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r>
              <a:rPr lang="en-US" dirty="0" err="1"/>
              <a:t>Webpy</a:t>
            </a:r>
            <a:r>
              <a:rPr lang="en-US" dirty="0"/>
              <a:t> </a:t>
            </a:r>
            <a:r>
              <a:rPr lang="en-US" dirty="0" err="1"/>
              <a:t>lightwight</a:t>
            </a:r>
            <a:r>
              <a:rPr lang="en-US" dirty="0"/>
              <a:t> python web app for HTTP </a:t>
            </a:r>
          </a:p>
          <a:p>
            <a:pPr marL="0" marR="0" lvl="0" indent="0" algn="l">
              <a:spcBef>
                <a:spcPts val="0"/>
              </a:spcBef>
              <a:buNone/>
            </a:pPr>
            <a:endParaRPr lang="en-US" sz="1200" b="0" i="0" u="none" strike="noStrike" cap="none" dirty="0">
              <a:latin typeface="Arial"/>
              <a:ea typeface="Arial"/>
              <a:cs typeface="Arial"/>
            </a:endParaRPr>
          </a:p>
          <a:p>
            <a:r>
              <a:rPr lang="en-US" dirty="0">
                <a:latin typeface="Arial"/>
                <a:ea typeface="Arial"/>
                <a:cs typeface="Arial"/>
              </a:rPr>
              <a:t>Tell that used web pi and an app that </a:t>
            </a:r>
            <a:r>
              <a:rPr lang="en-US" dirty="0" err="1">
                <a:latin typeface="Arial"/>
                <a:ea typeface="Arial"/>
                <a:cs typeface="Arial"/>
              </a:rPr>
              <a:t>recieves</a:t>
            </a:r>
            <a:r>
              <a:rPr lang="en-US" dirty="0">
                <a:latin typeface="Arial"/>
                <a:ea typeface="Arial"/>
                <a:cs typeface="Arial"/>
              </a:rPr>
              <a:t> http get and added our code to that. Tell them what was ready and what we added</a:t>
            </a:r>
            <a:br>
              <a:rPr lang="en-US" dirty="0">
                <a:latin typeface="Arial"/>
                <a:ea typeface="Arial"/>
                <a:cs typeface="Arial"/>
              </a:rPr>
            </a:br>
            <a:br>
              <a:rPr lang="en-US" dirty="0">
                <a:latin typeface="Arial"/>
                <a:ea typeface="Arial"/>
                <a:cs typeface="Arial"/>
              </a:rPr>
            </a:br>
            <a:endParaRPr lang="en-US" dirty="0">
              <a:latin typeface="Arial"/>
              <a:ea typeface="Arial"/>
              <a:cs typeface="Arial"/>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944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r>
              <a:rPr lang="en-US" dirty="0"/>
              <a:t>Netflix example</a:t>
            </a: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0027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246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elastic binary tree (</a:t>
            </a:r>
            <a:r>
              <a:rPr lang="en-US" i="1" dirty="0"/>
              <a:t>or EB tree or </a:t>
            </a:r>
            <a:r>
              <a:rPr lang="en-US" i="1" dirty="0" err="1"/>
              <a:t>EBtree</a:t>
            </a:r>
            <a:r>
              <a:rPr lang="en-US" dirty="0"/>
              <a:t>) is a binary search tree specially optimized to very frequently store, retrieve and delete discrete integer or binary data without having to deal with memory allocation. It is particularly well suited for operating system schedulers where fast time-ordering and priority-ordering are strong requirements. Insertion and lookups are performed in O(log n) while removal is done in O(1). The tree is not balanced but its height is bound by the type of data to store in it. Ordered duplicate entries are also natively supported. </a:t>
            </a:r>
          </a:p>
          <a:p>
            <a:endParaRPr lang="en-US" dirty="0"/>
          </a:p>
          <a:p>
            <a:r>
              <a:rPr lang="en-US"/>
              <a:t>The hard part was the bitwise parsing and debug</a:t>
            </a:r>
            <a:br>
              <a:rPr lang="en-US" dirty="0"/>
            </a:br>
            <a:endParaRPr lang="en-US" dirty="0"/>
          </a:p>
          <a:p>
            <a:r>
              <a:rPr lang="en-US" dirty="0"/>
              <a:t>using parsing of </a:t>
            </a:r>
            <a:r>
              <a:rPr lang="en-US" dirty="0" err="1"/>
              <a:t>cfg</a:t>
            </a:r>
            <a:r>
              <a:rPr lang="en-US" dirty="0"/>
              <a:t> the chosen </a:t>
            </a:r>
            <a:r>
              <a:rPr lang="en-US" dirty="0" err="1"/>
              <a:t>algos</a:t>
            </a:r>
            <a:r>
              <a:rPr lang="en-US" dirty="0"/>
              <a:t> API is called using the state obtained </a:t>
            </a:r>
          </a:p>
          <a:p>
            <a:endParaRPr lang="en-US" dirty="0"/>
          </a:p>
          <a:p>
            <a:r>
              <a:rPr lang="en-US" dirty="0"/>
              <a:t>Each eb32 node can be looked up in active or backup servers list node -&gt; server</a:t>
            </a:r>
          </a:p>
          <a:p>
            <a:endParaRPr lang="en-US" dirty="0"/>
          </a:p>
          <a:p>
            <a:r>
              <a:rPr lang="en-US" dirty="0"/>
              <a:t>Compile from source, fight with </a:t>
            </a:r>
            <a:r>
              <a:rPr lang="en-US" dirty="0" err="1"/>
              <a:t>linux</a:t>
            </a:r>
            <a:r>
              <a:rPr lang="en-US" dirty="0"/>
              <a:t> to deploy HAPROXY the </a:t>
            </a:r>
            <a:r>
              <a:rPr lang="en-US" dirty="0" err="1"/>
              <a:t>init</a:t>
            </a:r>
            <a:r>
              <a:rPr lang="en-US" dirty="0"/>
              <a:t> script  (deletion of unbacked config file and restoring it)</a:t>
            </a:r>
          </a:p>
          <a:p>
            <a:r>
              <a:rPr lang="en-US" dirty="0"/>
              <a:t>Debug of PI algorithm</a:t>
            </a:r>
            <a:br>
              <a:rPr lang="en-US" dirty="0"/>
            </a:b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7980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t>
            </a:r>
            <a:r>
              <a:rPr lang="en-US" dirty="0" err="1"/>
              <a:t>lb</a:t>
            </a:r>
            <a:r>
              <a:rPr lang="en-US" dirty="0"/>
              <a:t> </a:t>
            </a:r>
            <a:r>
              <a:rPr lang="en-US" dirty="0" err="1"/>
              <a:t>algo</a:t>
            </a:r>
            <a:r>
              <a:rPr lang="en-US" dirty="0"/>
              <a:t> has a set API : </a:t>
            </a:r>
            <a:r>
              <a:rPr lang="en-US" dirty="0" err="1"/>
              <a:t>init</a:t>
            </a:r>
            <a:r>
              <a:rPr lang="en-US" dirty="0"/>
              <a:t> and next server </a:t>
            </a:r>
            <a:r>
              <a:rPr lang="en-US" dirty="0" err="1"/>
              <a:t>func</a:t>
            </a:r>
            <a:r>
              <a:rPr lang="en-US" dirty="0"/>
              <a:t>. Comparing nodes using EBT32 </a:t>
            </a:r>
            <a:br>
              <a:rPr lang="en-US" dirty="0"/>
            </a:br>
            <a:br>
              <a:rPr lang="en-US" dirty="0"/>
            </a:br>
            <a:r>
              <a:rPr lang="en-US" dirty="0"/>
              <a:t>Next server- choosing server – node values as number of active HTTP connections</a:t>
            </a:r>
            <a:br>
              <a:rPr lang="en-US" dirty="0"/>
            </a:br>
            <a:r>
              <a:rPr lang="en-US" dirty="0"/>
              <a:t>Choosing server with 0 connections if none found keep sending to last idle server we saved in global state.</a:t>
            </a:r>
            <a:br>
              <a:rPr lang="en-US" dirty="0"/>
            </a:br>
            <a:r>
              <a:rPr lang="en-US" dirty="0"/>
              <a:t>All states that are not covered by PI are imitating least connections</a:t>
            </a:r>
            <a:br>
              <a:rPr lang="en-US" dirty="0"/>
            </a:br>
            <a:br>
              <a:rPr lang="en-US" dirty="0"/>
            </a:br>
            <a:r>
              <a:rPr lang="en-US" dirty="0"/>
              <a:t>Node -&gt;server  and last server used saving in proxy struct</a:t>
            </a:r>
            <a:br>
              <a:rPr lang="en-US" dirty="0"/>
            </a:br>
            <a:br>
              <a:rPr lang="en-US" dirty="0"/>
            </a:br>
            <a:r>
              <a:rPr lang="en-US" dirty="0"/>
              <a:t>backup servers</a:t>
            </a:r>
          </a:p>
          <a:p>
            <a:endParaRPr lang="en-US" dirty="0"/>
          </a:p>
          <a:p>
            <a:r>
              <a:rPr lang="en-US" dirty="0"/>
              <a:t>Debug of PI algorithm challenges ahead and printing to syslog </a:t>
            </a:r>
            <a:br>
              <a:rPr lang="en-US" dirty="0"/>
            </a:br>
            <a:br>
              <a:rPr lang="en-US" dirty="0"/>
            </a:br>
            <a:r>
              <a:rPr lang="en-US" dirty="0"/>
              <a:t>ifs had {} bugs </a:t>
            </a:r>
            <a:br>
              <a:rPr lang="en-US" dirty="0"/>
            </a:b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2098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algn="just"/>
            <a:r>
              <a:rPr lang="en-US" dirty="0"/>
              <a:t>CFG deletion and debug </a:t>
            </a:r>
            <a:r>
              <a:rPr lang="en-US" dirty="0" err="1"/>
              <a:t>challange</a:t>
            </a:r>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809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0844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1"/>
            <a:br>
              <a:rPr lang="en-US" dirty="0"/>
            </a:br>
            <a:r>
              <a:rPr lang="en-US" dirty="0"/>
              <a:t>Timeouts of requests  </a:t>
            </a:r>
          </a:p>
          <a:p>
            <a:pPr lvl="1"/>
            <a:endParaRPr lang="en-US" dirty="0"/>
          </a:p>
          <a:p>
            <a:pPr lvl="1"/>
            <a:br>
              <a:rPr lang="en-US" dirty="0"/>
            </a:br>
            <a:r>
              <a:rPr lang="en-US" dirty="0"/>
              <a:t>Another problem was that the bridged connection </a:t>
            </a:r>
            <a:r>
              <a:rPr lang="en-US" b="1" dirty="0"/>
              <a:t>couldn't have static IP because DHCP server could allocate the static address</a:t>
            </a:r>
            <a:r>
              <a:rPr lang="en-US" dirty="0"/>
              <a:t> to another PC and they would crash </a:t>
            </a:r>
          </a:p>
          <a:p>
            <a:pPr lvl="1"/>
            <a:r>
              <a:rPr lang="en-US" dirty="0"/>
              <a:t>Static IP on bridged connection wasn’t an option – limitations of DHCP server</a:t>
            </a:r>
          </a:p>
          <a:p>
            <a:pPr lvl="1"/>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210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t>
            </a:r>
            <a:br>
              <a:rPr lang="en-US" dirty="0"/>
            </a:br>
            <a:r>
              <a:rPr lang="en-US" dirty="0"/>
              <a:t>We wanted to communicate to one </a:t>
            </a:r>
            <a:r>
              <a:rPr lang="en-US" dirty="0" err="1"/>
              <a:t>ip</a:t>
            </a:r>
            <a:r>
              <a:rPr lang="en-US" dirty="0"/>
              <a:t> of server to different </a:t>
            </a:r>
            <a:r>
              <a:rPr lang="en-US" dirty="0" err="1"/>
              <a:t>tcp</a:t>
            </a:r>
            <a:r>
              <a:rPr lang="en-US" dirty="0"/>
              <a:t> sockets.</a:t>
            </a:r>
          </a:p>
          <a:p>
            <a:r>
              <a:rPr lang="en-US" dirty="0"/>
              <a:t>Couldn’t do that .</a:t>
            </a:r>
          </a:p>
          <a:p>
            <a:r>
              <a:rPr lang="en-US" dirty="0"/>
              <a:t>After debug discovered</a:t>
            </a:r>
          </a:p>
          <a:p>
            <a:r>
              <a:rPr lang="en-US" dirty="0"/>
              <a:t>No </a:t>
            </a:r>
            <a:r>
              <a:rPr lang="en-US" dirty="0" err="1"/>
              <a:t>tcp</a:t>
            </a:r>
            <a:r>
              <a:rPr lang="en-US" dirty="0"/>
              <a:t> communication from proxy to server.</a:t>
            </a:r>
          </a:p>
          <a:p>
            <a:r>
              <a:rPr lang="en-US" dirty="0"/>
              <a:t>Http get from proxy sent , starting with forming </a:t>
            </a:r>
            <a:r>
              <a:rPr lang="en-US" dirty="0" err="1"/>
              <a:t>tcp</a:t>
            </a:r>
            <a:r>
              <a:rPr lang="en-US" dirty="0"/>
              <a:t> connection, no ACK from server</a:t>
            </a:r>
          </a:p>
          <a:p>
            <a:br>
              <a:rPr lang="en-US" dirty="0"/>
            </a:br>
            <a:r>
              <a:rPr lang="en-US" dirty="0"/>
              <a:t>What happened:</a:t>
            </a:r>
          </a:p>
          <a:p>
            <a:r>
              <a:rPr lang="en-US" dirty="0"/>
              <a:t>At the server the firewall was blocking arbitrary </a:t>
            </a:r>
            <a:r>
              <a:rPr lang="en-US" dirty="0" err="1"/>
              <a:t>tcp</a:t>
            </a:r>
            <a:r>
              <a:rPr lang="en-US" dirty="0"/>
              <a:t> ports </a:t>
            </a:r>
          </a:p>
          <a:p>
            <a:endParaRPr lang="en-US" dirty="0"/>
          </a:p>
          <a:p>
            <a:r>
              <a:rPr lang="en-US" dirty="0"/>
              <a:t>Shays solution:</a:t>
            </a:r>
          </a:p>
          <a:p>
            <a:r>
              <a:rPr lang="en-US" dirty="0"/>
              <a:t>Disable firewall</a:t>
            </a:r>
          </a:p>
          <a:p>
            <a:r>
              <a:rPr lang="en-US" dirty="0" err="1"/>
              <a:t>sudo</a:t>
            </a:r>
            <a:r>
              <a:rPr lang="en-US" dirty="0"/>
              <a:t> </a:t>
            </a:r>
            <a:r>
              <a:rPr lang="en-US" dirty="0" err="1"/>
              <a:t>ufw</a:t>
            </a:r>
            <a:r>
              <a:rPr lang="en-US" dirty="0"/>
              <a:t> disable</a:t>
            </a:r>
          </a:p>
          <a:p>
            <a:r>
              <a:rPr lang="en-US" dirty="0" err="1"/>
              <a:t>sudo</a:t>
            </a:r>
            <a:r>
              <a:rPr lang="en-US" dirty="0"/>
              <a:t> iptables -L -n</a:t>
            </a:r>
          </a:p>
          <a:p>
            <a:endParaRPr lang="en-US" dirty="0"/>
          </a:p>
          <a:p>
            <a:endParaRPr lang="en-US" dirty="0"/>
          </a:p>
          <a:p>
            <a:pPr marL="177800" indent="0">
              <a:buNone/>
            </a:pPr>
            <a:r>
              <a:rPr lang="en-US" dirty="0"/>
              <a:t>Problem:</a:t>
            </a:r>
          </a:p>
          <a:p>
            <a:pPr marL="177800" indent="0">
              <a:buNone/>
            </a:pPr>
            <a:r>
              <a:rPr lang="en-US" dirty="0"/>
              <a:t>  because </a:t>
            </a:r>
            <a:r>
              <a:rPr lang="en-US" dirty="0" err="1"/>
              <a:t>HAproxy</a:t>
            </a:r>
            <a:r>
              <a:rPr lang="en-US" dirty="0"/>
              <a:t> uses syslog      process for </a:t>
            </a:r>
            <a:r>
              <a:rPr lang="en-US" dirty="0" err="1"/>
              <a:t>stdout</a:t>
            </a:r>
            <a:endParaRPr lang="en-US" dirty="0"/>
          </a:p>
          <a:p>
            <a:pPr marL="177800" indent="0">
              <a:buNone/>
            </a:pPr>
            <a:r>
              <a:rPr lang="en-US" dirty="0"/>
              <a:t>Solution:</a:t>
            </a:r>
          </a:p>
          <a:p>
            <a:pPr marL="177800" indent="0">
              <a:buNone/>
            </a:pPr>
            <a:r>
              <a:rPr lang="en-US" dirty="0"/>
              <a:t>    Found out how to read syslog using journal</a:t>
            </a:r>
          </a:p>
          <a:p>
            <a:pPr marL="177800" indent="0">
              <a:buNone/>
            </a:pPr>
            <a:r>
              <a:rPr lang="en-US" dirty="0"/>
              <a:t>    </a:t>
            </a:r>
            <a:r>
              <a:rPr lang="en-US" dirty="0" err="1"/>
              <a:t>fflush</a:t>
            </a:r>
            <a:r>
              <a:rPr lang="en-US" dirty="0"/>
              <a:t> caused print!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1782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999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idx="10"/>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122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1"/>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240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r>
              <a:rPr lang="en-US" dirty="0" err="1"/>
              <a:t>HAproxy</a:t>
            </a:r>
            <a:r>
              <a:rPr lang="en-US" dirty="0"/>
              <a:t> (prod level proxy)</a:t>
            </a:r>
          </a:p>
          <a:p>
            <a:endParaRPr lang="en-US" dirty="0"/>
          </a:p>
          <a:p>
            <a:r>
              <a:rPr lang="en-US" dirty="0">
                <a:latin typeface="Arial"/>
                <a:ea typeface="Arial"/>
                <a:cs typeface="Arial"/>
              </a:rPr>
              <a:t>Implementation – Client-Server</a:t>
            </a:r>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r>
              <a:rPr lang="en-US" dirty="0" err="1"/>
              <a:t>HAproxy</a:t>
            </a:r>
            <a:r>
              <a:rPr lang="en-US" dirty="0"/>
              <a:t> (prod level proxy)</a:t>
            </a:r>
          </a:p>
          <a:p>
            <a:endParaRPr lang="en-US" dirty="0"/>
          </a:p>
          <a:p>
            <a:r>
              <a:rPr lang="en-US" dirty="0">
                <a:latin typeface="Arial"/>
                <a:ea typeface="Arial"/>
                <a:cs typeface="Arial"/>
              </a:rPr>
              <a:t>Implementation – Client-Server</a:t>
            </a:r>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42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a:buClr>
                <a:schemeClr val="dk1"/>
              </a:buClr>
              <a:buSzPts val="2590"/>
            </a:pPr>
            <a:r>
              <a:rPr lang="en-US" dirty="0"/>
              <a:t>Description of </a:t>
            </a:r>
            <a:r>
              <a:rPr lang="en-US" dirty="0" err="1"/>
              <a:t>haproxy</a:t>
            </a:r>
          </a:p>
          <a:p>
            <a:pPr algn="just">
              <a:buClr>
                <a:schemeClr val="dk1"/>
              </a:buClr>
              <a:buSzPts val="2590"/>
            </a:pPr>
            <a:r>
              <a:rPr lang="en-US" dirty="0" err="1"/>
              <a:t>HAProxy</a:t>
            </a:r>
            <a:r>
              <a:rPr lang="en-US" dirty="0"/>
              <a:t> is a free, </a:t>
            </a:r>
            <a:r>
              <a:rPr lang="en-US" b="1" i="1" dirty="0"/>
              <a:t>very</a:t>
            </a:r>
            <a:r>
              <a:rPr lang="en-US" dirty="0"/>
              <a:t> fast and reliable solution offering </a:t>
            </a:r>
            <a:r>
              <a:rPr lang="en-US" dirty="0">
                <a:hlinkClick r:id="rId3"/>
              </a:rPr>
              <a:t>high availability</a:t>
            </a:r>
            <a:r>
              <a:rPr lang="en-US" dirty="0"/>
              <a:t>, </a:t>
            </a:r>
            <a:r>
              <a:rPr lang="en-US" dirty="0">
                <a:hlinkClick r:id="rId4"/>
              </a:rPr>
              <a:t>load balancing</a:t>
            </a:r>
            <a:r>
              <a:rPr lang="en-US" dirty="0"/>
              <a:t>, and proxying for TCP and HTTP-based applications. It is particularly suited for very high traffic web sites and powers quite a number of the world's most visited ones. Over the years it has become the de-facto standard opensource load balancer, is now shipped with most mainstream Linux distributions, and is often deployed by default in cloud platforms. Since it does not advertise itself, we only know it's used when the </a:t>
            </a:r>
            <a:r>
              <a:rPr lang="en-US" dirty="0">
                <a:hlinkClick r:id="rId5"/>
              </a:rPr>
              <a:t>admins report it</a:t>
            </a:r>
            <a:r>
              <a:rPr lang="en-US" dirty="0"/>
              <a:t> :-)</a:t>
            </a:r>
          </a:p>
          <a:p>
            <a:pPr>
              <a:buClr>
                <a:schemeClr val="dk1"/>
              </a:buClr>
              <a:buSzPts val="2590"/>
            </a:pPr>
            <a:endParaRPr lang="en-US" dirty="0"/>
          </a:p>
          <a:p>
            <a:pPr>
              <a:buClr>
                <a:schemeClr val="dk1"/>
              </a:buClr>
              <a:buSzPts val="2590"/>
            </a:pPr>
            <a:r>
              <a:rPr lang="en-US" dirty="0"/>
              <a:t>HAPROXY wins because of its popularity :  more solutions and documentation available</a:t>
            </a:r>
          </a:p>
          <a:p>
            <a:pPr indent="-76200">
              <a:buClr>
                <a:schemeClr val="dk1"/>
              </a:buClr>
              <a:buSzPts val="2590"/>
            </a:pPr>
            <a:r>
              <a:rPr lang="en-US" dirty="0"/>
              <a:t>Also a major factor are the variety of implemented LB algorithms that  otherwise we would need to implement.</a:t>
            </a:r>
          </a:p>
          <a:p>
            <a:pPr marL="64135">
              <a:spcBef>
                <a:spcPts val="518"/>
              </a:spcBef>
              <a:buClr>
                <a:schemeClr val="dk1"/>
              </a:buClr>
              <a:buSzPts val="2590"/>
            </a:pPr>
            <a:endParaRPr lang="en-US" sz="2550" dirty="0">
              <a:latin typeface="Arial"/>
              <a:ea typeface="Arial"/>
              <a:cs typeface="Arial"/>
            </a:endParaRPr>
          </a:p>
          <a:p>
            <a:pPr marL="0" lvl="0" indent="0" rtl="0">
              <a:spcBef>
                <a:spcPts val="518"/>
              </a:spcBef>
              <a:buNone/>
            </a:pPr>
            <a:r>
              <a:rPr lang="en-US" sz="2590" dirty="0">
                <a:latin typeface="Arial"/>
                <a:ea typeface="Arial"/>
                <a:cs typeface="Arial"/>
                <a:sym typeface="Arial"/>
              </a:rPr>
              <a:t>    </a:t>
            </a:r>
          </a:p>
          <a:p>
            <a:pPr marL="0" lvl="0" indent="0" rtl="0">
              <a:spcBef>
                <a:spcPts val="0"/>
              </a:spcBef>
              <a:buNone/>
            </a:pPr>
            <a:endParaRPr dirty="0"/>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22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r>
              <a:rPr lang="en-US" dirty="0" err="1"/>
              <a:t>HAproxy</a:t>
            </a:r>
            <a:r>
              <a:rPr lang="en-US" dirty="0"/>
              <a:t> (prod level proxy)</a:t>
            </a:r>
          </a:p>
          <a:p>
            <a:endParaRPr lang="en-US" dirty="0"/>
          </a:p>
          <a:p>
            <a:r>
              <a:rPr lang="en-US" dirty="0">
                <a:latin typeface="Arial"/>
                <a:ea typeface="Arial"/>
                <a:cs typeface="Arial"/>
              </a:rPr>
              <a:t>Implementation – Client-Server</a:t>
            </a:r>
            <a:endParaRPr lang="en-US" dirty="0"/>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723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457200" indent="-393065">
              <a:spcBef>
                <a:spcPts val="518"/>
              </a:spcBef>
              <a:buClr>
                <a:schemeClr val="dk1"/>
              </a:buClr>
              <a:buSzPts val="2590"/>
              <a:buChar char="➢"/>
            </a:pPr>
            <a:r>
              <a:rPr lang="en-US" sz="2550">
                <a:latin typeface="Arial"/>
                <a:ea typeface="Arial"/>
                <a:cs typeface="Arial"/>
                <a:sym typeface="Arial"/>
              </a:rPr>
              <a:t>JIQ - Join Idle Queue  - The easiest to implement - Select empty queue else random queue.</a:t>
            </a:r>
            <a:r>
              <a:rPr lang="en-US" sz="2550" dirty="0">
                <a:latin typeface="Arial"/>
                <a:ea typeface="Arial"/>
                <a:cs typeface="Arial"/>
              </a:rPr>
              <a:t> </a:t>
            </a:r>
            <a:endParaRPr lang="en-US" sz="2590" dirty="0">
              <a:latin typeface="Arial"/>
              <a:ea typeface="Arial"/>
              <a:cs typeface="Arial"/>
              <a:sym typeface="Arial"/>
            </a:endParaRPr>
          </a:p>
          <a:p>
            <a:pPr marL="457200" indent="-393065">
              <a:buClr>
                <a:schemeClr val="dk1"/>
              </a:buClr>
              <a:buSzPts val="2590"/>
              <a:buChar char="➢"/>
            </a:pPr>
            <a:r>
              <a:rPr lang="en-US" sz="2590" dirty="0">
                <a:latin typeface="Arial"/>
                <a:ea typeface="Arial"/>
                <a:cs typeface="Arial"/>
                <a:sym typeface="Arial"/>
              </a:rPr>
              <a:t>JSQ(d) - Power of Choice</a:t>
            </a:r>
          </a:p>
          <a:p>
            <a:pPr marL="457200" lvl="0" indent="-393065" rtl="0">
              <a:spcBef>
                <a:spcPts val="0"/>
              </a:spcBef>
              <a:spcAft>
                <a:spcPts val="0"/>
              </a:spcAft>
              <a:buClr>
                <a:schemeClr val="dk1"/>
              </a:buClr>
              <a:buSzPts val="2590"/>
              <a:buChar char="➢"/>
            </a:pPr>
            <a:r>
              <a:rPr lang="en-US" sz="2550" dirty="0">
                <a:latin typeface="Arial"/>
                <a:ea typeface="Arial"/>
                <a:cs typeface="Arial"/>
                <a:sym typeface="Arial"/>
              </a:rPr>
              <a:t>JSQ(</a:t>
            </a:r>
            <a:r>
              <a:rPr lang="en-US" sz="2550" err="1">
                <a:latin typeface="Arial"/>
                <a:ea typeface="Arial"/>
                <a:cs typeface="Arial"/>
                <a:sym typeface="Arial"/>
              </a:rPr>
              <a:t>d,m</a:t>
            </a:r>
            <a:r>
              <a:rPr lang="en-US" sz="2550" dirty="0">
                <a:latin typeface="Arial"/>
                <a:ea typeface="Arial"/>
                <a:cs typeface="Arial"/>
                <a:sym typeface="Arial"/>
              </a:rPr>
              <a:t>) - Power of Memory</a:t>
            </a:r>
            <a:endParaRPr lang="en-US" sz="2550" dirty="0">
              <a:latin typeface="Arial"/>
              <a:ea typeface="Arial"/>
              <a:cs typeface="Arial"/>
            </a:endParaRPr>
          </a:p>
          <a:p>
            <a:pPr marL="457200" lvl="0" indent="-393065" rtl="0">
              <a:spcBef>
                <a:spcPts val="0"/>
              </a:spcBef>
              <a:spcAft>
                <a:spcPts val="0"/>
              </a:spcAft>
              <a:buClr>
                <a:schemeClr val="dk1"/>
              </a:buClr>
              <a:buSzPts val="2590"/>
              <a:buChar char="➢"/>
            </a:pPr>
            <a:r>
              <a:rPr lang="en-US" sz="2590" dirty="0">
                <a:latin typeface="Arial"/>
                <a:ea typeface="Arial"/>
                <a:cs typeface="Arial"/>
                <a:sym typeface="Arial"/>
              </a:rPr>
              <a:t>RR - Round Robin - Weighted, Fair and Simple.  Limited to 4095 servers.</a:t>
            </a:r>
          </a:p>
          <a:p>
            <a:pPr marL="457200" lvl="0" indent="-393065" rtl="0">
              <a:spcBef>
                <a:spcPts val="0"/>
              </a:spcBef>
              <a:buClr>
                <a:schemeClr val="dk1"/>
              </a:buClr>
              <a:buSzPts val="2590"/>
              <a:buChar char="➢"/>
            </a:pPr>
            <a:r>
              <a:rPr lang="en-US" sz="2590" dirty="0">
                <a:latin typeface="Arial"/>
                <a:ea typeface="Arial"/>
                <a:cs typeface="Arial"/>
                <a:sym typeface="Arial"/>
              </a:rPr>
              <a:t>SRR - Static RR - Similar to RR but changing RR weight in runtime have no affect. Less CPU. Unlimited servers.</a:t>
            </a:r>
          </a:p>
          <a:p>
            <a:pPr marL="0" lvl="0" indent="0" rtl="0">
              <a:spcBef>
                <a:spcPts val="518"/>
              </a:spcBef>
              <a:buNone/>
            </a:pPr>
            <a:r>
              <a:rPr lang="en-US" sz="2590" dirty="0">
                <a:latin typeface="Arial"/>
                <a:ea typeface="Arial"/>
                <a:cs typeface="Arial"/>
                <a:sym typeface="Arial"/>
              </a:rPr>
              <a:t>    </a:t>
            </a:r>
          </a:p>
          <a:p>
            <a:pPr marL="0" lvl="0" indent="0" rtl="0">
              <a:spcBef>
                <a:spcPts val="0"/>
              </a:spcBef>
              <a:buNone/>
            </a:pPr>
            <a:endParaRPr dirty="0"/>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90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881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3350360" y="1808226"/>
            <a:ext cx="5650085" cy="916230"/>
          </a:xfrm>
          <a:prstGeom prst="rect">
            <a:avLst/>
          </a:prstGeom>
          <a:noFill/>
          <a:ln>
            <a:noFill/>
          </a:ln>
          <a:effectLst>
            <a:outerShdw blurRad="50800" dist="38100" dir="2700000" algn="tl" rotWithShape="0">
              <a:srgbClr val="000000">
                <a:alpha val="40000"/>
              </a:srgbClr>
            </a:outerShdw>
          </a:effectLst>
        </p:spPr>
        <p:txBody>
          <a:bodyPr wrap="square" lIns="91425" tIns="91425" rIns="91425" bIns="91425" anchor="ctr" anchorCtr="0"/>
          <a:lstStyle>
            <a:lvl1pPr marL="0" marR="0" lvl="0" indent="0" algn="r" rtl="0">
              <a:spcBef>
                <a:spcPts val="0"/>
              </a:spcBef>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8" name="Shape 18"/>
          <p:cNvSpPr txBox="1">
            <a:spLocks noGrp="1"/>
          </p:cNvSpPr>
          <p:nvPr>
            <p:ph type="subTitle" idx="1"/>
          </p:nvPr>
        </p:nvSpPr>
        <p:spPr>
          <a:xfrm>
            <a:off x="3350360" y="2724455"/>
            <a:ext cx="5650085" cy="610820"/>
          </a:xfrm>
          <a:prstGeom prst="rect">
            <a:avLst/>
          </a:prstGeom>
          <a:noFill/>
          <a:ln>
            <a:noFill/>
          </a:ln>
        </p:spPr>
        <p:txBody>
          <a:bodyPr wrap="square" lIns="91425" tIns="91425" rIns="91425" bIns="91425" anchor="t" anchorCtr="0"/>
          <a:lstStyle>
            <a:lvl1pPr marL="0" marR="0" lvl="0" indent="0" algn="r"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792288" y="3600450"/>
            <a:ext cx="5486400" cy="425054"/>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body" idx="1"/>
          </p:nvPr>
        </p:nvSpPr>
        <p:spPr>
          <a:xfrm>
            <a:off x="1792288" y="4025503"/>
            <a:ext cx="5486400" cy="603647"/>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05979"/>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1" name="Shape 81"/>
          <p:cNvSpPr txBox="1">
            <a:spLocks noGrp="1"/>
          </p:cNvSpPr>
          <p:nvPr>
            <p:ph type="body" idx="1"/>
          </p:nvPr>
        </p:nvSpPr>
        <p:spPr>
          <a:xfrm rot="5400000">
            <a:off x="2874764" y="-1217413"/>
            <a:ext cx="3394472"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5463778" y="1371601"/>
            <a:ext cx="4388644"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7" name="Shape 87"/>
          <p:cNvSpPr txBox="1">
            <a:spLocks noGrp="1"/>
          </p:cNvSpPr>
          <p:nvPr>
            <p:ph type="body" idx="1"/>
          </p:nvPr>
        </p:nvSpPr>
        <p:spPr>
          <a:xfrm rot="5400000">
            <a:off x="1272778" y="-609599"/>
            <a:ext cx="4388644"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pic>
        <p:nvPicPr>
          <p:cNvPr id="91" name="Shape 91"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281425" y="281175"/>
            <a:ext cx="6108200" cy="572644"/>
          </a:xfrm>
          <a:prstGeom prst="rect">
            <a:avLst/>
          </a:prstGeom>
          <a:noFill/>
          <a:ln>
            <a:noFill/>
          </a:ln>
        </p:spPr>
        <p:txBody>
          <a:bodyPr wrap="square" lIns="91425" tIns="91425" rIns="91425" bIns="91425" anchor="ctr" anchorCtr="0"/>
          <a:lstStyle>
            <a:lvl1pPr marL="0" marR="0" lvl="0" indent="0" algn="l" rtl="0">
              <a:spcBef>
                <a:spcPts val="0"/>
              </a:spcBef>
              <a:buClr>
                <a:srgbClr val="00AACC"/>
              </a:buClr>
              <a:buSzPts val="3600"/>
              <a:buFont typeface="Calibri"/>
              <a:buNone/>
              <a:defRPr sz="3600" b="0" i="0" u="none" strike="noStrike" cap="none">
                <a:solidFill>
                  <a:srgbClr val="00AACC"/>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body" idx="1"/>
          </p:nvPr>
        </p:nvSpPr>
        <p:spPr>
          <a:xfrm>
            <a:off x="2281425" y="1044701"/>
            <a:ext cx="6108200" cy="3663766"/>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1670" y="433880"/>
            <a:ext cx="8093365" cy="610820"/>
          </a:xfrm>
          <a:prstGeom prst="rect">
            <a:avLst/>
          </a:prstGeom>
          <a:noFill/>
          <a:ln>
            <a:noFill/>
          </a:ln>
        </p:spPr>
        <p:txBody>
          <a:bodyPr wrap="square" lIns="91425" tIns="91425" rIns="91425" bIns="91425" anchor="ctr" anchorCtr="0"/>
          <a:lstStyle>
            <a:lvl1pPr marL="0" marR="0" lvl="0" indent="0" algn="r" rtl="0">
              <a:spcBef>
                <a:spcPts val="0"/>
              </a:spcBef>
              <a:buClr>
                <a:srgbClr val="002060"/>
              </a:buClr>
              <a:buSzPts val="3600"/>
              <a:buFont typeface="Calibri"/>
              <a:buNone/>
              <a:defRPr sz="3600" b="0" i="0" u="none" strike="noStrike" cap="none">
                <a:solidFill>
                  <a:srgbClr val="002060"/>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0" name="Shape 30"/>
          <p:cNvSpPr txBox="1">
            <a:spLocks noGrp="1"/>
          </p:cNvSpPr>
          <p:nvPr>
            <p:ph type="body" idx="1"/>
          </p:nvPr>
        </p:nvSpPr>
        <p:spPr>
          <a:xfrm>
            <a:off x="536880" y="1641238"/>
            <a:ext cx="4040188" cy="479822"/>
          </a:xfrm>
          <a:prstGeom prst="rect">
            <a:avLst/>
          </a:prstGeom>
          <a:noFill/>
          <a:ln>
            <a:noFill/>
          </a:ln>
        </p:spPr>
        <p:txBody>
          <a:bodyPr wrap="square" lIns="91425" tIns="91425" rIns="91425" bIns="91425" anchor="b" anchorCtr="0"/>
          <a:lstStyle>
            <a:lvl1pPr marL="0" marR="0" lvl="0" indent="0" algn="ctr"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536880" y="2113635"/>
            <a:ext cx="4040188" cy="2276294"/>
          </a:xfrm>
          <a:prstGeom prst="rect">
            <a:avLst/>
          </a:prstGeom>
          <a:noFill/>
          <a:ln>
            <a:noFill/>
          </a:ln>
        </p:spPr>
        <p:txBody>
          <a:bodyPr wrap="square" lIns="91425" tIns="91425" rIns="91425" bIns="91425" anchor="t" anchorCtr="0"/>
          <a:lstStyle>
            <a:lvl1pPr marL="342900" marR="0" lvl="0" indent="-190500" algn="ctr"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ctr"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ctr"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ctr"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ctr"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3"/>
          </p:nvPr>
        </p:nvSpPr>
        <p:spPr>
          <a:xfrm>
            <a:off x="4572001" y="1641238"/>
            <a:ext cx="4041775" cy="479822"/>
          </a:xfrm>
          <a:prstGeom prst="rect">
            <a:avLst/>
          </a:prstGeom>
          <a:noFill/>
          <a:ln>
            <a:noFill/>
          </a:ln>
        </p:spPr>
        <p:txBody>
          <a:bodyPr wrap="square" lIns="91425" tIns="91425" rIns="91425" bIns="91425" anchor="b" anchorCtr="0"/>
          <a:lstStyle>
            <a:lvl1pPr marL="0" marR="0" lvl="0" indent="0" algn="ctr"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4"/>
          </p:nvPr>
        </p:nvSpPr>
        <p:spPr>
          <a:xfrm>
            <a:off x="4572001" y="2113635"/>
            <a:ext cx="4041775" cy="2276294"/>
          </a:xfrm>
          <a:prstGeom prst="rect">
            <a:avLst/>
          </a:prstGeom>
          <a:noFill/>
          <a:ln>
            <a:noFill/>
          </a:ln>
        </p:spPr>
        <p:txBody>
          <a:bodyPr wrap="square" lIns="91425" tIns="91425" rIns="91425" bIns="91425" anchor="t" anchorCtr="0"/>
          <a:lstStyle>
            <a:lvl1pPr marL="342900" marR="0" lvl="0" indent="-190500" algn="ctr"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ctr"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ctr"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ctr"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ctr"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48965" y="433880"/>
            <a:ext cx="8246070" cy="610821"/>
          </a:xfrm>
          <a:prstGeom prst="rect">
            <a:avLst/>
          </a:prstGeom>
          <a:noFill/>
          <a:ln>
            <a:noFill/>
          </a:ln>
        </p:spPr>
        <p:txBody>
          <a:bodyPr wrap="square" lIns="91425" tIns="91425" rIns="91425" bIns="91425" anchor="ctr" anchorCtr="0"/>
          <a:lstStyle>
            <a:lvl1pPr marL="0" marR="0" lvl="0" indent="0" algn="r" rtl="0">
              <a:spcBef>
                <a:spcPts val="0"/>
              </a:spcBef>
              <a:buClr>
                <a:srgbClr val="002060"/>
              </a:buClr>
              <a:buSzPts val="3600"/>
              <a:buFont typeface="Calibri"/>
              <a:buNone/>
              <a:defRPr sz="3600" b="0" i="0" u="none" strike="noStrike" cap="none">
                <a:solidFill>
                  <a:srgbClr val="002060"/>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9" name="Shape 39"/>
          <p:cNvSpPr txBox="1">
            <a:spLocks noGrp="1"/>
          </p:cNvSpPr>
          <p:nvPr>
            <p:ph type="body" idx="1"/>
          </p:nvPr>
        </p:nvSpPr>
        <p:spPr>
          <a:xfrm>
            <a:off x="448966" y="1350111"/>
            <a:ext cx="8246070" cy="3512214"/>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722313" y="3305176"/>
            <a:ext cx="7772400" cy="1021556"/>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5" name="Shape 45"/>
          <p:cNvSpPr txBox="1">
            <a:spLocks noGrp="1"/>
          </p:cNvSpPr>
          <p:nvPr>
            <p:ph type="body" idx="1"/>
          </p:nvPr>
        </p:nvSpPr>
        <p:spPr>
          <a:xfrm>
            <a:off x="722313" y="2180035"/>
            <a:ext cx="7772400" cy="1125140"/>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05979"/>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body" idx="1"/>
          </p:nvPr>
        </p:nvSpPr>
        <p:spPr>
          <a:xfrm>
            <a:off x="457200" y="1200151"/>
            <a:ext cx="4038600" cy="3394472"/>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4648200" y="1200151"/>
            <a:ext cx="4038600" cy="3394472"/>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9"/>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8" name="Shape 58"/>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1" y="204787"/>
            <a:ext cx="3008313" cy="8715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txBox="1">
            <a:spLocks noGrp="1"/>
          </p:cNvSpPr>
          <p:nvPr>
            <p:ph type="body" idx="1"/>
          </p:nvPr>
        </p:nvSpPr>
        <p:spPr>
          <a:xfrm>
            <a:off x="3575050" y="204788"/>
            <a:ext cx="5111750" cy="4389835"/>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2"/>
          </p:nvPr>
        </p:nvSpPr>
        <p:spPr>
          <a:xfrm>
            <a:off x="457201" y="1076326"/>
            <a:ext cx="3008313" cy="3518297"/>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9"/>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457200" y="1200151"/>
            <a:ext cx="8229600" cy="3394472"/>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4767263"/>
            <a:ext cx="2133600" cy="273844"/>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4767263"/>
            <a:ext cx="2133600" cy="273844"/>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5" name="Shape 15"/>
          <p:cNvSpPr txBox="1"/>
          <p:nvPr/>
        </p:nvSpPr>
        <p:spPr>
          <a:xfrm>
            <a:off x="-9150" y="5213747"/>
            <a:ext cx="8389625" cy="52322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400" b="0" i="0" u="none" strike="noStrike" cap="none">
                <a:solidFill>
                  <a:srgbClr val="A5A5A5"/>
                </a:solidFill>
                <a:latin typeface="Calibri"/>
                <a:ea typeface="Calibri"/>
                <a:cs typeface="Calibri"/>
                <a:sym typeface="Calibri"/>
              </a:rPr>
              <a:t>This presentation uses a free template provided by FPPT.com</a:t>
            </a:r>
          </a:p>
          <a:p>
            <a:pPr marL="0" marR="0" lvl="0" indent="0" algn="l" rtl="0">
              <a:spcBef>
                <a:spcPts val="0"/>
              </a:spcBef>
              <a:buNone/>
            </a:pPr>
            <a:r>
              <a:rPr lang="en-US" sz="1400">
                <a:solidFill>
                  <a:srgbClr val="A5A5A5"/>
                </a:solidFill>
                <a:latin typeface="Calibri"/>
                <a:ea typeface="Calibri"/>
                <a:cs typeface="Calibri"/>
                <a:sym typeface="Calibri"/>
              </a:rPr>
              <a:t>www.free-power-point-templates.com</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3552966" y="2419044"/>
            <a:ext cx="6058299" cy="610821"/>
          </a:xfrm>
          <a:prstGeom prst="rect">
            <a:avLst/>
          </a:prstGeom>
          <a:no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indent="-205740" algn="l">
              <a:buSzPts val="3240"/>
            </a:pPr>
            <a:br>
              <a:rPr lang="en-US" b="1" dirty="0"/>
            </a:br>
            <a:r>
              <a:rPr lang="en-US" b="1" dirty="0"/>
              <a:t>Cloud HTTP Load</a:t>
            </a:r>
            <a:r>
              <a:rPr lang="en-US" b="1" i="0" u="none" strike="noStrike" cap="none" dirty="0">
                <a:latin typeface="Calibri"/>
                <a:ea typeface="Calibri"/>
                <a:cs typeface="Calibri"/>
                <a:sym typeface="Calibri"/>
              </a:rPr>
              <a:t> Balancing</a:t>
            </a:r>
            <a:r>
              <a:rPr lang="en-US" b="1" dirty="0"/>
              <a:t> </a:t>
            </a:r>
            <a:br>
              <a:rPr lang="en-US" b="1" i="0" u="none" strike="noStrike" cap="none" dirty="0">
                <a:latin typeface="Calibri"/>
                <a:ea typeface="Calibri"/>
                <a:cs typeface="Calibri"/>
              </a:rPr>
            </a:br>
            <a:br>
              <a:rPr lang="en-US" b="1" i="0" u="none" strike="noStrike" cap="none" dirty="0">
                <a:latin typeface="Calibri"/>
                <a:ea typeface="Calibri"/>
                <a:cs typeface="Calibri"/>
              </a:rPr>
            </a:br>
            <a:br>
              <a:rPr lang="en-US" b="1" dirty="0"/>
            </a:br>
            <a:r>
              <a:rPr lang="en-US" sz="1400" b="1" i="0" u="none" strike="noStrike" cap="none" dirty="0">
                <a:latin typeface="Calibri"/>
                <a:ea typeface="Calibri"/>
                <a:cs typeface="Calibri"/>
                <a:sym typeface="Calibri"/>
              </a:rPr>
              <a:t>By Andrey </a:t>
            </a:r>
            <a:r>
              <a:rPr lang="en-US" sz="1400" b="1" dirty="0" err="1"/>
              <a:t>Semetchkov</a:t>
            </a:r>
            <a:r>
              <a:rPr lang="en-US" sz="1400" b="1"/>
              <a:t> </a:t>
            </a:r>
            <a:r>
              <a:rPr lang="en-US" sz="1400" b="1" i="0" u="none" strike="noStrike" cap="none">
                <a:latin typeface="Calibri"/>
                <a:ea typeface="Calibri"/>
                <a:cs typeface="Calibri"/>
                <a:sym typeface="Calibri"/>
              </a:rPr>
              <a:t>&amp; Jenny</a:t>
            </a:r>
            <a:r>
              <a:rPr lang="en-US" sz="1400" b="1"/>
              <a:t> Kapul</a:t>
            </a:r>
            <a:r>
              <a:rPr lang="he-IL" sz="1400" b="1" dirty="0"/>
              <a:t> </a:t>
            </a:r>
            <a:r>
              <a:rPr lang="he-IL" sz="1400" b="1" i="0" u="none" strike="noStrike" cap="none" dirty="0">
                <a:latin typeface="Calibri"/>
                <a:ea typeface="Calibri"/>
                <a:cs typeface="Calibri"/>
                <a:sym typeface="Calibri"/>
              </a:rPr>
              <a:t> </a:t>
            </a:r>
            <a:r>
              <a:rPr lang="en-US" sz="1400" b="1" i="0" u="none" strike="noStrike" cap="none">
                <a:latin typeface="Calibri"/>
                <a:ea typeface="Calibri"/>
                <a:cs typeface="Calibri"/>
                <a:sym typeface="Calibri"/>
              </a:rPr>
              <a:t>G</a:t>
            </a:r>
            <a:r>
              <a:rPr lang="en-US" sz="1400" b="1"/>
              <a:t>uided by  Shay Vargaftik</a:t>
            </a:r>
            <a:endParaRPr lang="en-US" sz="1400" b="1" i="0" u="none" strike="noStrike" cap="none" dirty="0">
              <a:latin typeface="Calibri"/>
              <a:ea typeface="Calibri"/>
              <a:cs typeface="Calibri"/>
              <a:sym typeface="Calibri"/>
            </a:endParaRPr>
          </a:p>
        </p:txBody>
      </p:sp>
      <p:pic>
        <p:nvPicPr>
          <p:cNvPr id="3" name="Picture 2">
            <a:extLst>
              <a:ext uri="{FF2B5EF4-FFF2-40B4-BE49-F238E27FC236}">
                <a16:creationId xmlns:a16="http://schemas.microsoft.com/office/drawing/2014/main" id="{288ADE3C-ED5E-4044-A5ED-AF1D6C1778C7}"/>
              </a:ext>
            </a:extLst>
          </p:cNvPr>
          <p:cNvPicPr>
            <a:picLocks noChangeAspect="1"/>
          </p:cNvPicPr>
          <p:nvPr/>
        </p:nvPicPr>
        <p:blipFill>
          <a:blip r:embed="rId3"/>
          <a:stretch>
            <a:fillRect/>
          </a:stretch>
        </p:blipFill>
        <p:spPr>
          <a:xfrm>
            <a:off x="6049925" y="2"/>
            <a:ext cx="3094073" cy="1031358"/>
          </a:xfrm>
          <a:prstGeom prst="rect">
            <a:avLst/>
          </a:prstGeom>
        </p:spPr>
      </p:pic>
      <p:sp>
        <p:nvSpPr>
          <p:cNvPr id="2" name="TextBox 1">
            <a:extLst>
              <a:ext uri="{FF2B5EF4-FFF2-40B4-BE49-F238E27FC236}">
                <a16:creationId xmlns:a16="http://schemas.microsoft.com/office/drawing/2014/main" id="{3ECF4AA4-128C-498D-9CFF-FF7B1FDB2CA8}"/>
              </a:ext>
            </a:extLst>
          </p:cNvPr>
          <p:cNvSpPr txBox="1"/>
          <p:nvPr/>
        </p:nvSpPr>
        <p:spPr>
          <a:xfrm>
            <a:off x="6286500" y="10287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Winter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205740" algn="l" rtl="0">
              <a:spcBef>
                <a:spcPts val="0"/>
              </a:spcBef>
              <a:buClr>
                <a:srgbClr val="00AACC"/>
              </a:buClr>
              <a:buSzPts val="3240"/>
              <a:buFont typeface="Calibri"/>
              <a:buNone/>
            </a:pPr>
            <a:r>
              <a:rPr lang="en-US" sz="3240" b="1" dirty="0"/>
              <a:t>Least Connections (JSQ)</a:t>
            </a:r>
          </a:p>
        </p:txBody>
      </p:sp>
      <p:pic>
        <p:nvPicPr>
          <p:cNvPr id="6" name="תמונה 5">
            <a:extLst>
              <a:ext uri="{FF2B5EF4-FFF2-40B4-BE49-F238E27FC236}">
                <a16:creationId xmlns:a16="http://schemas.microsoft.com/office/drawing/2014/main" id="{FA1EAF7D-7F44-463A-80A6-AFB953C6FC05}"/>
              </a:ext>
            </a:extLst>
          </p:cNvPr>
          <p:cNvPicPr>
            <a:picLocks noChangeAspect="1"/>
          </p:cNvPicPr>
          <p:nvPr/>
        </p:nvPicPr>
        <p:blipFill>
          <a:blip r:embed="rId3"/>
          <a:stretch>
            <a:fillRect/>
          </a:stretch>
        </p:blipFill>
        <p:spPr>
          <a:xfrm>
            <a:off x="2687677" y="1203047"/>
            <a:ext cx="747150" cy="1028500"/>
          </a:xfrm>
          <a:prstGeom prst="rect">
            <a:avLst/>
          </a:prstGeom>
        </p:spPr>
      </p:pic>
      <p:pic>
        <p:nvPicPr>
          <p:cNvPr id="7" name="תמונה 6">
            <a:extLst>
              <a:ext uri="{FF2B5EF4-FFF2-40B4-BE49-F238E27FC236}">
                <a16:creationId xmlns:a16="http://schemas.microsoft.com/office/drawing/2014/main" id="{7228DE7D-2CBD-446A-A014-E3D57AAEECE6}"/>
              </a:ext>
            </a:extLst>
          </p:cNvPr>
          <p:cNvPicPr>
            <a:picLocks noChangeAspect="1"/>
          </p:cNvPicPr>
          <p:nvPr/>
        </p:nvPicPr>
        <p:blipFill>
          <a:blip r:embed="rId4"/>
          <a:stretch>
            <a:fillRect/>
          </a:stretch>
        </p:blipFill>
        <p:spPr>
          <a:xfrm>
            <a:off x="5148787" y="1203047"/>
            <a:ext cx="747150" cy="1028500"/>
          </a:xfrm>
          <a:prstGeom prst="rect">
            <a:avLst/>
          </a:prstGeom>
        </p:spPr>
      </p:pic>
      <p:pic>
        <p:nvPicPr>
          <p:cNvPr id="8" name="תמונה 7">
            <a:extLst>
              <a:ext uri="{FF2B5EF4-FFF2-40B4-BE49-F238E27FC236}">
                <a16:creationId xmlns:a16="http://schemas.microsoft.com/office/drawing/2014/main" id="{C1726DC4-D2EF-4A6C-A1D2-85E86A4D1E8F}"/>
              </a:ext>
            </a:extLst>
          </p:cNvPr>
          <p:cNvPicPr>
            <a:picLocks noChangeAspect="1"/>
          </p:cNvPicPr>
          <p:nvPr/>
        </p:nvPicPr>
        <p:blipFill>
          <a:blip r:embed="rId5"/>
          <a:stretch>
            <a:fillRect/>
          </a:stretch>
        </p:blipFill>
        <p:spPr>
          <a:xfrm>
            <a:off x="7609898" y="1203047"/>
            <a:ext cx="747150" cy="1028500"/>
          </a:xfrm>
          <a:prstGeom prst="rect">
            <a:avLst/>
          </a:prstGeom>
        </p:spPr>
      </p:pic>
      <p:sp>
        <p:nvSpPr>
          <p:cNvPr id="5" name="מלבן 4">
            <a:extLst>
              <a:ext uri="{FF2B5EF4-FFF2-40B4-BE49-F238E27FC236}">
                <a16:creationId xmlns:a16="http://schemas.microsoft.com/office/drawing/2014/main" id="{2EA5813A-4A19-4004-93C5-311A1F73C37F}"/>
              </a:ext>
            </a:extLst>
          </p:cNvPr>
          <p:cNvSpPr/>
          <p:nvPr/>
        </p:nvSpPr>
        <p:spPr>
          <a:xfrm>
            <a:off x="278130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מלבן 10">
            <a:extLst>
              <a:ext uri="{FF2B5EF4-FFF2-40B4-BE49-F238E27FC236}">
                <a16:creationId xmlns:a16="http://schemas.microsoft.com/office/drawing/2014/main" id="{B2C7E262-4C25-4BFA-817F-62B91999F47B}"/>
              </a:ext>
            </a:extLst>
          </p:cNvPr>
          <p:cNvSpPr/>
          <p:nvPr/>
        </p:nvSpPr>
        <p:spPr>
          <a:xfrm>
            <a:off x="278130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מלבן 11">
            <a:extLst>
              <a:ext uri="{FF2B5EF4-FFF2-40B4-BE49-F238E27FC236}">
                <a16:creationId xmlns:a16="http://schemas.microsoft.com/office/drawing/2014/main" id="{C24E7E88-9B1F-438C-AB89-13CAD9BF62A2}"/>
              </a:ext>
            </a:extLst>
          </p:cNvPr>
          <p:cNvSpPr/>
          <p:nvPr/>
        </p:nvSpPr>
        <p:spPr>
          <a:xfrm>
            <a:off x="278130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מלבן 12">
            <a:extLst>
              <a:ext uri="{FF2B5EF4-FFF2-40B4-BE49-F238E27FC236}">
                <a16:creationId xmlns:a16="http://schemas.microsoft.com/office/drawing/2014/main" id="{254F8452-B588-4F36-B1AB-6EC71F5A28DF}"/>
              </a:ext>
            </a:extLst>
          </p:cNvPr>
          <p:cNvSpPr/>
          <p:nvPr/>
        </p:nvSpPr>
        <p:spPr>
          <a:xfrm>
            <a:off x="278130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מלבן 13">
            <a:extLst>
              <a:ext uri="{FF2B5EF4-FFF2-40B4-BE49-F238E27FC236}">
                <a16:creationId xmlns:a16="http://schemas.microsoft.com/office/drawing/2014/main" id="{CB89CFE2-B5A1-43D7-98E2-613ED5DCE79B}"/>
              </a:ext>
            </a:extLst>
          </p:cNvPr>
          <p:cNvSpPr/>
          <p:nvPr/>
        </p:nvSpPr>
        <p:spPr>
          <a:xfrm>
            <a:off x="278130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מלבן 14">
            <a:extLst>
              <a:ext uri="{FF2B5EF4-FFF2-40B4-BE49-F238E27FC236}">
                <a16:creationId xmlns:a16="http://schemas.microsoft.com/office/drawing/2014/main" id="{473052DD-918C-44F0-A098-D0C8922D5FA1}"/>
              </a:ext>
            </a:extLst>
          </p:cNvPr>
          <p:cNvSpPr/>
          <p:nvPr/>
        </p:nvSpPr>
        <p:spPr>
          <a:xfrm>
            <a:off x="278130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מלבן 15">
            <a:extLst>
              <a:ext uri="{FF2B5EF4-FFF2-40B4-BE49-F238E27FC236}">
                <a16:creationId xmlns:a16="http://schemas.microsoft.com/office/drawing/2014/main" id="{5C11EE48-1BB9-42E9-AF95-2D5D12F70592}"/>
              </a:ext>
            </a:extLst>
          </p:cNvPr>
          <p:cNvSpPr/>
          <p:nvPr/>
        </p:nvSpPr>
        <p:spPr>
          <a:xfrm>
            <a:off x="278130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מלבן 16">
            <a:extLst>
              <a:ext uri="{FF2B5EF4-FFF2-40B4-BE49-F238E27FC236}">
                <a16:creationId xmlns:a16="http://schemas.microsoft.com/office/drawing/2014/main" id="{1A328BC1-340D-4358-BACF-D0F85D8ECEC4}"/>
              </a:ext>
            </a:extLst>
          </p:cNvPr>
          <p:cNvSpPr/>
          <p:nvPr/>
        </p:nvSpPr>
        <p:spPr>
          <a:xfrm>
            <a:off x="278130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מלבן 17">
            <a:extLst>
              <a:ext uri="{FF2B5EF4-FFF2-40B4-BE49-F238E27FC236}">
                <a16:creationId xmlns:a16="http://schemas.microsoft.com/office/drawing/2014/main" id="{6149E53D-D78B-499D-8D5D-D72C82E22DA2}"/>
              </a:ext>
            </a:extLst>
          </p:cNvPr>
          <p:cNvSpPr/>
          <p:nvPr/>
        </p:nvSpPr>
        <p:spPr>
          <a:xfrm>
            <a:off x="525018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מלבן 18">
            <a:extLst>
              <a:ext uri="{FF2B5EF4-FFF2-40B4-BE49-F238E27FC236}">
                <a16:creationId xmlns:a16="http://schemas.microsoft.com/office/drawing/2014/main" id="{F8A5A6ED-3C6C-4919-8B6C-185E4C0D23BF}"/>
              </a:ext>
            </a:extLst>
          </p:cNvPr>
          <p:cNvSpPr/>
          <p:nvPr/>
        </p:nvSpPr>
        <p:spPr>
          <a:xfrm>
            <a:off x="525018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מלבן 19">
            <a:extLst>
              <a:ext uri="{FF2B5EF4-FFF2-40B4-BE49-F238E27FC236}">
                <a16:creationId xmlns:a16="http://schemas.microsoft.com/office/drawing/2014/main" id="{6B20202F-737C-411C-AA5A-0D2009DD4C84}"/>
              </a:ext>
            </a:extLst>
          </p:cNvPr>
          <p:cNvSpPr/>
          <p:nvPr/>
        </p:nvSpPr>
        <p:spPr>
          <a:xfrm>
            <a:off x="525018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מלבן 20">
            <a:extLst>
              <a:ext uri="{FF2B5EF4-FFF2-40B4-BE49-F238E27FC236}">
                <a16:creationId xmlns:a16="http://schemas.microsoft.com/office/drawing/2014/main" id="{28344947-1AC7-4E9A-88A1-527457B83046}"/>
              </a:ext>
            </a:extLst>
          </p:cNvPr>
          <p:cNvSpPr/>
          <p:nvPr/>
        </p:nvSpPr>
        <p:spPr>
          <a:xfrm>
            <a:off x="525018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מלבן 21">
            <a:extLst>
              <a:ext uri="{FF2B5EF4-FFF2-40B4-BE49-F238E27FC236}">
                <a16:creationId xmlns:a16="http://schemas.microsoft.com/office/drawing/2014/main" id="{A064C38D-85A6-4E87-9A0A-E885251D14CE}"/>
              </a:ext>
            </a:extLst>
          </p:cNvPr>
          <p:cNvSpPr/>
          <p:nvPr/>
        </p:nvSpPr>
        <p:spPr>
          <a:xfrm>
            <a:off x="525018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מלבן 22">
            <a:extLst>
              <a:ext uri="{FF2B5EF4-FFF2-40B4-BE49-F238E27FC236}">
                <a16:creationId xmlns:a16="http://schemas.microsoft.com/office/drawing/2014/main" id="{02BB8012-B83B-4997-B71E-AFE0C32FA7AB}"/>
              </a:ext>
            </a:extLst>
          </p:cNvPr>
          <p:cNvSpPr/>
          <p:nvPr/>
        </p:nvSpPr>
        <p:spPr>
          <a:xfrm>
            <a:off x="525018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מלבן 23">
            <a:extLst>
              <a:ext uri="{FF2B5EF4-FFF2-40B4-BE49-F238E27FC236}">
                <a16:creationId xmlns:a16="http://schemas.microsoft.com/office/drawing/2014/main" id="{351CBB7B-75FC-483C-8DC8-7A8630044BFB}"/>
              </a:ext>
            </a:extLst>
          </p:cNvPr>
          <p:cNvSpPr/>
          <p:nvPr/>
        </p:nvSpPr>
        <p:spPr>
          <a:xfrm>
            <a:off x="525018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מלבן 24">
            <a:extLst>
              <a:ext uri="{FF2B5EF4-FFF2-40B4-BE49-F238E27FC236}">
                <a16:creationId xmlns:a16="http://schemas.microsoft.com/office/drawing/2014/main" id="{1E814380-C4AF-482D-979E-EC9C34650764}"/>
              </a:ext>
            </a:extLst>
          </p:cNvPr>
          <p:cNvSpPr/>
          <p:nvPr/>
        </p:nvSpPr>
        <p:spPr>
          <a:xfrm>
            <a:off x="525018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מלבן 25">
            <a:extLst>
              <a:ext uri="{FF2B5EF4-FFF2-40B4-BE49-F238E27FC236}">
                <a16:creationId xmlns:a16="http://schemas.microsoft.com/office/drawing/2014/main" id="{8BA5FAD8-5614-4800-943E-4853B69BA801}"/>
              </a:ext>
            </a:extLst>
          </p:cNvPr>
          <p:cNvSpPr/>
          <p:nvPr/>
        </p:nvSpPr>
        <p:spPr>
          <a:xfrm>
            <a:off x="771906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מלבן 26">
            <a:extLst>
              <a:ext uri="{FF2B5EF4-FFF2-40B4-BE49-F238E27FC236}">
                <a16:creationId xmlns:a16="http://schemas.microsoft.com/office/drawing/2014/main" id="{6EE26D0A-99D4-4FD4-90C2-0804D4BF35C4}"/>
              </a:ext>
            </a:extLst>
          </p:cNvPr>
          <p:cNvSpPr/>
          <p:nvPr/>
        </p:nvSpPr>
        <p:spPr>
          <a:xfrm>
            <a:off x="771906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מלבן 27">
            <a:extLst>
              <a:ext uri="{FF2B5EF4-FFF2-40B4-BE49-F238E27FC236}">
                <a16:creationId xmlns:a16="http://schemas.microsoft.com/office/drawing/2014/main" id="{8D0E9E75-2760-4DCF-B1CE-C31F8F7BCBB6}"/>
              </a:ext>
            </a:extLst>
          </p:cNvPr>
          <p:cNvSpPr/>
          <p:nvPr/>
        </p:nvSpPr>
        <p:spPr>
          <a:xfrm>
            <a:off x="771906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מלבן 28">
            <a:extLst>
              <a:ext uri="{FF2B5EF4-FFF2-40B4-BE49-F238E27FC236}">
                <a16:creationId xmlns:a16="http://schemas.microsoft.com/office/drawing/2014/main" id="{76AD25F8-02D4-4DDC-8D01-BF542A4A5B9B}"/>
              </a:ext>
            </a:extLst>
          </p:cNvPr>
          <p:cNvSpPr/>
          <p:nvPr/>
        </p:nvSpPr>
        <p:spPr>
          <a:xfrm>
            <a:off x="771906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מלבן 29">
            <a:extLst>
              <a:ext uri="{FF2B5EF4-FFF2-40B4-BE49-F238E27FC236}">
                <a16:creationId xmlns:a16="http://schemas.microsoft.com/office/drawing/2014/main" id="{760C847F-9A74-47B2-91C7-8A353EDA7056}"/>
              </a:ext>
            </a:extLst>
          </p:cNvPr>
          <p:cNvSpPr/>
          <p:nvPr/>
        </p:nvSpPr>
        <p:spPr>
          <a:xfrm>
            <a:off x="771906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מלבן 30">
            <a:extLst>
              <a:ext uri="{FF2B5EF4-FFF2-40B4-BE49-F238E27FC236}">
                <a16:creationId xmlns:a16="http://schemas.microsoft.com/office/drawing/2014/main" id="{EB3B8236-664D-4D3B-AE72-9EC59BAEEFB4}"/>
              </a:ext>
            </a:extLst>
          </p:cNvPr>
          <p:cNvSpPr/>
          <p:nvPr/>
        </p:nvSpPr>
        <p:spPr>
          <a:xfrm>
            <a:off x="771906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מלבן 31">
            <a:extLst>
              <a:ext uri="{FF2B5EF4-FFF2-40B4-BE49-F238E27FC236}">
                <a16:creationId xmlns:a16="http://schemas.microsoft.com/office/drawing/2014/main" id="{205AEA8D-2C42-4460-B1AA-04D0AE642980}"/>
              </a:ext>
            </a:extLst>
          </p:cNvPr>
          <p:cNvSpPr/>
          <p:nvPr/>
        </p:nvSpPr>
        <p:spPr>
          <a:xfrm>
            <a:off x="771906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מלבן 32">
            <a:extLst>
              <a:ext uri="{FF2B5EF4-FFF2-40B4-BE49-F238E27FC236}">
                <a16:creationId xmlns:a16="http://schemas.microsoft.com/office/drawing/2014/main" id="{A327D491-C877-4634-8253-55CC64EBB32F}"/>
              </a:ext>
            </a:extLst>
          </p:cNvPr>
          <p:cNvSpPr/>
          <p:nvPr/>
        </p:nvSpPr>
        <p:spPr>
          <a:xfrm>
            <a:off x="771906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8F4D3EC3-1E38-4EFF-BCA9-7D0023BD1DF4}"/>
              </a:ext>
            </a:extLst>
          </p:cNvPr>
          <p:cNvSpPr txBox="1"/>
          <p:nvPr/>
        </p:nvSpPr>
        <p:spPr>
          <a:xfrm>
            <a:off x="300990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1</a:t>
            </a:r>
            <a:endParaRPr lang="en-US" sz="2000" b="1" dirty="0">
              <a:ln w="0"/>
              <a:solidFill>
                <a:schemeClr val="accent1"/>
              </a:solidFill>
              <a:effectLst>
                <a:outerShdw blurRad="38100" dist="25400" dir="5400000" algn="ctr" rotWithShape="0">
                  <a:srgbClr val="6E747A">
                    <a:alpha val="43000"/>
                  </a:srgbClr>
                </a:outerShdw>
              </a:effectLst>
            </a:endParaRPr>
          </a:p>
        </p:txBody>
      </p:sp>
      <p:sp>
        <p:nvSpPr>
          <p:cNvPr id="35" name="TextBox 34">
            <a:extLst>
              <a:ext uri="{FF2B5EF4-FFF2-40B4-BE49-F238E27FC236}">
                <a16:creationId xmlns:a16="http://schemas.microsoft.com/office/drawing/2014/main" id="{380FE381-3FEA-4D9D-BBB9-4287EE994DC1}"/>
              </a:ext>
            </a:extLst>
          </p:cNvPr>
          <p:cNvSpPr txBox="1"/>
          <p:nvPr/>
        </p:nvSpPr>
        <p:spPr>
          <a:xfrm>
            <a:off x="547878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2</a:t>
            </a:r>
            <a:endParaRPr lang="en-US" sz="2000" b="1" dirty="0">
              <a:ln w="0"/>
              <a:solidFill>
                <a:schemeClr val="accent1"/>
              </a:solidFill>
              <a:effectLst>
                <a:outerShdw blurRad="38100" dist="25400" dir="5400000" algn="ctr" rotWithShape="0">
                  <a:srgbClr val="6E747A">
                    <a:alpha val="43000"/>
                  </a:srgbClr>
                </a:outerShdw>
              </a:effectLst>
            </a:endParaRPr>
          </a:p>
        </p:txBody>
      </p:sp>
      <p:sp>
        <p:nvSpPr>
          <p:cNvPr id="36" name="TextBox 35">
            <a:extLst>
              <a:ext uri="{FF2B5EF4-FFF2-40B4-BE49-F238E27FC236}">
                <a16:creationId xmlns:a16="http://schemas.microsoft.com/office/drawing/2014/main" id="{A39380F5-EDC5-4AEC-8497-FB039D7807F1}"/>
              </a:ext>
            </a:extLst>
          </p:cNvPr>
          <p:cNvSpPr txBox="1"/>
          <p:nvPr/>
        </p:nvSpPr>
        <p:spPr>
          <a:xfrm>
            <a:off x="794766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3</a:t>
            </a:r>
            <a:endParaRPr lang="en-US" sz="20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836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5"/>
                                        </p:tgtEl>
                                        <p:attrNameLst>
                                          <p:attrName>fillcolor</p:attrName>
                                        </p:attrNameLst>
                                      </p:cBhvr>
                                      <p:to>
                                        <a:srgbClr val="95B3D7"/>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childTnLst>
                          </p:cTn>
                        </p:par>
                        <p:par>
                          <p:cTn id="9" fill="hold">
                            <p:stCondLst>
                              <p:cond delay="500"/>
                            </p:stCondLst>
                            <p:childTnLst>
                              <p:par>
                                <p:cTn id="10" presetID="1" presetClass="emph" presetSubtype="2" fill="hold" nodeType="afterEffect">
                                  <p:stCondLst>
                                    <p:cond delay="0"/>
                                  </p:stCondLst>
                                  <p:childTnLst>
                                    <p:animClr clrSpc="rgb" dir="cw">
                                      <p:cBhvr>
                                        <p:cTn id="11" dur="500" fill="hold"/>
                                        <p:tgtEl>
                                          <p:spTgt spid="18"/>
                                        </p:tgtEl>
                                        <p:attrNameLst>
                                          <p:attrName>fillcolor</p:attrName>
                                        </p:attrNameLst>
                                      </p:cBhvr>
                                      <p:to>
                                        <a:srgbClr val="95B3D7"/>
                                      </p:to>
                                    </p:animClr>
                                    <p:set>
                                      <p:cBhvr>
                                        <p:cTn id="12" dur="500" fill="hold"/>
                                        <p:tgtEl>
                                          <p:spTgt spid="18"/>
                                        </p:tgtEl>
                                        <p:attrNameLst>
                                          <p:attrName>fill.type</p:attrName>
                                        </p:attrNameLst>
                                      </p:cBhvr>
                                      <p:to>
                                        <p:strVal val="solid"/>
                                      </p:to>
                                    </p:set>
                                    <p:set>
                                      <p:cBhvr>
                                        <p:cTn id="13" dur="500" fill="hold"/>
                                        <p:tgtEl>
                                          <p:spTgt spid="18"/>
                                        </p:tgtEl>
                                        <p:attrNameLst>
                                          <p:attrName>fill.on</p:attrName>
                                        </p:attrNameLst>
                                      </p:cBhvr>
                                      <p:to>
                                        <p:strVal val="true"/>
                                      </p:to>
                                    </p:set>
                                  </p:childTnLst>
                                </p:cTn>
                              </p:par>
                            </p:childTnLst>
                          </p:cTn>
                        </p:par>
                        <p:par>
                          <p:cTn id="14" fill="hold">
                            <p:stCondLst>
                              <p:cond delay="1000"/>
                            </p:stCondLst>
                            <p:childTnLst>
                              <p:par>
                                <p:cTn id="15" presetID="1" presetClass="emph" presetSubtype="2" fill="hold" nodeType="afterEffect">
                                  <p:stCondLst>
                                    <p:cond delay="0"/>
                                  </p:stCondLst>
                                  <p:childTnLst>
                                    <p:animClr clrSpc="rgb" dir="cw">
                                      <p:cBhvr>
                                        <p:cTn id="16" dur="500" fill="hold"/>
                                        <p:tgtEl>
                                          <p:spTgt spid="26"/>
                                        </p:tgtEl>
                                        <p:attrNameLst>
                                          <p:attrName>fillcolor</p:attrName>
                                        </p:attrNameLst>
                                      </p:cBhvr>
                                      <p:to>
                                        <a:srgbClr val="95B3D7"/>
                                      </p:to>
                                    </p:animClr>
                                    <p:set>
                                      <p:cBhvr>
                                        <p:cTn id="17" dur="500" fill="hold"/>
                                        <p:tgtEl>
                                          <p:spTgt spid="26"/>
                                        </p:tgtEl>
                                        <p:attrNameLst>
                                          <p:attrName>fill.type</p:attrName>
                                        </p:attrNameLst>
                                      </p:cBhvr>
                                      <p:to>
                                        <p:strVal val="solid"/>
                                      </p:to>
                                    </p:set>
                                    <p:set>
                                      <p:cBhvr>
                                        <p:cTn id="18" dur="500" fill="hold"/>
                                        <p:tgtEl>
                                          <p:spTgt spid="26"/>
                                        </p:tgtEl>
                                        <p:attrNameLst>
                                          <p:attrName>fill.on</p:attrName>
                                        </p:attrNameLst>
                                      </p:cBhvr>
                                      <p:to>
                                        <p:strVal val="true"/>
                                      </p:to>
                                    </p:set>
                                  </p:childTnLst>
                                </p:cTn>
                              </p:par>
                            </p:childTnLst>
                          </p:cTn>
                        </p:par>
                        <p:par>
                          <p:cTn id="19" fill="hold">
                            <p:stCondLst>
                              <p:cond delay="1500"/>
                            </p:stCondLst>
                            <p:childTnLst>
                              <p:par>
                                <p:cTn id="20" presetID="1" presetClass="emph" presetSubtype="2" fill="hold" nodeType="afterEffect">
                                  <p:stCondLst>
                                    <p:cond delay="0"/>
                                  </p:stCondLst>
                                  <p:childTnLst>
                                    <p:animClr clrSpc="rgb" dir="cw">
                                      <p:cBhvr>
                                        <p:cTn id="21" dur="500" fill="hold"/>
                                        <p:tgtEl>
                                          <p:spTgt spid="11"/>
                                        </p:tgtEl>
                                        <p:attrNameLst>
                                          <p:attrName>fillcolor</p:attrName>
                                        </p:attrNameLst>
                                      </p:cBhvr>
                                      <p:to>
                                        <a:srgbClr val="95B3D7"/>
                                      </p:to>
                                    </p:animClr>
                                    <p:set>
                                      <p:cBhvr>
                                        <p:cTn id="22" dur="500" fill="hold"/>
                                        <p:tgtEl>
                                          <p:spTgt spid="11"/>
                                        </p:tgtEl>
                                        <p:attrNameLst>
                                          <p:attrName>fill.type</p:attrName>
                                        </p:attrNameLst>
                                      </p:cBhvr>
                                      <p:to>
                                        <p:strVal val="solid"/>
                                      </p:to>
                                    </p:set>
                                    <p:set>
                                      <p:cBhvr>
                                        <p:cTn id="23" dur="500" fill="hold"/>
                                        <p:tgtEl>
                                          <p:spTgt spid="11"/>
                                        </p:tgtEl>
                                        <p:attrNameLst>
                                          <p:attrName>fill.on</p:attrName>
                                        </p:attrNameLst>
                                      </p:cBhvr>
                                      <p:to>
                                        <p:strVal val="true"/>
                                      </p:to>
                                    </p:set>
                                  </p:childTnLst>
                                </p:cTn>
                              </p:par>
                            </p:childTnLst>
                          </p:cTn>
                        </p:par>
                        <p:par>
                          <p:cTn id="24" fill="hold">
                            <p:stCondLst>
                              <p:cond delay="2000"/>
                            </p:stCondLst>
                            <p:childTnLst>
                              <p:par>
                                <p:cTn id="25" presetID="1" presetClass="emph" presetSubtype="2" fill="hold" nodeType="afterEffect">
                                  <p:stCondLst>
                                    <p:cond delay="0"/>
                                  </p:stCondLst>
                                  <p:childTnLst>
                                    <p:animClr clrSpc="rgb" dir="cw">
                                      <p:cBhvr>
                                        <p:cTn id="26" dur="500" fill="hold"/>
                                        <p:tgtEl>
                                          <p:spTgt spid="19"/>
                                        </p:tgtEl>
                                        <p:attrNameLst>
                                          <p:attrName>fillcolor</p:attrName>
                                        </p:attrNameLst>
                                      </p:cBhvr>
                                      <p:to>
                                        <a:srgbClr val="95B3D7"/>
                                      </p:to>
                                    </p:animClr>
                                    <p:set>
                                      <p:cBhvr>
                                        <p:cTn id="27" dur="500" fill="hold"/>
                                        <p:tgtEl>
                                          <p:spTgt spid="19"/>
                                        </p:tgtEl>
                                        <p:attrNameLst>
                                          <p:attrName>fill.type</p:attrName>
                                        </p:attrNameLst>
                                      </p:cBhvr>
                                      <p:to>
                                        <p:strVal val="solid"/>
                                      </p:to>
                                    </p:set>
                                    <p:set>
                                      <p:cBhvr>
                                        <p:cTn id="28" dur="500" fill="hold"/>
                                        <p:tgtEl>
                                          <p:spTgt spid="19"/>
                                        </p:tgtEl>
                                        <p:attrNameLst>
                                          <p:attrName>fill.on</p:attrName>
                                        </p:attrNameLst>
                                      </p:cBhvr>
                                      <p:to>
                                        <p:strVal val="true"/>
                                      </p:to>
                                    </p:set>
                                  </p:childTnLst>
                                </p:cTn>
                              </p:par>
                            </p:childTnLst>
                          </p:cTn>
                        </p:par>
                        <p:par>
                          <p:cTn id="29" fill="hold">
                            <p:stCondLst>
                              <p:cond delay="2500"/>
                            </p:stCondLst>
                            <p:childTnLst>
                              <p:par>
                                <p:cTn id="30" presetID="1" presetClass="emph" presetSubtype="2" fill="hold" nodeType="afterEffect">
                                  <p:stCondLst>
                                    <p:cond delay="0"/>
                                  </p:stCondLst>
                                  <p:childTnLst>
                                    <p:animClr clrSpc="rgb" dir="cw">
                                      <p:cBhvr>
                                        <p:cTn id="31" dur="500" fill="hold"/>
                                        <p:tgtEl>
                                          <p:spTgt spid="27"/>
                                        </p:tgtEl>
                                        <p:attrNameLst>
                                          <p:attrName>fillcolor</p:attrName>
                                        </p:attrNameLst>
                                      </p:cBhvr>
                                      <p:to>
                                        <a:srgbClr val="95B3D7"/>
                                      </p:to>
                                    </p:animClr>
                                    <p:set>
                                      <p:cBhvr>
                                        <p:cTn id="32" dur="500" fill="hold"/>
                                        <p:tgtEl>
                                          <p:spTgt spid="27"/>
                                        </p:tgtEl>
                                        <p:attrNameLst>
                                          <p:attrName>fill.type</p:attrName>
                                        </p:attrNameLst>
                                      </p:cBhvr>
                                      <p:to>
                                        <p:strVal val="solid"/>
                                      </p:to>
                                    </p:set>
                                    <p:set>
                                      <p:cBhvr>
                                        <p:cTn id="33" dur="500" fill="hold"/>
                                        <p:tgtEl>
                                          <p:spTgt spid="27"/>
                                        </p:tgtEl>
                                        <p:attrNameLst>
                                          <p:attrName>fill.on</p:attrName>
                                        </p:attrNameLst>
                                      </p:cBhvr>
                                      <p:to>
                                        <p:strVal val="true"/>
                                      </p:to>
                                    </p:set>
                                  </p:childTnLst>
                                </p:cTn>
                              </p:par>
                            </p:childTnLst>
                          </p:cTn>
                        </p:par>
                        <p:par>
                          <p:cTn id="34" fill="hold">
                            <p:stCondLst>
                              <p:cond delay="3000"/>
                            </p:stCondLst>
                            <p:childTnLst>
                              <p:par>
                                <p:cTn id="35" presetID="1" presetClass="emph" presetSubtype="2" fill="hold" nodeType="afterEffect">
                                  <p:stCondLst>
                                    <p:cond delay="0"/>
                                  </p:stCondLst>
                                  <p:childTnLst>
                                    <p:animClr clrSpc="rgb" dir="cw">
                                      <p:cBhvr>
                                        <p:cTn id="36" dur="500" fill="hold"/>
                                        <p:tgtEl>
                                          <p:spTgt spid="12"/>
                                        </p:tgtEl>
                                        <p:attrNameLst>
                                          <p:attrName>fillcolor</p:attrName>
                                        </p:attrNameLst>
                                      </p:cBhvr>
                                      <p:to>
                                        <a:srgbClr val="95B3D7"/>
                                      </p:to>
                                    </p:animClr>
                                    <p:set>
                                      <p:cBhvr>
                                        <p:cTn id="37" dur="500" fill="hold"/>
                                        <p:tgtEl>
                                          <p:spTgt spid="12"/>
                                        </p:tgtEl>
                                        <p:attrNameLst>
                                          <p:attrName>fill.type</p:attrName>
                                        </p:attrNameLst>
                                      </p:cBhvr>
                                      <p:to>
                                        <p:strVal val="solid"/>
                                      </p:to>
                                    </p:set>
                                    <p:set>
                                      <p:cBhvr>
                                        <p:cTn id="38" dur="500" fill="hold"/>
                                        <p:tgtEl>
                                          <p:spTgt spid="12"/>
                                        </p:tgtEl>
                                        <p:attrNameLst>
                                          <p:attrName>fill.on</p:attrName>
                                        </p:attrNameLst>
                                      </p:cBhvr>
                                      <p:to>
                                        <p:strVal val="true"/>
                                      </p:to>
                                    </p:set>
                                  </p:childTnLst>
                                </p:cTn>
                              </p:par>
                            </p:childTnLst>
                          </p:cTn>
                        </p:par>
                        <p:par>
                          <p:cTn id="39" fill="hold">
                            <p:stCondLst>
                              <p:cond delay="3500"/>
                            </p:stCondLst>
                            <p:childTnLst>
                              <p:par>
                                <p:cTn id="40" presetID="1" presetClass="emph" presetSubtype="2" fill="hold" nodeType="afterEffect">
                                  <p:stCondLst>
                                    <p:cond delay="0"/>
                                  </p:stCondLst>
                                  <p:childTnLst>
                                    <p:animClr clrSpc="rgb" dir="cw">
                                      <p:cBhvr>
                                        <p:cTn id="41" dur="500" fill="hold"/>
                                        <p:tgtEl>
                                          <p:spTgt spid="20"/>
                                        </p:tgtEl>
                                        <p:attrNameLst>
                                          <p:attrName>fillcolor</p:attrName>
                                        </p:attrNameLst>
                                      </p:cBhvr>
                                      <p:to>
                                        <a:srgbClr val="95B3D7"/>
                                      </p:to>
                                    </p:animClr>
                                    <p:set>
                                      <p:cBhvr>
                                        <p:cTn id="42" dur="500" fill="hold"/>
                                        <p:tgtEl>
                                          <p:spTgt spid="20"/>
                                        </p:tgtEl>
                                        <p:attrNameLst>
                                          <p:attrName>fill.type</p:attrName>
                                        </p:attrNameLst>
                                      </p:cBhvr>
                                      <p:to>
                                        <p:strVal val="solid"/>
                                      </p:to>
                                    </p:set>
                                    <p:set>
                                      <p:cBhvr>
                                        <p:cTn id="43" dur="500" fill="hold"/>
                                        <p:tgtEl>
                                          <p:spTgt spid="20"/>
                                        </p:tgtEl>
                                        <p:attrNameLst>
                                          <p:attrName>fill.on</p:attrName>
                                        </p:attrNameLst>
                                      </p:cBhvr>
                                      <p:to>
                                        <p:strVal val="true"/>
                                      </p:to>
                                    </p:set>
                                  </p:childTnLst>
                                </p:cTn>
                              </p:par>
                            </p:childTnLst>
                          </p:cTn>
                        </p:par>
                        <p:par>
                          <p:cTn id="44" fill="hold">
                            <p:stCondLst>
                              <p:cond delay="4000"/>
                            </p:stCondLst>
                            <p:childTnLst>
                              <p:par>
                                <p:cTn id="45" presetID="1" presetClass="emph" presetSubtype="2" fill="hold" nodeType="afterEffect">
                                  <p:stCondLst>
                                    <p:cond delay="0"/>
                                  </p:stCondLst>
                                  <p:childTnLst>
                                    <p:animClr clrSpc="rgb" dir="cw">
                                      <p:cBhvr>
                                        <p:cTn id="46" dur="500" fill="hold"/>
                                        <p:tgtEl>
                                          <p:spTgt spid="28"/>
                                        </p:tgtEl>
                                        <p:attrNameLst>
                                          <p:attrName>fillcolor</p:attrName>
                                        </p:attrNameLst>
                                      </p:cBhvr>
                                      <p:to>
                                        <a:srgbClr val="95B3D7"/>
                                      </p:to>
                                    </p:animClr>
                                    <p:set>
                                      <p:cBhvr>
                                        <p:cTn id="47" dur="500" fill="hold"/>
                                        <p:tgtEl>
                                          <p:spTgt spid="28"/>
                                        </p:tgtEl>
                                        <p:attrNameLst>
                                          <p:attrName>fill.type</p:attrName>
                                        </p:attrNameLst>
                                      </p:cBhvr>
                                      <p:to>
                                        <p:strVal val="solid"/>
                                      </p:to>
                                    </p:set>
                                    <p:set>
                                      <p:cBhvr>
                                        <p:cTn id="48" dur="500" fill="hold"/>
                                        <p:tgtEl>
                                          <p:spTgt spid="28"/>
                                        </p:tgtEl>
                                        <p:attrNameLst>
                                          <p:attrName>fill.on</p:attrName>
                                        </p:attrNameLst>
                                      </p:cBhvr>
                                      <p:to>
                                        <p:strVal val="true"/>
                                      </p:to>
                                    </p:set>
                                  </p:childTnLst>
                                </p:cTn>
                              </p:par>
                            </p:childTnLst>
                          </p:cTn>
                        </p:par>
                        <p:par>
                          <p:cTn id="49" fill="hold">
                            <p:stCondLst>
                              <p:cond delay="4500"/>
                            </p:stCondLst>
                            <p:childTnLst>
                              <p:par>
                                <p:cTn id="50" presetID="1" presetClass="emph" presetSubtype="2" fill="hold" nodeType="afterEffect">
                                  <p:stCondLst>
                                    <p:cond delay="0"/>
                                  </p:stCondLst>
                                  <p:childTnLst>
                                    <p:animClr clrSpc="rgb" dir="cw">
                                      <p:cBhvr>
                                        <p:cTn id="51" dur="500" fill="hold"/>
                                        <p:tgtEl>
                                          <p:spTgt spid="13"/>
                                        </p:tgtEl>
                                        <p:attrNameLst>
                                          <p:attrName>fillcolor</p:attrName>
                                        </p:attrNameLst>
                                      </p:cBhvr>
                                      <p:to>
                                        <a:srgbClr val="95B3D7"/>
                                      </p:to>
                                    </p:animClr>
                                    <p:set>
                                      <p:cBhvr>
                                        <p:cTn id="52" dur="500" fill="hold"/>
                                        <p:tgtEl>
                                          <p:spTgt spid="13"/>
                                        </p:tgtEl>
                                        <p:attrNameLst>
                                          <p:attrName>fill.type</p:attrName>
                                        </p:attrNameLst>
                                      </p:cBhvr>
                                      <p:to>
                                        <p:strVal val="solid"/>
                                      </p:to>
                                    </p:set>
                                    <p:set>
                                      <p:cBhvr>
                                        <p:cTn id="53" dur="500" fill="hold"/>
                                        <p:tgtEl>
                                          <p:spTgt spid="13"/>
                                        </p:tgtEl>
                                        <p:attrNameLst>
                                          <p:attrName>fill.on</p:attrName>
                                        </p:attrNameLst>
                                      </p:cBhvr>
                                      <p:to>
                                        <p:strVal val="true"/>
                                      </p:to>
                                    </p:set>
                                  </p:childTnLst>
                                </p:cTn>
                              </p:par>
                            </p:childTnLst>
                          </p:cTn>
                        </p:par>
                        <p:par>
                          <p:cTn id="54" fill="hold">
                            <p:stCondLst>
                              <p:cond delay="5000"/>
                            </p:stCondLst>
                            <p:childTnLst>
                              <p:par>
                                <p:cTn id="55" presetID="1" presetClass="emph" presetSubtype="2" fill="hold" nodeType="afterEffect">
                                  <p:stCondLst>
                                    <p:cond delay="0"/>
                                  </p:stCondLst>
                                  <p:childTnLst>
                                    <p:animClr clrSpc="rgb" dir="cw">
                                      <p:cBhvr>
                                        <p:cTn id="56" dur="500" fill="hold"/>
                                        <p:tgtEl>
                                          <p:spTgt spid="21"/>
                                        </p:tgtEl>
                                        <p:attrNameLst>
                                          <p:attrName>fillcolor</p:attrName>
                                        </p:attrNameLst>
                                      </p:cBhvr>
                                      <p:to>
                                        <a:srgbClr val="95B3D7"/>
                                      </p:to>
                                    </p:animClr>
                                    <p:set>
                                      <p:cBhvr>
                                        <p:cTn id="57" dur="500" fill="hold"/>
                                        <p:tgtEl>
                                          <p:spTgt spid="21"/>
                                        </p:tgtEl>
                                        <p:attrNameLst>
                                          <p:attrName>fill.type</p:attrName>
                                        </p:attrNameLst>
                                      </p:cBhvr>
                                      <p:to>
                                        <p:strVal val="solid"/>
                                      </p:to>
                                    </p:set>
                                    <p:set>
                                      <p:cBhvr>
                                        <p:cTn id="58" dur="500" fill="hold"/>
                                        <p:tgtEl>
                                          <p:spTgt spid="21"/>
                                        </p:tgtEl>
                                        <p:attrNameLst>
                                          <p:attrName>fill.on</p:attrName>
                                        </p:attrNameLst>
                                      </p:cBhvr>
                                      <p:to>
                                        <p:strVal val="true"/>
                                      </p:to>
                                    </p:set>
                                  </p:childTnLst>
                                </p:cTn>
                              </p:par>
                            </p:childTnLst>
                          </p:cTn>
                        </p:par>
                        <p:par>
                          <p:cTn id="59" fill="hold">
                            <p:stCondLst>
                              <p:cond delay="5500"/>
                            </p:stCondLst>
                            <p:childTnLst>
                              <p:par>
                                <p:cTn id="60" presetID="1" presetClass="emph" presetSubtype="2" fill="hold" nodeType="afterEffect">
                                  <p:stCondLst>
                                    <p:cond delay="0"/>
                                  </p:stCondLst>
                                  <p:childTnLst>
                                    <p:animClr clrSpc="rgb" dir="cw">
                                      <p:cBhvr>
                                        <p:cTn id="61" dur="500" fill="hold"/>
                                        <p:tgtEl>
                                          <p:spTgt spid="29"/>
                                        </p:tgtEl>
                                        <p:attrNameLst>
                                          <p:attrName>fillcolor</p:attrName>
                                        </p:attrNameLst>
                                      </p:cBhvr>
                                      <p:to>
                                        <a:srgbClr val="95B3D7"/>
                                      </p:to>
                                    </p:animClr>
                                    <p:set>
                                      <p:cBhvr>
                                        <p:cTn id="62" dur="500" fill="hold"/>
                                        <p:tgtEl>
                                          <p:spTgt spid="29"/>
                                        </p:tgtEl>
                                        <p:attrNameLst>
                                          <p:attrName>fill.type</p:attrName>
                                        </p:attrNameLst>
                                      </p:cBhvr>
                                      <p:to>
                                        <p:strVal val="solid"/>
                                      </p:to>
                                    </p:set>
                                    <p:set>
                                      <p:cBhvr>
                                        <p:cTn id="63" dur="500" fill="hold"/>
                                        <p:tgtEl>
                                          <p:spTgt spid="29"/>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500" fill="hold"/>
                                        <p:tgtEl>
                                          <p:spTgt spid="27"/>
                                        </p:tgtEl>
                                        <p:attrNameLst>
                                          <p:attrName>fillcolor</p:attrName>
                                        </p:attrNameLst>
                                      </p:cBhvr>
                                      <p:to>
                                        <a:srgbClr val="FFFFFF"/>
                                      </p:to>
                                    </p:animClr>
                                    <p:set>
                                      <p:cBhvr>
                                        <p:cTn id="68" dur="500" fill="hold"/>
                                        <p:tgtEl>
                                          <p:spTgt spid="27"/>
                                        </p:tgtEl>
                                        <p:attrNameLst>
                                          <p:attrName>fill.type</p:attrName>
                                        </p:attrNameLst>
                                      </p:cBhvr>
                                      <p:to>
                                        <p:strVal val="solid"/>
                                      </p:to>
                                    </p:set>
                                    <p:set>
                                      <p:cBhvr>
                                        <p:cTn id="69" dur="500" fill="hold"/>
                                        <p:tgtEl>
                                          <p:spTgt spid="27"/>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500" fill="hold"/>
                                        <p:tgtEl>
                                          <p:spTgt spid="12"/>
                                        </p:tgtEl>
                                        <p:attrNameLst>
                                          <p:attrName>fillcolor</p:attrName>
                                        </p:attrNameLst>
                                      </p:cBhvr>
                                      <p:to>
                                        <a:srgbClr val="FFFFFF"/>
                                      </p:to>
                                    </p:animClr>
                                    <p:set>
                                      <p:cBhvr>
                                        <p:cTn id="72" dur="500" fill="hold"/>
                                        <p:tgtEl>
                                          <p:spTgt spid="12"/>
                                        </p:tgtEl>
                                        <p:attrNameLst>
                                          <p:attrName>fill.type</p:attrName>
                                        </p:attrNameLst>
                                      </p:cBhvr>
                                      <p:to>
                                        <p:strVal val="solid"/>
                                      </p:to>
                                    </p:set>
                                    <p:set>
                                      <p:cBhvr>
                                        <p:cTn id="73" dur="500" fill="hold"/>
                                        <p:tgtEl>
                                          <p:spTgt spid="12"/>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500" fill="hold"/>
                                        <p:tgtEl>
                                          <p:spTgt spid="28"/>
                                        </p:tgtEl>
                                        <p:attrNameLst>
                                          <p:attrName>fillcolor</p:attrName>
                                        </p:attrNameLst>
                                      </p:cBhvr>
                                      <p:to>
                                        <a:srgbClr val="FFFFFF"/>
                                      </p:to>
                                    </p:animClr>
                                    <p:set>
                                      <p:cBhvr>
                                        <p:cTn id="76" dur="500" fill="hold"/>
                                        <p:tgtEl>
                                          <p:spTgt spid="28"/>
                                        </p:tgtEl>
                                        <p:attrNameLst>
                                          <p:attrName>fill.type</p:attrName>
                                        </p:attrNameLst>
                                      </p:cBhvr>
                                      <p:to>
                                        <p:strVal val="solid"/>
                                      </p:to>
                                    </p:set>
                                    <p:set>
                                      <p:cBhvr>
                                        <p:cTn id="77" dur="500" fill="hold"/>
                                        <p:tgtEl>
                                          <p:spTgt spid="28"/>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500" fill="hold"/>
                                        <p:tgtEl>
                                          <p:spTgt spid="13"/>
                                        </p:tgtEl>
                                        <p:attrNameLst>
                                          <p:attrName>fillcolor</p:attrName>
                                        </p:attrNameLst>
                                      </p:cBhvr>
                                      <p:to>
                                        <a:srgbClr val="FFFFFF"/>
                                      </p:to>
                                    </p:animClr>
                                    <p:set>
                                      <p:cBhvr>
                                        <p:cTn id="80" dur="500" fill="hold"/>
                                        <p:tgtEl>
                                          <p:spTgt spid="13"/>
                                        </p:tgtEl>
                                        <p:attrNameLst>
                                          <p:attrName>fill.type</p:attrName>
                                        </p:attrNameLst>
                                      </p:cBhvr>
                                      <p:to>
                                        <p:strVal val="solid"/>
                                      </p:to>
                                    </p:set>
                                    <p:set>
                                      <p:cBhvr>
                                        <p:cTn id="81" dur="500" fill="hold"/>
                                        <p:tgtEl>
                                          <p:spTgt spid="13"/>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500" fill="hold"/>
                                        <p:tgtEl>
                                          <p:spTgt spid="21"/>
                                        </p:tgtEl>
                                        <p:attrNameLst>
                                          <p:attrName>fillcolor</p:attrName>
                                        </p:attrNameLst>
                                      </p:cBhvr>
                                      <p:to>
                                        <a:srgbClr val="FFFFFF"/>
                                      </p:to>
                                    </p:animClr>
                                    <p:set>
                                      <p:cBhvr>
                                        <p:cTn id="84" dur="500" fill="hold"/>
                                        <p:tgtEl>
                                          <p:spTgt spid="21"/>
                                        </p:tgtEl>
                                        <p:attrNameLst>
                                          <p:attrName>fill.type</p:attrName>
                                        </p:attrNameLst>
                                      </p:cBhvr>
                                      <p:to>
                                        <p:strVal val="solid"/>
                                      </p:to>
                                    </p:set>
                                    <p:set>
                                      <p:cBhvr>
                                        <p:cTn id="85" dur="500" fill="hold"/>
                                        <p:tgtEl>
                                          <p:spTgt spid="21"/>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500" fill="hold"/>
                                        <p:tgtEl>
                                          <p:spTgt spid="29"/>
                                        </p:tgtEl>
                                        <p:attrNameLst>
                                          <p:attrName>fillcolor</p:attrName>
                                        </p:attrNameLst>
                                      </p:cBhvr>
                                      <p:to>
                                        <a:srgbClr val="FFFFFF"/>
                                      </p:to>
                                    </p:animClr>
                                    <p:set>
                                      <p:cBhvr>
                                        <p:cTn id="88" dur="500" fill="hold"/>
                                        <p:tgtEl>
                                          <p:spTgt spid="29"/>
                                        </p:tgtEl>
                                        <p:attrNameLst>
                                          <p:attrName>fill.type</p:attrName>
                                        </p:attrNameLst>
                                      </p:cBhvr>
                                      <p:to>
                                        <p:strVal val="solid"/>
                                      </p:to>
                                    </p:set>
                                    <p:set>
                                      <p:cBhvr>
                                        <p:cTn id="89" dur="500" fill="hold"/>
                                        <p:tgtEl>
                                          <p:spTgt spid="29"/>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500" fill="hold"/>
                                        <p:tgtEl>
                                          <p:spTgt spid="27"/>
                                        </p:tgtEl>
                                        <p:attrNameLst>
                                          <p:attrName>fillcolor</p:attrName>
                                        </p:attrNameLst>
                                      </p:cBhvr>
                                      <p:to>
                                        <a:srgbClr val="95B3D7"/>
                                      </p:to>
                                    </p:animClr>
                                    <p:set>
                                      <p:cBhvr>
                                        <p:cTn id="94" dur="500" fill="hold"/>
                                        <p:tgtEl>
                                          <p:spTgt spid="27"/>
                                        </p:tgtEl>
                                        <p:attrNameLst>
                                          <p:attrName>fill.type</p:attrName>
                                        </p:attrNameLst>
                                      </p:cBhvr>
                                      <p:to>
                                        <p:strVal val="solid"/>
                                      </p:to>
                                    </p:set>
                                    <p:set>
                                      <p:cBhvr>
                                        <p:cTn id="95" dur="500" fill="hold"/>
                                        <p:tgtEl>
                                          <p:spTgt spid="27"/>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28"/>
                                        </p:tgtEl>
                                        <p:attrNameLst>
                                          <p:attrName>fillcolor</p:attrName>
                                        </p:attrNameLst>
                                      </p:cBhvr>
                                      <p:to>
                                        <a:srgbClr val="95B3D7"/>
                                      </p:to>
                                    </p:animClr>
                                    <p:set>
                                      <p:cBhvr>
                                        <p:cTn id="100" dur="500" fill="hold"/>
                                        <p:tgtEl>
                                          <p:spTgt spid="28"/>
                                        </p:tgtEl>
                                        <p:attrNameLst>
                                          <p:attrName>fill.type</p:attrName>
                                        </p:attrNameLst>
                                      </p:cBhvr>
                                      <p:to>
                                        <p:strVal val="solid"/>
                                      </p:to>
                                    </p:set>
                                    <p:set>
                                      <p:cBhvr>
                                        <p:cTn id="101" dur="500" fill="hold"/>
                                        <p:tgtEl>
                                          <p:spTgt spid="28"/>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500" fill="hold"/>
                                        <p:tgtEl>
                                          <p:spTgt spid="12"/>
                                        </p:tgtEl>
                                        <p:attrNameLst>
                                          <p:attrName>fillcolor</p:attrName>
                                        </p:attrNameLst>
                                      </p:cBhvr>
                                      <p:to>
                                        <a:srgbClr val="95B3D7"/>
                                      </p:to>
                                    </p:animClr>
                                    <p:set>
                                      <p:cBhvr>
                                        <p:cTn id="106" dur="500" fill="hold"/>
                                        <p:tgtEl>
                                          <p:spTgt spid="12"/>
                                        </p:tgtEl>
                                        <p:attrNameLst>
                                          <p:attrName>fill.type</p:attrName>
                                        </p:attrNameLst>
                                      </p:cBhvr>
                                      <p:to>
                                        <p:strVal val="solid"/>
                                      </p:to>
                                    </p:set>
                                    <p:set>
                                      <p:cBhvr>
                                        <p:cTn id="107" dur="500" fill="hold"/>
                                        <p:tgtEl>
                                          <p:spTgt spid="12"/>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500" fill="hold"/>
                                        <p:tgtEl>
                                          <p:spTgt spid="21"/>
                                        </p:tgtEl>
                                        <p:attrNameLst>
                                          <p:attrName>fillcolor</p:attrName>
                                        </p:attrNameLst>
                                      </p:cBhvr>
                                      <p:to>
                                        <a:srgbClr val="95B3D7"/>
                                      </p:to>
                                    </p:animClr>
                                    <p:set>
                                      <p:cBhvr>
                                        <p:cTn id="112" dur="500" fill="hold"/>
                                        <p:tgtEl>
                                          <p:spTgt spid="21"/>
                                        </p:tgtEl>
                                        <p:attrNameLst>
                                          <p:attrName>fill.type</p:attrName>
                                        </p:attrNameLst>
                                      </p:cBhvr>
                                      <p:to>
                                        <p:strVal val="solid"/>
                                      </p:to>
                                    </p:set>
                                    <p:set>
                                      <p:cBhvr>
                                        <p:cTn id="113" dur="500" fill="hold"/>
                                        <p:tgtEl>
                                          <p:spTgt spid="21"/>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hold" nodeType="clickEffect">
                                  <p:stCondLst>
                                    <p:cond delay="0"/>
                                  </p:stCondLst>
                                  <p:childTnLst>
                                    <p:animClr clrSpc="rgb" dir="cw">
                                      <p:cBhvr>
                                        <p:cTn id="117" dur="500" fill="hold"/>
                                        <p:tgtEl>
                                          <p:spTgt spid="29"/>
                                        </p:tgtEl>
                                        <p:attrNameLst>
                                          <p:attrName>fillcolor</p:attrName>
                                        </p:attrNameLst>
                                      </p:cBhvr>
                                      <p:to>
                                        <a:srgbClr val="95B3D7"/>
                                      </p:to>
                                    </p:animClr>
                                    <p:set>
                                      <p:cBhvr>
                                        <p:cTn id="118" dur="500" fill="hold"/>
                                        <p:tgtEl>
                                          <p:spTgt spid="29"/>
                                        </p:tgtEl>
                                        <p:attrNameLst>
                                          <p:attrName>fill.type</p:attrName>
                                        </p:attrNameLst>
                                      </p:cBhvr>
                                      <p:to>
                                        <p:strVal val="solid"/>
                                      </p:to>
                                    </p:set>
                                    <p:set>
                                      <p:cBhvr>
                                        <p:cTn id="119" dur="500" fill="hold"/>
                                        <p:tgtEl>
                                          <p:spTgt spid="2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500" fill="hold"/>
                                        <p:tgtEl>
                                          <p:spTgt spid="13"/>
                                        </p:tgtEl>
                                        <p:attrNameLst>
                                          <p:attrName>fillcolor</p:attrName>
                                        </p:attrNameLst>
                                      </p:cBhvr>
                                      <p:to>
                                        <a:srgbClr val="95B3D7"/>
                                      </p:to>
                                    </p:animClr>
                                    <p:set>
                                      <p:cBhvr>
                                        <p:cTn id="124" dur="500" fill="hold"/>
                                        <p:tgtEl>
                                          <p:spTgt spid="13"/>
                                        </p:tgtEl>
                                        <p:attrNameLst>
                                          <p:attrName>fill.type</p:attrName>
                                        </p:attrNameLst>
                                      </p:cBhvr>
                                      <p:to>
                                        <p:strVal val="solid"/>
                                      </p:to>
                                    </p:set>
                                    <p:set>
                                      <p:cBhvr>
                                        <p:cTn id="125" dur="500" fill="hold"/>
                                        <p:tgtEl>
                                          <p:spTgt spid="13"/>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hold" nodeType="clickEffect">
                                  <p:stCondLst>
                                    <p:cond delay="0"/>
                                  </p:stCondLst>
                                  <p:childTnLst>
                                    <p:animClr clrSpc="rgb" dir="cw">
                                      <p:cBhvr>
                                        <p:cTn id="129" dur="500" fill="hold"/>
                                        <p:tgtEl>
                                          <p:spTgt spid="22"/>
                                        </p:tgtEl>
                                        <p:attrNameLst>
                                          <p:attrName>fillcolor</p:attrName>
                                        </p:attrNameLst>
                                      </p:cBhvr>
                                      <p:to>
                                        <a:srgbClr val="95B3D7"/>
                                      </p:to>
                                    </p:animClr>
                                    <p:set>
                                      <p:cBhvr>
                                        <p:cTn id="130" dur="500" fill="hold"/>
                                        <p:tgtEl>
                                          <p:spTgt spid="22"/>
                                        </p:tgtEl>
                                        <p:attrNameLst>
                                          <p:attrName>fill.type</p:attrName>
                                        </p:attrNameLst>
                                      </p:cBhvr>
                                      <p:to>
                                        <p:strVal val="solid"/>
                                      </p:to>
                                    </p:set>
                                    <p:set>
                                      <p:cBhvr>
                                        <p:cTn id="131" dur="500" fill="hold"/>
                                        <p:tgtEl>
                                          <p:spTgt spid="22"/>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500" fill="hold"/>
                                        <p:tgtEl>
                                          <p:spTgt spid="14"/>
                                        </p:tgtEl>
                                        <p:attrNameLst>
                                          <p:attrName>fillcolor</p:attrName>
                                        </p:attrNameLst>
                                      </p:cBhvr>
                                      <p:to>
                                        <a:srgbClr val="95B3D7"/>
                                      </p:to>
                                    </p:animClr>
                                    <p:set>
                                      <p:cBhvr>
                                        <p:cTn id="136" dur="500" fill="hold"/>
                                        <p:tgtEl>
                                          <p:spTgt spid="14"/>
                                        </p:tgtEl>
                                        <p:attrNameLst>
                                          <p:attrName>fill.type</p:attrName>
                                        </p:attrNameLst>
                                      </p:cBhvr>
                                      <p:to>
                                        <p:strVal val="solid"/>
                                      </p:to>
                                    </p:set>
                                    <p:set>
                                      <p:cBhvr>
                                        <p:cTn id="137"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205740" algn="l" rtl="0">
              <a:spcBef>
                <a:spcPts val="0"/>
              </a:spcBef>
              <a:buClr>
                <a:srgbClr val="00AACC"/>
              </a:buClr>
              <a:buSzPts val="3240"/>
              <a:buFont typeface="Calibri"/>
              <a:buNone/>
            </a:pPr>
            <a:r>
              <a:rPr lang="en-US" sz="3240" b="1" dirty="0"/>
              <a:t>Load Balancing Algorithms</a:t>
            </a:r>
          </a:p>
        </p:txBody>
      </p:sp>
      <p:sp>
        <p:nvSpPr>
          <p:cNvPr id="120" name="Shape 120"/>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marL="64135" indent="0">
              <a:spcBef>
                <a:spcPts val="518"/>
              </a:spcBef>
              <a:buSzPts val="2590"/>
              <a:buNone/>
            </a:pPr>
            <a:endParaRPr lang="en-US" sz="2590" dirty="0">
              <a:latin typeface="Arial"/>
              <a:ea typeface="Arial"/>
              <a:cs typeface="Arial"/>
            </a:endParaRPr>
          </a:p>
          <a:p>
            <a:pPr marL="457200" lvl="0" indent="-393065" rtl="0">
              <a:spcBef>
                <a:spcPts val="518"/>
              </a:spcBef>
              <a:buSzPts val="2590"/>
              <a:buChar char="➢"/>
            </a:pPr>
            <a:r>
              <a:rPr lang="en-US" sz="2590" dirty="0">
                <a:latin typeface="Arial"/>
                <a:ea typeface="Arial"/>
                <a:cs typeface="Arial"/>
                <a:sym typeface="Arial"/>
              </a:rPr>
              <a:t>RR - Round Robin </a:t>
            </a:r>
          </a:p>
          <a:p>
            <a:pPr marL="0" lvl="0" indent="0" rtl="0">
              <a:spcBef>
                <a:spcPts val="518"/>
              </a:spcBef>
              <a:buNone/>
            </a:pPr>
            <a:endParaRPr sz="2590" dirty="0">
              <a:latin typeface="Arial"/>
              <a:ea typeface="Arial"/>
              <a:cs typeface="Arial"/>
              <a:sym typeface="Arial"/>
            </a:endParaRPr>
          </a:p>
          <a:p>
            <a:pPr marL="457200" indent="-393065">
              <a:spcBef>
                <a:spcPts val="518"/>
              </a:spcBef>
              <a:buSzPts val="2590"/>
              <a:buFont typeface="Arial"/>
              <a:buChar char="➢"/>
            </a:pPr>
            <a:r>
              <a:rPr lang="en-US" sz="2550" dirty="0">
                <a:latin typeface="Arial"/>
                <a:ea typeface="Arial"/>
                <a:cs typeface="Arial"/>
                <a:sym typeface="Arial"/>
              </a:rPr>
              <a:t>Least connections</a:t>
            </a:r>
            <a:r>
              <a:rPr lang="en-US" sz="2550" dirty="0">
                <a:latin typeface="Arial"/>
                <a:ea typeface="Arial"/>
                <a:cs typeface="Arial"/>
              </a:rPr>
              <a:t> (JSQ)</a:t>
            </a:r>
          </a:p>
          <a:p>
            <a:pPr marL="0" marR="0" lvl="0" indent="0" algn="l" rtl="0">
              <a:spcBef>
                <a:spcPts val="518"/>
              </a:spcBef>
              <a:buNone/>
            </a:pPr>
            <a:endParaRPr sz="2590" dirty="0">
              <a:latin typeface="Arial"/>
              <a:ea typeface="Arial"/>
              <a:cs typeface="Arial"/>
              <a:sym typeface="Arial"/>
            </a:endParaRPr>
          </a:p>
          <a:p>
            <a:pPr marL="457200" indent="-393065">
              <a:spcBef>
                <a:spcPts val="518"/>
              </a:spcBef>
              <a:buSzPts val="2590"/>
              <a:buFont typeface="Arial"/>
              <a:buChar char="➢"/>
            </a:pPr>
            <a:r>
              <a:rPr lang="en-US" sz="2550" u="sng" dirty="0">
                <a:latin typeface="Arial"/>
                <a:ea typeface="Arial"/>
                <a:cs typeface="Arial"/>
                <a:sym typeface="Arial"/>
              </a:rPr>
              <a:t>Persistent Idle</a:t>
            </a:r>
            <a:r>
              <a:rPr lang="en-US" sz="2550" dirty="0">
                <a:latin typeface="Arial"/>
                <a:ea typeface="Arial"/>
                <a:cs typeface="Arial"/>
                <a:sym typeface="Arial"/>
              </a:rPr>
              <a:t> (JIQ)</a:t>
            </a:r>
            <a:endParaRPr lang="en-US" sz="2550" u="sng" dirty="0">
              <a:latin typeface="Arial"/>
              <a:ea typeface="Arial"/>
              <a:cs typeface="Arial"/>
            </a:endParaRPr>
          </a:p>
          <a:p>
            <a:pPr marL="0" marR="0" lvl="0" indent="0" algn="l" rtl="0">
              <a:spcBef>
                <a:spcPts val="518"/>
              </a:spcBef>
              <a:buNone/>
            </a:pPr>
            <a:endParaRPr sz="2590" dirty="0">
              <a:latin typeface="Arial"/>
              <a:ea typeface="Arial"/>
              <a:cs typeface="Arial"/>
              <a:sym typeface="Arial"/>
            </a:endParaRPr>
          </a:p>
          <a:p>
            <a:pPr marL="0" marR="0" lvl="0" indent="0" algn="l" rtl="0">
              <a:spcBef>
                <a:spcPts val="518"/>
              </a:spcBef>
              <a:buNone/>
            </a:pPr>
            <a:endParaRPr sz="2590" dirty="0">
              <a:latin typeface="Arial"/>
              <a:ea typeface="Arial"/>
              <a:cs typeface="Arial"/>
              <a:sym typeface="Arial"/>
            </a:endParaRPr>
          </a:p>
        </p:txBody>
      </p:sp>
    </p:spTree>
    <p:extLst>
      <p:ext uri="{BB962C8B-B14F-4D97-AF65-F5344CB8AC3E}">
        <p14:creationId xmlns:p14="http://schemas.microsoft.com/office/powerpoint/2010/main" val="358337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0" fill="hold"/>
                                        <p:tgtEl>
                                          <p:spTgt spid="120">
                                            <p:txEl>
                                              <p:pRg st="5" end="5"/>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205740" algn="l" rtl="0">
              <a:spcBef>
                <a:spcPts val="0"/>
              </a:spcBef>
              <a:buClr>
                <a:srgbClr val="00AACC"/>
              </a:buClr>
              <a:buSzPts val="3240"/>
              <a:buFont typeface="Calibri"/>
              <a:buNone/>
            </a:pPr>
            <a:r>
              <a:rPr lang="en-US" sz="3240" b="1" dirty="0"/>
              <a:t>Persistent Idle (JIQ)</a:t>
            </a:r>
          </a:p>
        </p:txBody>
      </p:sp>
      <p:pic>
        <p:nvPicPr>
          <p:cNvPr id="6" name="תמונה 5">
            <a:extLst>
              <a:ext uri="{FF2B5EF4-FFF2-40B4-BE49-F238E27FC236}">
                <a16:creationId xmlns:a16="http://schemas.microsoft.com/office/drawing/2014/main" id="{FA1EAF7D-7F44-463A-80A6-AFB953C6FC05}"/>
              </a:ext>
            </a:extLst>
          </p:cNvPr>
          <p:cNvPicPr>
            <a:picLocks noChangeAspect="1"/>
          </p:cNvPicPr>
          <p:nvPr/>
        </p:nvPicPr>
        <p:blipFill>
          <a:blip r:embed="rId3"/>
          <a:stretch>
            <a:fillRect/>
          </a:stretch>
        </p:blipFill>
        <p:spPr>
          <a:xfrm>
            <a:off x="2687677" y="1203047"/>
            <a:ext cx="747150" cy="1028500"/>
          </a:xfrm>
          <a:prstGeom prst="rect">
            <a:avLst/>
          </a:prstGeom>
        </p:spPr>
      </p:pic>
      <p:pic>
        <p:nvPicPr>
          <p:cNvPr id="7" name="תמונה 6">
            <a:extLst>
              <a:ext uri="{FF2B5EF4-FFF2-40B4-BE49-F238E27FC236}">
                <a16:creationId xmlns:a16="http://schemas.microsoft.com/office/drawing/2014/main" id="{7228DE7D-2CBD-446A-A014-E3D57AAEECE6}"/>
              </a:ext>
            </a:extLst>
          </p:cNvPr>
          <p:cNvPicPr>
            <a:picLocks noChangeAspect="1"/>
          </p:cNvPicPr>
          <p:nvPr/>
        </p:nvPicPr>
        <p:blipFill>
          <a:blip r:embed="rId4"/>
          <a:stretch>
            <a:fillRect/>
          </a:stretch>
        </p:blipFill>
        <p:spPr>
          <a:xfrm>
            <a:off x="5148787" y="1203047"/>
            <a:ext cx="747150" cy="1028500"/>
          </a:xfrm>
          <a:prstGeom prst="rect">
            <a:avLst/>
          </a:prstGeom>
        </p:spPr>
      </p:pic>
      <p:pic>
        <p:nvPicPr>
          <p:cNvPr id="8" name="תמונה 7">
            <a:extLst>
              <a:ext uri="{FF2B5EF4-FFF2-40B4-BE49-F238E27FC236}">
                <a16:creationId xmlns:a16="http://schemas.microsoft.com/office/drawing/2014/main" id="{C1726DC4-D2EF-4A6C-A1D2-85E86A4D1E8F}"/>
              </a:ext>
            </a:extLst>
          </p:cNvPr>
          <p:cNvPicPr>
            <a:picLocks noChangeAspect="1"/>
          </p:cNvPicPr>
          <p:nvPr/>
        </p:nvPicPr>
        <p:blipFill>
          <a:blip r:embed="rId5"/>
          <a:stretch>
            <a:fillRect/>
          </a:stretch>
        </p:blipFill>
        <p:spPr>
          <a:xfrm>
            <a:off x="7609898" y="1203047"/>
            <a:ext cx="747150" cy="1028500"/>
          </a:xfrm>
          <a:prstGeom prst="rect">
            <a:avLst/>
          </a:prstGeom>
        </p:spPr>
      </p:pic>
      <p:sp>
        <p:nvSpPr>
          <p:cNvPr id="5" name="מלבן 4">
            <a:extLst>
              <a:ext uri="{FF2B5EF4-FFF2-40B4-BE49-F238E27FC236}">
                <a16:creationId xmlns:a16="http://schemas.microsoft.com/office/drawing/2014/main" id="{2EA5813A-4A19-4004-93C5-311A1F73C37F}"/>
              </a:ext>
            </a:extLst>
          </p:cNvPr>
          <p:cNvSpPr/>
          <p:nvPr/>
        </p:nvSpPr>
        <p:spPr>
          <a:xfrm>
            <a:off x="278130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מלבן 10">
            <a:extLst>
              <a:ext uri="{FF2B5EF4-FFF2-40B4-BE49-F238E27FC236}">
                <a16:creationId xmlns:a16="http://schemas.microsoft.com/office/drawing/2014/main" id="{B2C7E262-4C25-4BFA-817F-62B91999F47B}"/>
              </a:ext>
            </a:extLst>
          </p:cNvPr>
          <p:cNvSpPr/>
          <p:nvPr/>
        </p:nvSpPr>
        <p:spPr>
          <a:xfrm>
            <a:off x="278130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מלבן 11">
            <a:extLst>
              <a:ext uri="{FF2B5EF4-FFF2-40B4-BE49-F238E27FC236}">
                <a16:creationId xmlns:a16="http://schemas.microsoft.com/office/drawing/2014/main" id="{C24E7E88-9B1F-438C-AB89-13CAD9BF62A2}"/>
              </a:ext>
            </a:extLst>
          </p:cNvPr>
          <p:cNvSpPr/>
          <p:nvPr/>
        </p:nvSpPr>
        <p:spPr>
          <a:xfrm>
            <a:off x="278130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מלבן 12">
            <a:extLst>
              <a:ext uri="{FF2B5EF4-FFF2-40B4-BE49-F238E27FC236}">
                <a16:creationId xmlns:a16="http://schemas.microsoft.com/office/drawing/2014/main" id="{254F8452-B588-4F36-B1AB-6EC71F5A28DF}"/>
              </a:ext>
            </a:extLst>
          </p:cNvPr>
          <p:cNvSpPr/>
          <p:nvPr/>
        </p:nvSpPr>
        <p:spPr>
          <a:xfrm>
            <a:off x="278130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מלבן 13">
            <a:extLst>
              <a:ext uri="{FF2B5EF4-FFF2-40B4-BE49-F238E27FC236}">
                <a16:creationId xmlns:a16="http://schemas.microsoft.com/office/drawing/2014/main" id="{CB89CFE2-B5A1-43D7-98E2-613ED5DCE79B}"/>
              </a:ext>
            </a:extLst>
          </p:cNvPr>
          <p:cNvSpPr/>
          <p:nvPr/>
        </p:nvSpPr>
        <p:spPr>
          <a:xfrm>
            <a:off x="278130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מלבן 14">
            <a:extLst>
              <a:ext uri="{FF2B5EF4-FFF2-40B4-BE49-F238E27FC236}">
                <a16:creationId xmlns:a16="http://schemas.microsoft.com/office/drawing/2014/main" id="{473052DD-918C-44F0-A098-D0C8922D5FA1}"/>
              </a:ext>
            </a:extLst>
          </p:cNvPr>
          <p:cNvSpPr/>
          <p:nvPr/>
        </p:nvSpPr>
        <p:spPr>
          <a:xfrm>
            <a:off x="278130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מלבן 15">
            <a:extLst>
              <a:ext uri="{FF2B5EF4-FFF2-40B4-BE49-F238E27FC236}">
                <a16:creationId xmlns:a16="http://schemas.microsoft.com/office/drawing/2014/main" id="{5C11EE48-1BB9-42E9-AF95-2D5D12F70592}"/>
              </a:ext>
            </a:extLst>
          </p:cNvPr>
          <p:cNvSpPr/>
          <p:nvPr/>
        </p:nvSpPr>
        <p:spPr>
          <a:xfrm>
            <a:off x="278130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מלבן 16">
            <a:extLst>
              <a:ext uri="{FF2B5EF4-FFF2-40B4-BE49-F238E27FC236}">
                <a16:creationId xmlns:a16="http://schemas.microsoft.com/office/drawing/2014/main" id="{1A328BC1-340D-4358-BACF-D0F85D8ECEC4}"/>
              </a:ext>
            </a:extLst>
          </p:cNvPr>
          <p:cNvSpPr/>
          <p:nvPr/>
        </p:nvSpPr>
        <p:spPr>
          <a:xfrm>
            <a:off x="278130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מלבן 17">
            <a:extLst>
              <a:ext uri="{FF2B5EF4-FFF2-40B4-BE49-F238E27FC236}">
                <a16:creationId xmlns:a16="http://schemas.microsoft.com/office/drawing/2014/main" id="{6149E53D-D78B-499D-8D5D-D72C82E22DA2}"/>
              </a:ext>
            </a:extLst>
          </p:cNvPr>
          <p:cNvSpPr/>
          <p:nvPr/>
        </p:nvSpPr>
        <p:spPr>
          <a:xfrm>
            <a:off x="525018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מלבן 18">
            <a:extLst>
              <a:ext uri="{FF2B5EF4-FFF2-40B4-BE49-F238E27FC236}">
                <a16:creationId xmlns:a16="http://schemas.microsoft.com/office/drawing/2014/main" id="{F8A5A6ED-3C6C-4919-8B6C-185E4C0D23BF}"/>
              </a:ext>
            </a:extLst>
          </p:cNvPr>
          <p:cNvSpPr/>
          <p:nvPr/>
        </p:nvSpPr>
        <p:spPr>
          <a:xfrm>
            <a:off x="525018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מלבן 19">
            <a:extLst>
              <a:ext uri="{FF2B5EF4-FFF2-40B4-BE49-F238E27FC236}">
                <a16:creationId xmlns:a16="http://schemas.microsoft.com/office/drawing/2014/main" id="{6B20202F-737C-411C-AA5A-0D2009DD4C84}"/>
              </a:ext>
            </a:extLst>
          </p:cNvPr>
          <p:cNvSpPr/>
          <p:nvPr/>
        </p:nvSpPr>
        <p:spPr>
          <a:xfrm>
            <a:off x="525018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מלבן 20">
            <a:extLst>
              <a:ext uri="{FF2B5EF4-FFF2-40B4-BE49-F238E27FC236}">
                <a16:creationId xmlns:a16="http://schemas.microsoft.com/office/drawing/2014/main" id="{28344947-1AC7-4E9A-88A1-527457B83046}"/>
              </a:ext>
            </a:extLst>
          </p:cNvPr>
          <p:cNvSpPr/>
          <p:nvPr/>
        </p:nvSpPr>
        <p:spPr>
          <a:xfrm>
            <a:off x="525018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מלבן 21">
            <a:extLst>
              <a:ext uri="{FF2B5EF4-FFF2-40B4-BE49-F238E27FC236}">
                <a16:creationId xmlns:a16="http://schemas.microsoft.com/office/drawing/2014/main" id="{A064C38D-85A6-4E87-9A0A-E885251D14CE}"/>
              </a:ext>
            </a:extLst>
          </p:cNvPr>
          <p:cNvSpPr/>
          <p:nvPr/>
        </p:nvSpPr>
        <p:spPr>
          <a:xfrm>
            <a:off x="525018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מלבן 22">
            <a:extLst>
              <a:ext uri="{FF2B5EF4-FFF2-40B4-BE49-F238E27FC236}">
                <a16:creationId xmlns:a16="http://schemas.microsoft.com/office/drawing/2014/main" id="{02BB8012-B83B-4997-B71E-AFE0C32FA7AB}"/>
              </a:ext>
            </a:extLst>
          </p:cNvPr>
          <p:cNvSpPr/>
          <p:nvPr/>
        </p:nvSpPr>
        <p:spPr>
          <a:xfrm>
            <a:off x="525018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מלבן 23">
            <a:extLst>
              <a:ext uri="{FF2B5EF4-FFF2-40B4-BE49-F238E27FC236}">
                <a16:creationId xmlns:a16="http://schemas.microsoft.com/office/drawing/2014/main" id="{351CBB7B-75FC-483C-8DC8-7A8630044BFB}"/>
              </a:ext>
            </a:extLst>
          </p:cNvPr>
          <p:cNvSpPr/>
          <p:nvPr/>
        </p:nvSpPr>
        <p:spPr>
          <a:xfrm>
            <a:off x="525018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מלבן 24">
            <a:extLst>
              <a:ext uri="{FF2B5EF4-FFF2-40B4-BE49-F238E27FC236}">
                <a16:creationId xmlns:a16="http://schemas.microsoft.com/office/drawing/2014/main" id="{1E814380-C4AF-482D-979E-EC9C34650764}"/>
              </a:ext>
            </a:extLst>
          </p:cNvPr>
          <p:cNvSpPr/>
          <p:nvPr/>
        </p:nvSpPr>
        <p:spPr>
          <a:xfrm>
            <a:off x="525018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מלבן 25">
            <a:extLst>
              <a:ext uri="{FF2B5EF4-FFF2-40B4-BE49-F238E27FC236}">
                <a16:creationId xmlns:a16="http://schemas.microsoft.com/office/drawing/2014/main" id="{8BA5FAD8-5614-4800-943E-4853B69BA801}"/>
              </a:ext>
            </a:extLst>
          </p:cNvPr>
          <p:cNvSpPr/>
          <p:nvPr/>
        </p:nvSpPr>
        <p:spPr>
          <a:xfrm>
            <a:off x="771906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מלבן 26">
            <a:extLst>
              <a:ext uri="{FF2B5EF4-FFF2-40B4-BE49-F238E27FC236}">
                <a16:creationId xmlns:a16="http://schemas.microsoft.com/office/drawing/2014/main" id="{6EE26D0A-99D4-4FD4-90C2-0804D4BF35C4}"/>
              </a:ext>
            </a:extLst>
          </p:cNvPr>
          <p:cNvSpPr/>
          <p:nvPr/>
        </p:nvSpPr>
        <p:spPr>
          <a:xfrm>
            <a:off x="771906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מלבן 27">
            <a:extLst>
              <a:ext uri="{FF2B5EF4-FFF2-40B4-BE49-F238E27FC236}">
                <a16:creationId xmlns:a16="http://schemas.microsoft.com/office/drawing/2014/main" id="{8D0E9E75-2760-4DCF-B1CE-C31F8F7BCBB6}"/>
              </a:ext>
            </a:extLst>
          </p:cNvPr>
          <p:cNvSpPr/>
          <p:nvPr/>
        </p:nvSpPr>
        <p:spPr>
          <a:xfrm>
            <a:off x="771906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מלבן 28">
            <a:extLst>
              <a:ext uri="{FF2B5EF4-FFF2-40B4-BE49-F238E27FC236}">
                <a16:creationId xmlns:a16="http://schemas.microsoft.com/office/drawing/2014/main" id="{76AD25F8-02D4-4DDC-8D01-BF542A4A5B9B}"/>
              </a:ext>
            </a:extLst>
          </p:cNvPr>
          <p:cNvSpPr/>
          <p:nvPr/>
        </p:nvSpPr>
        <p:spPr>
          <a:xfrm>
            <a:off x="771906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מלבן 29">
            <a:extLst>
              <a:ext uri="{FF2B5EF4-FFF2-40B4-BE49-F238E27FC236}">
                <a16:creationId xmlns:a16="http://schemas.microsoft.com/office/drawing/2014/main" id="{760C847F-9A74-47B2-91C7-8A353EDA7056}"/>
              </a:ext>
            </a:extLst>
          </p:cNvPr>
          <p:cNvSpPr/>
          <p:nvPr/>
        </p:nvSpPr>
        <p:spPr>
          <a:xfrm>
            <a:off x="771906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מלבן 30">
            <a:extLst>
              <a:ext uri="{FF2B5EF4-FFF2-40B4-BE49-F238E27FC236}">
                <a16:creationId xmlns:a16="http://schemas.microsoft.com/office/drawing/2014/main" id="{EB3B8236-664D-4D3B-AE72-9EC59BAEEFB4}"/>
              </a:ext>
            </a:extLst>
          </p:cNvPr>
          <p:cNvSpPr/>
          <p:nvPr/>
        </p:nvSpPr>
        <p:spPr>
          <a:xfrm>
            <a:off x="771906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מלבן 31">
            <a:extLst>
              <a:ext uri="{FF2B5EF4-FFF2-40B4-BE49-F238E27FC236}">
                <a16:creationId xmlns:a16="http://schemas.microsoft.com/office/drawing/2014/main" id="{205AEA8D-2C42-4460-B1AA-04D0AE642980}"/>
              </a:ext>
            </a:extLst>
          </p:cNvPr>
          <p:cNvSpPr/>
          <p:nvPr/>
        </p:nvSpPr>
        <p:spPr>
          <a:xfrm>
            <a:off x="771906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מלבן 32">
            <a:extLst>
              <a:ext uri="{FF2B5EF4-FFF2-40B4-BE49-F238E27FC236}">
                <a16:creationId xmlns:a16="http://schemas.microsoft.com/office/drawing/2014/main" id="{A327D491-C877-4634-8253-55CC64EBB32F}"/>
              </a:ext>
            </a:extLst>
          </p:cNvPr>
          <p:cNvSpPr/>
          <p:nvPr/>
        </p:nvSpPr>
        <p:spPr>
          <a:xfrm>
            <a:off x="771906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מלבן: פינות מעוגלות 1">
            <a:extLst>
              <a:ext uri="{FF2B5EF4-FFF2-40B4-BE49-F238E27FC236}">
                <a16:creationId xmlns:a16="http://schemas.microsoft.com/office/drawing/2014/main" id="{8E737083-2ECD-44A2-8685-DB7689226ADD}"/>
              </a:ext>
            </a:extLst>
          </p:cNvPr>
          <p:cNvSpPr/>
          <p:nvPr/>
        </p:nvSpPr>
        <p:spPr>
          <a:xfrm>
            <a:off x="2573867" y="1117600"/>
            <a:ext cx="956733" cy="11827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מלבן: פינות מעוגלות 33">
            <a:extLst>
              <a:ext uri="{FF2B5EF4-FFF2-40B4-BE49-F238E27FC236}">
                <a16:creationId xmlns:a16="http://schemas.microsoft.com/office/drawing/2014/main" id="{F0D8CCEC-0F99-4A36-B4BD-35CE702FF813}"/>
              </a:ext>
            </a:extLst>
          </p:cNvPr>
          <p:cNvSpPr/>
          <p:nvPr/>
        </p:nvSpPr>
        <p:spPr>
          <a:xfrm>
            <a:off x="5043995" y="1117599"/>
            <a:ext cx="956733" cy="11827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מלבן: פינות מעוגלות 34">
            <a:extLst>
              <a:ext uri="{FF2B5EF4-FFF2-40B4-BE49-F238E27FC236}">
                <a16:creationId xmlns:a16="http://schemas.microsoft.com/office/drawing/2014/main" id="{33411287-43F4-4F80-BAD2-BE39197FB803}"/>
              </a:ext>
            </a:extLst>
          </p:cNvPr>
          <p:cNvSpPr/>
          <p:nvPr/>
        </p:nvSpPr>
        <p:spPr>
          <a:xfrm>
            <a:off x="7500933" y="1125942"/>
            <a:ext cx="956733" cy="11827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F6FDAAF7-C5ED-4C1F-8491-1406EC505AFA}"/>
              </a:ext>
            </a:extLst>
          </p:cNvPr>
          <p:cNvSpPr txBox="1"/>
          <p:nvPr/>
        </p:nvSpPr>
        <p:spPr>
          <a:xfrm>
            <a:off x="300990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1</a:t>
            </a:r>
            <a:endParaRPr lang="en-US" sz="2000" b="1" dirty="0">
              <a:ln w="0"/>
              <a:solidFill>
                <a:schemeClr val="accent1"/>
              </a:solidFill>
              <a:effectLst>
                <a:outerShdw blurRad="38100" dist="25400" dir="5400000" algn="ctr" rotWithShape="0">
                  <a:srgbClr val="6E747A">
                    <a:alpha val="43000"/>
                  </a:srgbClr>
                </a:outerShdw>
              </a:effectLst>
            </a:endParaRPr>
          </a:p>
        </p:txBody>
      </p:sp>
      <p:sp>
        <p:nvSpPr>
          <p:cNvPr id="37" name="TextBox 36">
            <a:extLst>
              <a:ext uri="{FF2B5EF4-FFF2-40B4-BE49-F238E27FC236}">
                <a16:creationId xmlns:a16="http://schemas.microsoft.com/office/drawing/2014/main" id="{474F98E8-F377-476F-B156-4C156D0B12CE}"/>
              </a:ext>
            </a:extLst>
          </p:cNvPr>
          <p:cNvSpPr txBox="1"/>
          <p:nvPr/>
        </p:nvSpPr>
        <p:spPr>
          <a:xfrm>
            <a:off x="547878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2</a:t>
            </a:r>
            <a:endParaRPr lang="en-US" sz="2000" b="1" dirty="0">
              <a:ln w="0"/>
              <a:solidFill>
                <a:schemeClr val="accent1"/>
              </a:solidFill>
              <a:effectLst>
                <a:outerShdw blurRad="38100" dist="25400" dir="5400000" algn="ctr" rotWithShape="0">
                  <a:srgbClr val="6E747A">
                    <a:alpha val="43000"/>
                  </a:srgbClr>
                </a:outerShdw>
              </a:effectLst>
            </a:endParaRPr>
          </a:p>
        </p:txBody>
      </p:sp>
      <p:sp>
        <p:nvSpPr>
          <p:cNvPr id="38" name="TextBox 37">
            <a:extLst>
              <a:ext uri="{FF2B5EF4-FFF2-40B4-BE49-F238E27FC236}">
                <a16:creationId xmlns:a16="http://schemas.microsoft.com/office/drawing/2014/main" id="{48056286-5644-487F-BC37-1E43C0357293}"/>
              </a:ext>
            </a:extLst>
          </p:cNvPr>
          <p:cNvSpPr txBox="1"/>
          <p:nvPr/>
        </p:nvSpPr>
        <p:spPr>
          <a:xfrm>
            <a:off x="794766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3</a:t>
            </a:r>
            <a:endParaRPr lang="en-US" sz="20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3714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100"/>
                                  </p:stCondLst>
                                  <p:childTnLst>
                                    <p:animClr clrSpc="rgb" dir="cw">
                                      <p:cBhvr>
                                        <p:cTn id="6" dur="100" fill="hold"/>
                                        <p:tgtEl>
                                          <p:spTgt spid="5"/>
                                        </p:tgtEl>
                                        <p:attrNameLst>
                                          <p:attrName>fillcolor</p:attrName>
                                        </p:attrNameLst>
                                      </p:cBhvr>
                                      <p:to>
                                        <a:srgbClr val="95B3D7"/>
                                      </p:to>
                                    </p:animClr>
                                    <p:set>
                                      <p:cBhvr>
                                        <p:cTn id="7" dur="100" fill="hold"/>
                                        <p:tgtEl>
                                          <p:spTgt spid="5"/>
                                        </p:tgtEl>
                                        <p:attrNameLst>
                                          <p:attrName>fill.type</p:attrName>
                                        </p:attrNameLst>
                                      </p:cBhvr>
                                      <p:to>
                                        <p:strVal val="solid"/>
                                      </p:to>
                                    </p:set>
                                    <p:set>
                                      <p:cBhvr>
                                        <p:cTn id="8" dur="100" fill="hold"/>
                                        <p:tgtEl>
                                          <p:spTgt spid="5"/>
                                        </p:tgtEl>
                                        <p:attrNameLst>
                                          <p:attrName>fill.on</p:attrName>
                                        </p:attrNameLst>
                                      </p:cBhvr>
                                      <p:to>
                                        <p:strVal val="true"/>
                                      </p:to>
                                    </p:set>
                                  </p:childTnLst>
                                </p:cTn>
                              </p:par>
                              <p:par>
                                <p:cTn id="9" presetID="1" presetClass="entr" presetSubtype="0" fill="hold" grpId="0" nodeType="withEffect">
                                  <p:stCondLst>
                                    <p:cond delay="10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18"/>
                                        </p:tgtEl>
                                        <p:attrNameLst>
                                          <p:attrName>fillcolor</p:attrName>
                                        </p:attrNameLst>
                                      </p:cBhvr>
                                      <p:to>
                                        <a:srgbClr val="95B3D7"/>
                                      </p:to>
                                    </p:animClr>
                                    <p:set>
                                      <p:cBhvr>
                                        <p:cTn id="15" dur="500" fill="hold"/>
                                        <p:tgtEl>
                                          <p:spTgt spid="18"/>
                                        </p:tgtEl>
                                        <p:attrNameLst>
                                          <p:attrName>fill.type</p:attrName>
                                        </p:attrNameLst>
                                      </p:cBhvr>
                                      <p:to>
                                        <p:strVal val="solid"/>
                                      </p:to>
                                    </p:set>
                                    <p:set>
                                      <p:cBhvr>
                                        <p:cTn id="16" dur="500" fill="hold"/>
                                        <p:tgtEl>
                                          <p:spTgt spid="18"/>
                                        </p:tgtEl>
                                        <p:attrNameLst>
                                          <p:attrName>fill.on</p:attrName>
                                        </p:attrNameLst>
                                      </p:cBhvr>
                                      <p:to>
                                        <p:strVal val="true"/>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26"/>
                                        </p:tgtEl>
                                        <p:attrNameLst>
                                          <p:attrName>fillcolor</p:attrName>
                                        </p:attrNameLst>
                                      </p:cBhvr>
                                      <p:to>
                                        <a:srgbClr val="95B3D7"/>
                                      </p:to>
                                    </p:animClr>
                                    <p:set>
                                      <p:cBhvr>
                                        <p:cTn id="25" dur="500" fill="hold"/>
                                        <p:tgtEl>
                                          <p:spTgt spid="26"/>
                                        </p:tgtEl>
                                        <p:attrNameLst>
                                          <p:attrName>fill.type</p:attrName>
                                        </p:attrNameLst>
                                      </p:cBhvr>
                                      <p:to>
                                        <p:strVal val="solid"/>
                                      </p:to>
                                    </p:set>
                                    <p:set>
                                      <p:cBhvr>
                                        <p:cTn id="26" dur="500" fill="hold"/>
                                        <p:tgtEl>
                                          <p:spTgt spid="26"/>
                                        </p:tgtEl>
                                        <p:attrNameLst>
                                          <p:attrName>fill.on</p:attrName>
                                        </p:attrNameLst>
                                      </p:cBhvr>
                                      <p:to>
                                        <p:strVal val="true"/>
                                      </p:to>
                                    </p:set>
                                  </p:childTnLst>
                                </p:cTn>
                              </p:par>
                              <p:par>
                                <p:cTn id="27" presetID="1" presetClass="exit" presetSubtype="0" fill="hold" grpId="1" nodeType="withEffect">
                                  <p:stCondLst>
                                    <p:cond delay="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27"/>
                                        </p:tgtEl>
                                        <p:attrNameLst>
                                          <p:attrName>fillcolor</p:attrName>
                                        </p:attrNameLst>
                                      </p:cBhvr>
                                      <p:to>
                                        <a:srgbClr val="95B3D7"/>
                                      </p:to>
                                    </p:animClr>
                                    <p:set>
                                      <p:cBhvr>
                                        <p:cTn id="35" dur="500" fill="hold"/>
                                        <p:tgtEl>
                                          <p:spTgt spid="27"/>
                                        </p:tgtEl>
                                        <p:attrNameLst>
                                          <p:attrName>fill.type</p:attrName>
                                        </p:attrNameLst>
                                      </p:cBhvr>
                                      <p:to>
                                        <p:strVal val="solid"/>
                                      </p:to>
                                    </p:set>
                                    <p:set>
                                      <p:cBhvr>
                                        <p:cTn id="36" dur="500" fill="hold"/>
                                        <p:tgtEl>
                                          <p:spTgt spid="27"/>
                                        </p:tgtEl>
                                        <p:attrNameLst>
                                          <p:attrName>fill.on</p:attrName>
                                        </p:attrNameLst>
                                      </p:cBhvr>
                                      <p:to>
                                        <p:strVal val="true"/>
                                      </p:to>
                                    </p:set>
                                  </p:childTnLst>
                                </p:cTn>
                              </p:par>
                            </p:childTnLst>
                          </p:cTn>
                        </p:par>
                        <p:par>
                          <p:cTn id="37" fill="hold">
                            <p:stCondLst>
                              <p:cond delay="500"/>
                            </p:stCondLst>
                            <p:childTnLst>
                              <p:par>
                                <p:cTn id="38" presetID="1" presetClass="emph" presetSubtype="2" fill="hold" nodeType="afterEffect">
                                  <p:stCondLst>
                                    <p:cond delay="0"/>
                                  </p:stCondLst>
                                  <p:childTnLst>
                                    <p:animClr clrSpc="rgb" dir="cw">
                                      <p:cBhvr>
                                        <p:cTn id="39" dur="500" fill="hold"/>
                                        <p:tgtEl>
                                          <p:spTgt spid="28"/>
                                        </p:tgtEl>
                                        <p:attrNameLst>
                                          <p:attrName>fillcolor</p:attrName>
                                        </p:attrNameLst>
                                      </p:cBhvr>
                                      <p:to>
                                        <a:srgbClr val="95B3D7"/>
                                      </p:to>
                                    </p:animClr>
                                    <p:set>
                                      <p:cBhvr>
                                        <p:cTn id="40" dur="500" fill="hold"/>
                                        <p:tgtEl>
                                          <p:spTgt spid="28"/>
                                        </p:tgtEl>
                                        <p:attrNameLst>
                                          <p:attrName>fill.type</p:attrName>
                                        </p:attrNameLst>
                                      </p:cBhvr>
                                      <p:to>
                                        <p:strVal val="solid"/>
                                      </p:to>
                                    </p:set>
                                    <p:set>
                                      <p:cBhvr>
                                        <p:cTn id="41" dur="500" fill="hold"/>
                                        <p:tgtEl>
                                          <p:spTgt spid="28"/>
                                        </p:tgtEl>
                                        <p:attrNameLst>
                                          <p:attrName>fill.on</p:attrName>
                                        </p:attrNameLst>
                                      </p:cBhvr>
                                      <p:to>
                                        <p:strVal val="true"/>
                                      </p:to>
                                    </p:set>
                                  </p:childTnLst>
                                </p:cTn>
                              </p:par>
                            </p:childTnLst>
                          </p:cTn>
                        </p:par>
                        <p:par>
                          <p:cTn id="42" fill="hold">
                            <p:stCondLst>
                              <p:cond delay="1000"/>
                            </p:stCondLst>
                            <p:childTnLst>
                              <p:par>
                                <p:cTn id="43" presetID="1" presetClass="emph" presetSubtype="2" fill="hold" nodeType="afterEffect">
                                  <p:stCondLst>
                                    <p:cond delay="0"/>
                                  </p:stCondLst>
                                  <p:childTnLst>
                                    <p:animClr clrSpc="rgb" dir="cw">
                                      <p:cBhvr>
                                        <p:cTn id="44" dur="500" fill="hold"/>
                                        <p:tgtEl>
                                          <p:spTgt spid="29"/>
                                        </p:tgtEl>
                                        <p:attrNameLst>
                                          <p:attrName>fillcolor</p:attrName>
                                        </p:attrNameLst>
                                      </p:cBhvr>
                                      <p:to>
                                        <a:srgbClr val="95B3D7"/>
                                      </p:to>
                                    </p:animClr>
                                    <p:set>
                                      <p:cBhvr>
                                        <p:cTn id="45" dur="500" fill="hold"/>
                                        <p:tgtEl>
                                          <p:spTgt spid="29"/>
                                        </p:tgtEl>
                                        <p:attrNameLst>
                                          <p:attrName>fill.type</p:attrName>
                                        </p:attrNameLst>
                                      </p:cBhvr>
                                      <p:to>
                                        <p:strVal val="solid"/>
                                      </p:to>
                                    </p:set>
                                    <p:set>
                                      <p:cBhvr>
                                        <p:cTn id="46" dur="500" fill="hold"/>
                                        <p:tgtEl>
                                          <p:spTgt spid="29"/>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500" fill="hold"/>
                                        <p:tgtEl>
                                          <p:spTgt spid="18"/>
                                        </p:tgtEl>
                                        <p:attrNameLst>
                                          <p:attrName>fillcolor</p:attrName>
                                        </p:attrNameLst>
                                      </p:cBhvr>
                                      <p:to>
                                        <a:schemeClr val="bg1"/>
                                      </p:to>
                                    </p:animClr>
                                    <p:set>
                                      <p:cBhvr>
                                        <p:cTn id="51" dur="500" fill="hold"/>
                                        <p:tgtEl>
                                          <p:spTgt spid="18"/>
                                        </p:tgtEl>
                                        <p:attrNameLst>
                                          <p:attrName>fill.type</p:attrName>
                                        </p:attrNameLst>
                                      </p:cBhvr>
                                      <p:to>
                                        <p:strVal val="solid"/>
                                      </p:to>
                                    </p:set>
                                    <p:set>
                                      <p:cBhvr>
                                        <p:cTn id="52" dur="500" fill="hold"/>
                                        <p:tgtEl>
                                          <p:spTgt spid="1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18"/>
                                        </p:tgtEl>
                                        <p:attrNameLst>
                                          <p:attrName>fillcolor</p:attrName>
                                        </p:attrNameLst>
                                      </p:cBhvr>
                                      <p:to>
                                        <a:srgbClr val="95B3D7"/>
                                      </p:to>
                                    </p:animClr>
                                    <p:set>
                                      <p:cBhvr>
                                        <p:cTn id="57" dur="500" fill="hold"/>
                                        <p:tgtEl>
                                          <p:spTgt spid="18"/>
                                        </p:tgtEl>
                                        <p:attrNameLst>
                                          <p:attrName>fill.type</p:attrName>
                                        </p:attrNameLst>
                                      </p:cBhvr>
                                      <p:to>
                                        <p:strVal val="solid"/>
                                      </p:to>
                                    </p:set>
                                    <p:set>
                                      <p:cBhvr>
                                        <p:cTn id="58" dur="500" fill="hold"/>
                                        <p:tgtEl>
                                          <p:spTgt spid="18"/>
                                        </p:tgtEl>
                                        <p:attrNameLst>
                                          <p:attrName>fill.on</p:attrName>
                                        </p:attrNameLst>
                                      </p:cBhvr>
                                      <p:to>
                                        <p:strVal val="true"/>
                                      </p:to>
                                    </p:set>
                                  </p:childTnLst>
                                </p:cTn>
                              </p:par>
                              <p:par>
                                <p:cTn id="59" presetID="1" presetClass="exit" presetSubtype="0" fill="hold" grpId="1" nodeType="withEffect">
                                  <p:stCondLst>
                                    <p:cond delay="0"/>
                                  </p:stCondLst>
                                  <p:childTnLst>
                                    <p:set>
                                      <p:cBhvr>
                                        <p:cTn id="60" dur="1" fill="hold">
                                          <p:stCondLst>
                                            <p:cond delay="0"/>
                                          </p:stCondLst>
                                        </p:cTn>
                                        <p:tgtEl>
                                          <p:spTgt spid="35"/>
                                        </p:tgtEl>
                                        <p:attrNameLst>
                                          <p:attrName>style.visibility</p:attrName>
                                        </p:attrNameLst>
                                      </p:cBhvr>
                                      <p:to>
                                        <p:strVal val="hidden"/>
                                      </p:to>
                                    </p:set>
                                  </p:childTnLst>
                                </p:cTn>
                              </p:par>
                              <p:par>
                                <p:cTn id="61" presetID="1" presetClass="entr" presetSubtype="0" fill="hold" grpId="2"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500" fill="hold"/>
                                        <p:tgtEl>
                                          <p:spTgt spid="29"/>
                                        </p:tgtEl>
                                        <p:attrNameLst>
                                          <p:attrName>fillcolor</p:attrName>
                                        </p:attrNameLst>
                                      </p:cBhvr>
                                      <p:to>
                                        <a:srgbClr val="FFFFFF"/>
                                      </p:to>
                                    </p:animClr>
                                    <p:set>
                                      <p:cBhvr>
                                        <p:cTn id="67" dur="500" fill="hold"/>
                                        <p:tgtEl>
                                          <p:spTgt spid="29"/>
                                        </p:tgtEl>
                                        <p:attrNameLst>
                                          <p:attrName>fill.type</p:attrName>
                                        </p:attrNameLst>
                                      </p:cBhvr>
                                      <p:to>
                                        <p:strVal val="solid"/>
                                      </p:to>
                                    </p:set>
                                    <p:set>
                                      <p:cBhvr>
                                        <p:cTn id="68" dur="500" fill="hold"/>
                                        <p:tgtEl>
                                          <p:spTgt spid="29"/>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500" fill="hold"/>
                                        <p:tgtEl>
                                          <p:spTgt spid="28"/>
                                        </p:tgtEl>
                                        <p:attrNameLst>
                                          <p:attrName>fillcolor</p:attrName>
                                        </p:attrNameLst>
                                      </p:cBhvr>
                                      <p:to>
                                        <a:srgbClr val="FFFFFF"/>
                                      </p:to>
                                    </p:animClr>
                                    <p:set>
                                      <p:cBhvr>
                                        <p:cTn id="73" dur="500" fill="hold"/>
                                        <p:tgtEl>
                                          <p:spTgt spid="28"/>
                                        </p:tgtEl>
                                        <p:attrNameLst>
                                          <p:attrName>fill.type</p:attrName>
                                        </p:attrNameLst>
                                      </p:cBhvr>
                                      <p:to>
                                        <p:strVal val="solid"/>
                                      </p:to>
                                    </p:set>
                                    <p:set>
                                      <p:cBhvr>
                                        <p:cTn id="74" dur="500" fill="hold"/>
                                        <p:tgtEl>
                                          <p:spTgt spid="28"/>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500" fill="hold"/>
                                        <p:tgtEl>
                                          <p:spTgt spid="19"/>
                                        </p:tgtEl>
                                        <p:attrNameLst>
                                          <p:attrName>fillcolor</p:attrName>
                                        </p:attrNameLst>
                                      </p:cBhvr>
                                      <p:to>
                                        <a:srgbClr val="95B3D7"/>
                                      </p:to>
                                    </p:animClr>
                                    <p:set>
                                      <p:cBhvr>
                                        <p:cTn id="79" dur="500" fill="hold"/>
                                        <p:tgtEl>
                                          <p:spTgt spid="19"/>
                                        </p:tgtEl>
                                        <p:attrNameLst>
                                          <p:attrName>fill.type</p:attrName>
                                        </p:attrNameLst>
                                      </p:cBhvr>
                                      <p:to>
                                        <p:strVal val="solid"/>
                                      </p:to>
                                    </p:set>
                                    <p:set>
                                      <p:cBhvr>
                                        <p:cTn id="80" dur="500" fill="hold"/>
                                        <p:tgtEl>
                                          <p:spTgt spid="19"/>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500" fill="hold"/>
                                        <p:tgtEl>
                                          <p:spTgt spid="20"/>
                                        </p:tgtEl>
                                        <p:attrNameLst>
                                          <p:attrName>fillcolor</p:attrName>
                                        </p:attrNameLst>
                                      </p:cBhvr>
                                      <p:to>
                                        <a:srgbClr val="95B3D7"/>
                                      </p:to>
                                    </p:animClr>
                                    <p:set>
                                      <p:cBhvr>
                                        <p:cTn id="85" dur="500" fill="hold"/>
                                        <p:tgtEl>
                                          <p:spTgt spid="20"/>
                                        </p:tgtEl>
                                        <p:attrNameLst>
                                          <p:attrName>fill.type</p:attrName>
                                        </p:attrNameLst>
                                      </p:cBhvr>
                                      <p:to>
                                        <p:strVal val="solid"/>
                                      </p:to>
                                    </p:set>
                                    <p:set>
                                      <p:cBhvr>
                                        <p:cTn id="86" dur="500" fill="hold"/>
                                        <p:tgtEl>
                                          <p:spTgt spid="20"/>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27"/>
                                        </p:tgtEl>
                                        <p:attrNameLst>
                                          <p:attrName>fillcolor</p:attrName>
                                        </p:attrNameLst>
                                      </p:cBhvr>
                                      <p:to>
                                        <a:srgbClr val="FFFFFF"/>
                                      </p:to>
                                    </p:animClr>
                                    <p:set>
                                      <p:cBhvr>
                                        <p:cTn id="91" dur="500" fill="hold"/>
                                        <p:tgtEl>
                                          <p:spTgt spid="27"/>
                                        </p:tgtEl>
                                        <p:attrNameLst>
                                          <p:attrName>fill.type</p:attrName>
                                        </p:attrNameLst>
                                      </p:cBhvr>
                                      <p:to>
                                        <p:strVal val="solid"/>
                                      </p:to>
                                    </p:set>
                                    <p:set>
                                      <p:cBhvr>
                                        <p:cTn id="92" dur="500" fill="hold"/>
                                        <p:tgtEl>
                                          <p:spTgt spid="2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500" fill="hold"/>
                                        <p:tgtEl>
                                          <p:spTgt spid="5"/>
                                        </p:tgtEl>
                                        <p:attrNameLst>
                                          <p:attrName>fillcolor</p:attrName>
                                        </p:attrNameLst>
                                      </p:cBhvr>
                                      <p:to>
                                        <a:srgbClr val="FFFFFF"/>
                                      </p:to>
                                    </p:animClr>
                                    <p:set>
                                      <p:cBhvr>
                                        <p:cTn id="97" dur="500" fill="hold"/>
                                        <p:tgtEl>
                                          <p:spTgt spid="5"/>
                                        </p:tgtEl>
                                        <p:attrNameLst>
                                          <p:attrName>fill.type</p:attrName>
                                        </p:attrNameLst>
                                      </p:cBhvr>
                                      <p:to>
                                        <p:strVal val="solid"/>
                                      </p:to>
                                    </p:set>
                                    <p:set>
                                      <p:cBhvr>
                                        <p:cTn id="98" dur="500" fill="hold"/>
                                        <p:tgtEl>
                                          <p:spTgt spid="5"/>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5"/>
                                        </p:tgtEl>
                                        <p:attrNameLst>
                                          <p:attrName>fillcolor</p:attrName>
                                        </p:attrNameLst>
                                      </p:cBhvr>
                                      <p:to>
                                        <a:srgbClr val="95B3D7"/>
                                      </p:to>
                                    </p:animClr>
                                    <p:set>
                                      <p:cBhvr>
                                        <p:cTn id="103" dur="500" fill="hold"/>
                                        <p:tgtEl>
                                          <p:spTgt spid="5"/>
                                        </p:tgtEl>
                                        <p:attrNameLst>
                                          <p:attrName>fill.type</p:attrName>
                                        </p:attrNameLst>
                                      </p:cBhvr>
                                      <p:to>
                                        <p:strVal val="solid"/>
                                      </p:to>
                                    </p:set>
                                    <p:set>
                                      <p:cBhvr>
                                        <p:cTn id="104" dur="500" fill="hold"/>
                                        <p:tgtEl>
                                          <p:spTgt spid="5"/>
                                        </p:tgtEl>
                                        <p:attrNameLst>
                                          <p:attrName>fill.on</p:attrName>
                                        </p:attrNameLst>
                                      </p:cBhvr>
                                      <p:to>
                                        <p:strVal val="true"/>
                                      </p:to>
                                    </p:set>
                                  </p:childTnLst>
                                </p:cTn>
                              </p:par>
                              <p:par>
                                <p:cTn id="105" presetID="1" presetClass="entr" presetSubtype="0" fill="hold" grpId="2" nodeType="with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11"/>
                                        </p:tgtEl>
                                        <p:attrNameLst>
                                          <p:attrName>fillcolor</p:attrName>
                                        </p:attrNameLst>
                                      </p:cBhvr>
                                      <p:to>
                                        <a:srgbClr val="95B3D7"/>
                                      </p:to>
                                    </p:animClr>
                                    <p:set>
                                      <p:cBhvr>
                                        <p:cTn id="113" dur="500" fill="hold"/>
                                        <p:tgtEl>
                                          <p:spTgt spid="11"/>
                                        </p:tgtEl>
                                        <p:attrNameLst>
                                          <p:attrName>fill.type</p:attrName>
                                        </p:attrNameLst>
                                      </p:cBhvr>
                                      <p:to>
                                        <p:strVal val="solid"/>
                                      </p:to>
                                    </p:set>
                                    <p:set>
                                      <p:cBhvr>
                                        <p:cTn id="114" dur="500" fill="hold"/>
                                        <p:tgtEl>
                                          <p:spTgt spid="11"/>
                                        </p:tgtEl>
                                        <p:attrNameLst>
                                          <p:attrName>fill.on</p:attrName>
                                        </p:attrNameLst>
                                      </p:cBhvr>
                                      <p:to>
                                        <p:strVal val="true"/>
                                      </p:to>
                                    </p:set>
                                  </p:childTnLst>
                                </p:cTn>
                              </p:par>
                            </p:childTnLst>
                          </p:cTn>
                        </p:par>
                        <p:par>
                          <p:cTn id="115" fill="hold">
                            <p:stCondLst>
                              <p:cond delay="500"/>
                            </p:stCondLst>
                            <p:childTnLst>
                              <p:par>
                                <p:cTn id="116" presetID="1" presetClass="emph" presetSubtype="2" fill="hold" nodeType="afterEffect">
                                  <p:stCondLst>
                                    <p:cond delay="0"/>
                                  </p:stCondLst>
                                  <p:childTnLst>
                                    <p:animClr clrSpc="rgb" dir="cw">
                                      <p:cBhvr>
                                        <p:cTn id="117" dur="500" fill="hold"/>
                                        <p:tgtEl>
                                          <p:spTgt spid="12"/>
                                        </p:tgtEl>
                                        <p:attrNameLst>
                                          <p:attrName>fillcolor</p:attrName>
                                        </p:attrNameLst>
                                      </p:cBhvr>
                                      <p:to>
                                        <a:srgbClr val="95B3D7"/>
                                      </p:to>
                                    </p:animClr>
                                    <p:set>
                                      <p:cBhvr>
                                        <p:cTn id="118" dur="500" fill="hold"/>
                                        <p:tgtEl>
                                          <p:spTgt spid="12"/>
                                        </p:tgtEl>
                                        <p:attrNameLst>
                                          <p:attrName>fill.type</p:attrName>
                                        </p:attrNameLst>
                                      </p:cBhvr>
                                      <p:to>
                                        <p:strVal val="solid"/>
                                      </p:to>
                                    </p:set>
                                    <p:set>
                                      <p:cBhvr>
                                        <p:cTn id="119" dur="500" fill="hold"/>
                                        <p:tgtEl>
                                          <p:spTgt spid="12"/>
                                        </p:tgtEl>
                                        <p:attrNameLst>
                                          <p:attrName>fill.on</p:attrName>
                                        </p:attrNameLst>
                                      </p:cBhvr>
                                      <p:to>
                                        <p:strVal val="true"/>
                                      </p:to>
                                    </p:set>
                                  </p:childTnLst>
                                </p:cTn>
                              </p:par>
                            </p:childTnLst>
                          </p:cTn>
                        </p:par>
                        <p:par>
                          <p:cTn id="120" fill="hold">
                            <p:stCondLst>
                              <p:cond delay="1000"/>
                            </p:stCondLst>
                            <p:childTnLst>
                              <p:par>
                                <p:cTn id="121" presetID="1" presetClass="emph" presetSubtype="2" fill="hold" nodeType="afterEffect">
                                  <p:stCondLst>
                                    <p:cond delay="0"/>
                                  </p:stCondLst>
                                  <p:childTnLst>
                                    <p:animClr clrSpc="rgb" dir="cw">
                                      <p:cBhvr>
                                        <p:cTn id="122" dur="500" fill="hold"/>
                                        <p:tgtEl>
                                          <p:spTgt spid="13"/>
                                        </p:tgtEl>
                                        <p:attrNameLst>
                                          <p:attrName>fillcolor</p:attrName>
                                        </p:attrNameLst>
                                      </p:cBhvr>
                                      <p:to>
                                        <a:srgbClr val="95B3D7"/>
                                      </p:to>
                                    </p:animClr>
                                    <p:set>
                                      <p:cBhvr>
                                        <p:cTn id="123" dur="500" fill="hold"/>
                                        <p:tgtEl>
                                          <p:spTgt spid="13"/>
                                        </p:tgtEl>
                                        <p:attrNameLst>
                                          <p:attrName>fill.type</p:attrName>
                                        </p:attrNameLst>
                                      </p:cBhvr>
                                      <p:to>
                                        <p:strVal val="solid"/>
                                      </p:to>
                                    </p:set>
                                    <p:set>
                                      <p:cBhvr>
                                        <p:cTn id="124" dur="5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2" grpId="1" animBg="1"/>
      <p:bldP spid="2" grpId="2" animBg="1"/>
      <p:bldP spid="34" grpId="0" animBg="1"/>
      <p:bldP spid="34" grpId="1" animBg="1"/>
      <p:bldP spid="34" grpId="2" animBg="1"/>
      <p:bldP spid="34" grpId="3" animBg="1"/>
      <p:bldP spid="35" grpId="0" animBg="1"/>
      <p:bldP spid="3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dirty="0"/>
              <a:t>Outline</a:t>
            </a:r>
            <a:endParaRPr lang="en-US" sz="2880" b="1" i="0" u="none" strike="noStrike" cap="none" dirty="0">
              <a:solidFill>
                <a:srgbClr val="00AACC"/>
              </a:solidFill>
              <a:latin typeface="Calibri"/>
              <a:ea typeface="Calibri"/>
              <a:cs typeface="Calibri"/>
              <a:sym typeface="Calibri"/>
            </a:endParaRP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indent="-342900">
              <a:buFont typeface="Noto Sans Symbols"/>
              <a:buChar char="➢"/>
            </a:pPr>
            <a:r>
              <a:rPr lang="en-US" sz="3200" dirty="0">
                <a:latin typeface="Arial"/>
                <a:cs typeface="Arial"/>
              </a:rPr>
              <a:t>Intro</a:t>
            </a:r>
          </a:p>
          <a:p>
            <a:pPr indent="-342900">
              <a:buFont typeface="Noto Sans Symbols"/>
              <a:buChar char="➢"/>
            </a:pPr>
            <a:r>
              <a:rPr lang="en-US" sz="3200" dirty="0">
                <a:latin typeface="Arial"/>
                <a:cs typeface="Arial"/>
                <a:sym typeface="Arial"/>
              </a:rPr>
              <a:t>Load Balancing Algorithms</a:t>
            </a:r>
            <a:endParaRPr lang="en-US" sz="3200" dirty="0">
              <a:latin typeface="Arial"/>
              <a:cs typeface="Arial"/>
            </a:endParaRPr>
          </a:p>
          <a:p>
            <a:pPr indent="-342900">
              <a:buFont typeface="Noto Sans Symbols"/>
              <a:buChar char="➢"/>
            </a:pPr>
            <a:r>
              <a:rPr lang="en-US" sz="3200" dirty="0">
                <a:latin typeface="Arial"/>
                <a:cs typeface="Arial"/>
                <a:sym typeface="Arial"/>
              </a:rPr>
              <a:t>POC System</a:t>
            </a:r>
          </a:p>
          <a:p>
            <a:pPr indent="-342900">
              <a:buFont typeface="Noto Sans Symbols"/>
              <a:buChar char="➢"/>
            </a:pPr>
            <a:r>
              <a:rPr lang="en-US" sz="3200" dirty="0">
                <a:latin typeface="Arial"/>
                <a:cs typeface="Arial"/>
                <a:sym typeface="Arial"/>
              </a:rPr>
              <a:t>Implementation</a:t>
            </a:r>
          </a:p>
          <a:p>
            <a:pPr indent="-342900">
              <a:buFont typeface="Noto Sans Symbols"/>
              <a:buChar char="➢"/>
            </a:pPr>
            <a:r>
              <a:rPr lang="en-US" sz="3200" b="0" i="0" u="none" strike="noStrike" cap="none" dirty="0">
                <a:solidFill>
                  <a:schemeClr val="dk1"/>
                </a:solidFill>
                <a:latin typeface="Arial"/>
                <a:cs typeface="Arial"/>
                <a:sym typeface="Arial"/>
              </a:rPr>
              <a:t>Challenges</a:t>
            </a:r>
          </a:p>
          <a:p>
            <a:pPr indent="-342900">
              <a:buFont typeface="Noto Sans Symbols"/>
              <a:buChar char="➢"/>
            </a:pPr>
            <a:r>
              <a:rPr lang="en-US" sz="3200" dirty="0">
                <a:latin typeface="Arial"/>
                <a:cs typeface="Arial"/>
                <a:sym typeface="Arial"/>
              </a:rPr>
              <a:t>Results and Conclusions</a:t>
            </a:r>
            <a:endParaRPr lang="en-US" sz="3200" b="0" i="0" u="none" strike="noStrike" cap="none" dirty="0">
              <a:solidFill>
                <a:schemeClr val="dk1"/>
              </a:solidFill>
              <a:latin typeface="Arial"/>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879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108">
                                            <p:txEl>
                                              <p:pRg st="2" end="2"/>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01670" y="433880"/>
            <a:ext cx="8093365" cy="610820"/>
          </a:xfrm>
          <a:prstGeom prst="rect">
            <a:avLst/>
          </a:prstGeom>
          <a:noFill/>
          <a:ln>
            <a:noFill/>
          </a:ln>
        </p:spPr>
        <p:txBody>
          <a:bodyPr wrap="square" lIns="91425" tIns="45700" rIns="91425" bIns="45700" anchor="ctr" anchorCtr="0">
            <a:noAutofit/>
          </a:bodyPr>
          <a:lstStyle/>
          <a:p>
            <a:pPr marL="0" marR="0" lvl="0" indent="-205740" algn="ctr" rtl="0">
              <a:spcBef>
                <a:spcPts val="0"/>
              </a:spcBef>
              <a:buClr>
                <a:schemeClr val="lt1"/>
              </a:buClr>
              <a:buSzPts val="3240"/>
              <a:buFont typeface="Calibri"/>
              <a:buNone/>
            </a:pPr>
            <a:r>
              <a:rPr lang="en-US" sz="3240" b="1" i="0" u="none" strike="noStrike" cap="none" dirty="0">
                <a:solidFill>
                  <a:schemeClr val="lt1"/>
                </a:solidFill>
                <a:latin typeface="Calibri"/>
                <a:ea typeface="Calibri"/>
                <a:cs typeface="Calibri"/>
                <a:sym typeface="Calibri"/>
              </a:rPr>
              <a:t>POC System</a:t>
            </a:r>
          </a:p>
        </p:txBody>
      </p:sp>
      <p:pic>
        <p:nvPicPr>
          <p:cNvPr id="2" name="Picture 2" descr="A close up of a device&#10;&#10;Description generated with high confidence">
            <a:extLst>
              <a:ext uri="{FF2B5EF4-FFF2-40B4-BE49-F238E27FC236}">
                <a16:creationId xmlns:a16="http://schemas.microsoft.com/office/drawing/2014/main" id="{B21E2254-2AF0-4F3C-9608-9E6AFF3A17B4}"/>
              </a:ext>
            </a:extLst>
          </p:cNvPr>
          <p:cNvPicPr>
            <a:picLocks noChangeAspect="1"/>
          </p:cNvPicPr>
          <p:nvPr/>
        </p:nvPicPr>
        <p:blipFill>
          <a:blip r:embed="rId3"/>
          <a:stretch>
            <a:fillRect/>
          </a:stretch>
        </p:blipFill>
        <p:spPr>
          <a:xfrm>
            <a:off x="2378449" y="2547938"/>
            <a:ext cx="571500" cy="619125"/>
          </a:xfrm>
          <a:prstGeom prst="rect">
            <a:avLst/>
          </a:prstGeom>
        </p:spPr>
      </p:pic>
      <p:pic>
        <p:nvPicPr>
          <p:cNvPr id="4" name="Picture 4" descr="A close up of a device&#10;&#10;Description generated with very high confidence">
            <a:extLst>
              <a:ext uri="{FF2B5EF4-FFF2-40B4-BE49-F238E27FC236}">
                <a16:creationId xmlns:a16="http://schemas.microsoft.com/office/drawing/2014/main" id="{1137D6BF-2ED4-492B-8FAB-FD4839ADFD55}"/>
              </a:ext>
            </a:extLst>
          </p:cNvPr>
          <p:cNvPicPr>
            <a:picLocks noChangeAspect="1"/>
          </p:cNvPicPr>
          <p:nvPr/>
        </p:nvPicPr>
        <p:blipFill>
          <a:blip r:embed="rId4"/>
          <a:stretch>
            <a:fillRect/>
          </a:stretch>
        </p:blipFill>
        <p:spPr>
          <a:xfrm>
            <a:off x="5540749" y="2414587"/>
            <a:ext cx="819150" cy="885825"/>
          </a:xfrm>
          <a:prstGeom prst="rect">
            <a:avLst/>
          </a:prstGeom>
        </p:spPr>
      </p:pic>
      <p:pic>
        <p:nvPicPr>
          <p:cNvPr id="7" name="Picture 4" descr="A close up of a device&#10;&#10;Description generated with very high confidence">
            <a:extLst>
              <a:ext uri="{FF2B5EF4-FFF2-40B4-BE49-F238E27FC236}">
                <a16:creationId xmlns:a16="http://schemas.microsoft.com/office/drawing/2014/main" id="{69460990-DA1B-4583-A64E-667A00B99773}"/>
              </a:ext>
            </a:extLst>
          </p:cNvPr>
          <p:cNvPicPr>
            <a:picLocks noChangeAspect="1"/>
          </p:cNvPicPr>
          <p:nvPr/>
        </p:nvPicPr>
        <p:blipFill>
          <a:blip r:embed="rId4"/>
          <a:stretch>
            <a:fillRect/>
          </a:stretch>
        </p:blipFill>
        <p:spPr>
          <a:xfrm>
            <a:off x="3784227" y="2414587"/>
            <a:ext cx="819150" cy="885825"/>
          </a:xfrm>
          <a:prstGeom prst="rect">
            <a:avLst/>
          </a:prstGeom>
        </p:spPr>
      </p:pic>
      <p:sp>
        <p:nvSpPr>
          <p:cNvPr id="6" name="Arrow: Right 5">
            <a:extLst>
              <a:ext uri="{FF2B5EF4-FFF2-40B4-BE49-F238E27FC236}">
                <a16:creationId xmlns:a16="http://schemas.microsoft.com/office/drawing/2014/main" id="{16B65E8A-8796-4B5C-8279-83CC73F1A973}"/>
              </a:ext>
            </a:extLst>
          </p:cNvPr>
          <p:cNvSpPr/>
          <p:nvPr/>
        </p:nvSpPr>
        <p:spPr>
          <a:xfrm>
            <a:off x="2981818" y="26488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16B9D99-F685-4981-85A0-B3BE69D0542A}"/>
              </a:ext>
            </a:extLst>
          </p:cNvPr>
          <p:cNvSpPr/>
          <p:nvPr/>
        </p:nvSpPr>
        <p:spPr>
          <a:xfrm>
            <a:off x="4603868" y="26151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6FDB3A60-5F5E-4587-A568-ED5746A3C348}"/>
              </a:ext>
            </a:extLst>
          </p:cNvPr>
          <p:cNvPicPr>
            <a:picLocks noChangeAspect="1"/>
          </p:cNvPicPr>
          <p:nvPr/>
        </p:nvPicPr>
        <p:blipFill>
          <a:blip r:embed="rId5"/>
          <a:stretch>
            <a:fillRect/>
          </a:stretch>
        </p:blipFill>
        <p:spPr>
          <a:xfrm>
            <a:off x="3388755" y="3307752"/>
            <a:ext cx="1757643" cy="477371"/>
          </a:xfrm>
          <a:prstGeom prst="rect">
            <a:avLst/>
          </a:prstGeom>
        </p:spPr>
      </p:pic>
      <p:pic>
        <p:nvPicPr>
          <p:cNvPr id="11" name="Picture 10" descr="A picture containing clipart&#10;&#10;Description generated with very high confidence">
            <a:extLst>
              <a:ext uri="{FF2B5EF4-FFF2-40B4-BE49-F238E27FC236}">
                <a16:creationId xmlns:a16="http://schemas.microsoft.com/office/drawing/2014/main" id="{94A9F7BE-CF7C-4CF3-87B7-527611388859}"/>
              </a:ext>
            </a:extLst>
          </p:cNvPr>
          <p:cNvPicPr>
            <a:picLocks noChangeAspect="1"/>
          </p:cNvPicPr>
          <p:nvPr/>
        </p:nvPicPr>
        <p:blipFill>
          <a:blip r:embed="rId6"/>
          <a:stretch>
            <a:fillRect/>
          </a:stretch>
        </p:blipFill>
        <p:spPr>
          <a:xfrm>
            <a:off x="5659070" y="2111954"/>
            <a:ext cx="815789" cy="364752"/>
          </a:xfrm>
          <a:prstGeom prst="rect">
            <a:avLst/>
          </a:prstGeom>
        </p:spPr>
      </p:pic>
    </p:spTree>
    <p:extLst>
      <p:ext uri="{BB962C8B-B14F-4D97-AF65-F5344CB8AC3E}">
        <p14:creationId xmlns:p14="http://schemas.microsoft.com/office/powerpoint/2010/main" val="204972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01670" y="433880"/>
            <a:ext cx="8093365" cy="610820"/>
          </a:xfrm>
          <a:prstGeom prst="rect">
            <a:avLst/>
          </a:prstGeom>
          <a:noFill/>
          <a:ln>
            <a:noFill/>
          </a:ln>
        </p:spPr>
        <p:txBody>
          <a:bodyPr wrap="square" lIns="91425" tIns="45700" rIns="91425" bIns="45700" anchor="ctr" anchorCtr="0">
            <a:noAutofit/>
          </a:bodyPr>
          <a:lstStyle/>
          <a:p>
            <a:pPr marL="0" marR="0" lvl="0" indent="-205740" algn="ctr" rtl="0">
              <a:spcBef>
                <a:spcPts val="0"/>
              </a:spcBef>
              <a:buClr>
                <a:schemeClr val="lt1"/>
              </a:buClr>
              <a:buSzPts val="3240"/>
              <a:buFont typeface="Calibri"/>
              <a:buNone/>
            </a:pPr>
            <a:r>
              <a:rPr lang="en-US" sz="3240" b="1" i="0" u="none" strike="noStrike" cap="none" dirty="0">
                <a:solidFill>
                  <a:schemeClr val="lt1"/>
                </a:solidFill>
                <a:latin typeface="Calibri"/>
                <a:ea typeface="Calibri"/>
                <a:cs typeface="Calibri"/>
                <a:sym typeface="Calibri"/>
              </a:rPr>
              <a:t>Software Stack</a:t>
            </a:r>
          </a:p>
        </p:txBody>
      </p:sp>
      <p:sp>
        <p:nvSpPr>
          <p:cNvPr id="128" name="Shape 128"/>
          <p:cNvSpPr txBox="1">
            <a:spLocks noGrp="1"/>
          </p:cNvSpPr>
          <p:nvPr>
            <p:ph type="body" idx="2"/>
          </p:nvPr>
        </p:nvSpPr>
        <p:spPr>
          <a:xfrm>
            <a:off x="536880" y="1669802"/>
            <a:ext cx="4040188" cy="2276294"/>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444"/>
              </a:spcBef>
              <a:spcAft>
                <a:spcPts val="0"/>
              </a:spcAft>
              <a:buClr>
                <a:schemeClr val="dk1"/>
              </a:buClr>
              <a:buSzPts val="2220"/>
              <a:buNone/>
            </a:pPr>
            <a:endParaRPr lang="en-US" sz="2200" b="0" i="0" u="none" strike="noStrike" cap="none" dirty="0">
              <a:latin typeface="Arial"/>
              <a:ea typeface="Arial"/>
              <a:cs typeface="Arial"/>
            </a:endParaRPr>
          </a:p>
          <a:p>
            <a:pPr marL="342900" marR="0" lvl="0" indent="-342900" algn="l" rtl="0">
              <a:lnSpc>
                <a:spcPct val="90000"/>
              </a:lnSpc>
              <a:spcBef>
                <a:spcPts val="444"/>
              </a:spcBef>
              <a:spcAft>
                <a:spcPts val="0"/>
              </a:spcAft>
              <a:buClr>
                <a:schemeClr val="dk1"/>
              </a:buClr>
              <a:buSzPts val="2220"/>
              <a:buFont typeface="Arial"/>
              <a:buNone/>
            </a:pPr>
            <a:endParaRPr sz="2220" b="0" i="0" u="none" strike="noStrike" cap="none" dirty="0">
              <a:solidFill>
                <a:schemeClr val="dk1"/>
              </a:solidFill>
              <a:latin typeface="Arial"/>
              <a:ea typeface="Arial"/>
              <a:cs typeface="Arial"/>
              <a:sym typeface="Arial"/>
            </a:endParaRPr>
          </a:p>
          <a:p>
            <a:pPr marL="342900" marR="0" lvl="0" indent="-342900" algn="l" rtl="0">
              <a:lnSpc>
                <a:spcPct val="90000"/>
              </a:lnSpc>
              <a:spcBef>
                <a:spcPts val="444"/>
              </a:spcBef>
              <a:spcAft>
                <a:spcPts val="0"/>
              </a:spcAft>
              <a:buClr>
                <a:schemeClr val="dk1"/>
              </a:buClr>
              <a:buSzPts val="2220"/>
              <a:buFont typeface="Arial"/>
              <a:buNone/>
            </a:pPr>
            <a:endParaRPr sz="2220" b="0" i="0" u="none" strike="noStrike" cap="none" dirty="0">
              <a:solidFill>
                <a:schemeClr val="dk1"/>
              </a:solidFill>
              <a:latin typeface="Arial"/>
              <a:ea typeface="Arial"/>
              <a:cs typeface="Arial"/>
              <a:sym typeface="Arial"/>
            </a:endParaRPr>
          </a:p>
          <a:p>
            <a:pPr marL="0" marR="0" lvl="0" indent="-140970" algn="l" rtl="0">
              <a:lnSpc>
                <a:spcPct val="90000"/>
              </a:lnSpc>
              <a:spcBef>
                <a:spcPts val="444"/>
              </a:spcBef>
              <a:buClr>
                <a:schemeClr val="dk1"/>
              </a:buClr>
              <a:buSzPts val="2220"/>
              <a:buFont typeface="Arial"/>
              <a:buNone/>
            </a:pPr>
            <a:endParaRPr sz="2220" b="0" i="0" u="none" strike="noStrike" cap="none" dirty="0">
              <a:solidFill>
                <a:schemeClr val="dk1"/>
              </a:solidFill>
              <a:latin typeface="Arial"/>
              <a:ea typeface="Arial"/>
              <a:cs typeface="Arial"/>
              <a:sym typeface="Arial"/>
            </a:endParaRPr>
          </a:p>
        </p:txBody>
      </p:sp>
      <p:sp>
        <p:nvSpPr>
          <p:cNvPr id="129" name="Shape 129"/>
          <p:cNvSpPr txBox="1">
            <a:spLocks noGrp="1"/>
          </p:cNvSpPr>
          <p:nvPr>
            <p:ph type="body" idx="3"/>
          </p:nvPr>
        </p:nvSpPr>
        <p:spPr>
          <a:xfrm>
            <a:off x="4647640" y="1289853"/>
            <a:ext cx="3966136" cy="706742"/>
          </a:xfrm>
          <a:prstGeom prst="rect">
            <a:avLst/>
          </a:prstGeom>
          <a:noFill/>
          <a:ln>
            <a:noFill/>
          </a:ln>
        </p:spPr>
        <p:txBody>
          <a:bodyPr wrap="square" lIns="91425" tIns="45700" rIns="91425" bIns="45700" anchor="b" anchorCtr="0">
            <a:noAutofit/>
          </a:bodyPr>
          <a:lstStyle/>
          <a:p>
            <a:pPr indent="-152400" algn="l">
              <a:spcBef>
                <a:spcPts val="0"/>
              </a:spcBef>
            </a:pPr>
            <a:endParaRPr lang="en-US" dirty="0">
              <a:latin typeface="Arial"/>
              <a:ea typeface="Arial"/>
              <a:cs typeface="Arial"/>
            </a:endParaRPr>
          </a:p>
          <a:p>
            <a:pPr indent="-152400" algn="l">
              <a:spcBef>
                <a:spcPts val="0"/>
              </a:spcBef>
            </a:pPr>
            <a:endParaRPr lang="en-US" dirty="0">
              <a:latin typeface="Arial"/>
              <a:ea typeface="Arial"/>
              <a:cs typeface="Arial"/>
            </a:endParaRPr>
          </a:p>
          <a:p>
            <a:pPr indent="-152400" algn="l">
              <a:spcBef>
                <a:spcPts val="0"/>
              </a:spcBef>
            </a:pPr>
            <a:endParaRPr lang="en-US" dirty="0">
              <a:latin typeface="Arial"/>
              <a:ea typeface="Arial"/>
              <a:cs typeface="Arial"/>
            </a:endParaRPr>
          </a:p>
          <a:p>
            <a:pPr indent="-152400" algn="l">
              <a:spcBef>
                <a:spcPts val="0"/>
              </a:spcBef>
            </a:pPr>
            <a:endParaRPr lang="en-US" dirty="0">
              <a:latin typeface="Arial"/>
              <a:ea typeface="Arial"/>
              <a:cs typeface="Arial"/>
            </a:endParaRPr>
          </a:p>
          <a:p>
            <a:pPr indent="-152400" algn="l">
              <a:spcBef>
                <a:spcPts val="0"/>
              </a:spcBef>
            </a:pPr>
            <a:r>
              <a:rPr lang="en-US" dirty="0">
                <a:latin typeface="Arial"/>
                <a:ea typeface="Arial"/>
                <a:cs typeface="Arial"/>
              </a:rPr>
              <a:t>   </a:t>
            </a:r>
            <a:endParaRPr lang="en-US" dirty="0">
              <a:ea typeface="Arial"/>
            </a:endParaRPr>
          </a:p>
          <a:p>
            <a:pPr indent="-152400" algn="l">
              <a:spcBef>
                <a:spcPts val="0"/>
              </a:spcBef>
            </a:pPr>
            <a:endParaRPr lang="en-US" dirty="0">
              <a:latin typeface="Arial"/>
              <a:ea typeface="Arial"/>
              <a:cs typeface="Arial"/>
            </a:endParaRPr>
          </a:p>
          <a:p>
            <a:pPr indent="-152400" algn="l">
              <a:spcBef>
                <a:spcPts val="0"/>
              </a:spcBef>
            </a:pPr>
            <a:r>
              <a:rPr lang="en-US" sz="2220" b="0" dirty="0">
                <a:latin typeface="Arial"/>
                <a:cs typeface="Arial"/>
              </a:rPr>
              <a:t>Python web.py   framework</a:t>
            </a:r>
          </a:p>
        </p:txBody>
      </p:sp>
      <p:sp>
        <p:nvSpPr>
          <p:cNvPr id="3" name="Text Placeholder 2">
            <a:extLst>
              <a:ext uri="{FF2B5EF4-FFF2-40B4-BE49-F238E27FC236}">
                <a16:creationId xmlns:a16="http://schemas.microsoft.com/office/drawing/2014/main" id="{292561EA-C410-4553-92FC-5847A8A474D9}"/>
              </a:ext>
            </a:extLst>
          </p:cNvPr>
          <p:cNvSpPr>
            <a:spLocks noGrp="1"/>
          </p:cNvSpPr>
          <p:nvPr>
            <p:ph type="body" idx="4"/>
          </p:nvPr>
        </p:nvSpPr>
        <p:spPr/>
        <p:txBody>
          <a:bodyPr/>
          <a:lstStyle/>
          <a:p>
            <a:pPr marL="152400" indent="0" algn="l">
              <a:buNone/>
            </a:pPr>
            <a:br>
              <a:rPr lang="en-US" b="1" dirty="0">
                <a:latin typeface="Arial"/>
                <a:cs typeface="Arial"/>
              </a:rPr>
            </a:br>
            <a:br>
              <a:rPr lang="en-US" b="1" dirty="0">
                <a:latin typeface="Arial"/>
                <a:cs typeface="Arial"/>
              </a:rPr>
            </a:br>
            <a:r>
              <a:rPr lang="en-US" sz="2200" dirty="0">
                <a:latin typeface="Arial"/>
                <a:cs typeface="Arial"/>
              </a:rPr>
              <a:t>Linux How-to Manuals from developer's best friend :)</a:t>
            </a:r>
          </a:p>
          <a:p>
            <a:pPr marL="152400" indent="0" algn="l">
              <a:buNone/>
            </a:pPr>
            <a:endParaRPr lang="en-US" sz="2220" dirty="0">
              <a:latin typeface="Arial"/>
              <a:cs typeface="Arial"/>
            </a:endParaRPr>
          </a:p>
          <a:p>
            <a:pPr marL="152400" indent="0" algn="l">
              <a:buNone/>
            </a:pPr>
            <a:endParaRPr lang="en-US" dirty="0"/>
          </a:p>
        </p:txBody>
      </p:sp>
      <p:pic>
        <p:nvPicPr>
          <p:cNvPr id="2" name="Picture 1">
            <a:extLst>
              <a:ext uri="{FF2B5EF4-FFF2-40B4-BE49-F238E27FC236}">
                <a16:creationId xmlns:a16="http://schemas.microsoft.com/office/drawing/2014/main" id="{04ECD731-00F9-40B5-81F2-7F280E2AFD48}"/>
              </a:ext>
            </a:extLst>
          </p:cNvPr>
          <p:cNvPicPr>
            <a:picLocks noChangeAspect="1"/>
          </p:cNvPicPr>
          <p:nvPr/>
        </p:nvPicPr>
        <p:blipFill>
          <a:blip r:embed="rId3"/>
          <a:stretch>
            <a:fillRect/>
          </a:stretch>
        </p:blipFill>
        <p:spPr>
          <a:xfrm>
            <a:off x="5297681" y="2061528"/>
            <a:ext cx="1647825" cy="742950"/>
          </a:xfrm>
          <a:prstGeom prst="rect">
            <a:avLst/>
          </a:prstGeom>
        </p:spPr>
      </p:pic>
      <p:pic>
        <p:nvPicPr>
          <p:cNvPr id="4" name="Picture 3">
            <a:extLst>
              <a:ext uri="{FF2B5EF4-FFF2-40B4-BE49-F238E27FC236}">
                <a16:creationId xmlns:a16="http://schemas.microsoft.com/office/drawing/2014/main" id="{ADBD6B20-EA28-4C83-B2C1-DCFFEF9E439A}"/>
              </a:ext>
            </a:extLst>
          </p:cNvPr>
          <p:cNvPicPr>
            <a:picLocks noChangeAspect="1"/>
          </p:cNvPicPr>
          <p:nvPr/>
        </p:nvPicPr>
        <p:blipFill>
          <a:blip r:embed="rId4"/>
          <a:stretch>
            <a:fillRect/>
          </a:stretch>
        </p:blipFill>
        <p:spPr>
          <a:xfrm>
            <a:off x="5297681" y="3776293"/>
            <a:ext cx="2179952" cy="730676"/>
          </a:xfrm>
          <a:prstGeom prst="rect">
            <a:avLst/>
          </a:prstGeom>
        </p:spPr>
      </p:pic>
      <p:pic>
        <p:nvPicPr>
          <p:cNvPr id="12" name="Picture 11">
            <a:extLst>
              <a:ext uri="{FF2B5EF4-FFF2-40B4-BE49-F238E27FC236}">
                <a16:creationId xmlns:a16="http://schemas.microsoft.com/office/drawing/2014/main" id="{A56595F0-0C60-47DB-9E04-52DC0191B0D5}"/>
              </a:ext>
            </a:extLst>
          </p:cNvPr>
          <p:cNvPicPr>
            <a:picLocks noChangeAspect="1"/>
          </p:cNvPicPr>
          <p:nvPr/>
        </p:nvPicPr>
        <p:blipFill>
          <a:blip r:embed="rId5"/>
          <a:stretch>
            <a:fillRect/>
          </a:stretch>
        </p:blipFill>
        <p:spPr>
          <a:xfrm>
            <a:off x="671351" y="1668891"/>
            <a:ext cx="2867025" cy="771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48965" y="433880"/>
            <a:ext cx="8246070" cy="610821"/>
          </a:xfrm>
          <a:prstGeom prst="rect">
            <a:avLst/>
          </a:prstGeom>
          <a:noFill/>
          <a:ln>
            <a:noFill/>
          </a:ln>
        </p:spPr>
        <p:txBody>
          <a:bodyPr wrap="square" lIns="91425" tIns="45700" rIns="91425" bIns="45700" anchor="ctr" anchorCtr="0">
            <a:noAutofit/>
          </a:bodyPr>
          <a:lstStyle/>
          <a:p>
            <a:pPr indent="-205740" algn="ctr">
              <a:buClr>
                <a:schemeClr val="lt1"/>
              </a:buClr>
              <a:buSzPts val="3240"/>
            </a:pPr>
            <a:r>
              <a:rPr lang="en-US" sz="3200" b="1" dirty="0">
                <a:solidFill>
                  <a:schemeClr val="lt1"/>
                </a:solidFill>
              </a:rPr>
              <a:t>System Network Setup </a:t>
            </a:r>
            <a:endParaRPr lang="en-US" sz="3200" b="1"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body" idx="1"/>
          </p:nvPr>
        </p:nvSpPr>
        <p:spPr>
          <a:xfrm>
            <a:off x="448966" y="1350111"/>
            <a:ext cx="8246070" cy="3512214"/>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342900" algn="l" rtl="0">
              <a:spcBef>
                <a:spcPts val="560"/>
              </a:spcBef>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6" name="Content Placeholder 2">
            <a:extLst>
              <a:ext uri="{FF2B5EF4-FFF2-40B4-BE49-F238E27FC236}">
                <a16:creationId xmlns:a16="http://schemas.microsoft.com/office/drawing/2014/main" id="{E14D5627-79BD-4DC3-BEA6-EDC25B8D757D}"/>
              </a:ext>
            </a:extLst>
          </p:cNvPr>
          <p:cNvSpPr txBox="1">
            <a:spLocks/>
          </p:cNvSpPr>
          <p:nvPr/>
        </p:nvSpPr>
        <p:spPr>
          <a:xfrm>
            <a:off x="296259" y="1198559"/>
            <a:ext cx="8398775" cy="366376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cs typeface="Arial"/>
              </a:rPr>
              <a:t>Debug network</a:t>
            </a:r>
            <a:endParaRPr lang="en-US" dirty="0"/>
          </a:p>
          <a:p>
            <a:pPr>
              <a:buFont typeface="Wingdings" panose="05000000000000000000" pitchFamily="2" charset="2"/>
              <a:buChar char="Ø"/>
            </a:pPr>
            <a:r>
              <a:rPr lang="en-US" dirty="0"/>
              <a:t>Configuration of 2 VMs</a:t>
            </a:r>
            <a:endParaRPr lang="en-US" dirty="0">
              <a:cs typeface="Arial"/>
            </a:endParaRPr>
          </a:p>
          <a:p>
            <a:pPr>
              <a:buFont typeface="Wingdings" panose="05000000000000000000" pitchFamily="2" charset="2"/>
              <a:buChar char="Ø"/>
            </a:pPr>
            <a:r>
              <a:rPr lang="en-US" dirty="0" err="1"/>
              <a:t>HAProxy</a:t>
            </a:r>
            <a:r>
              <a:rPr lang="en-US" dirty="0"/>
              <a:t> </a:t>
            </a:r>
            <a:r>
              <a:rPr lang="en-US" dirty="0">
                <a:cs typeface="Arial"/>
              </a:rPr>
              <a:t>Deployment from source</a:t>
            </a:r>
          </a:p>
          <a:p>
            <a:pPr>
              <a:buFont typeface="Wingdings" panose="05000000000000000000" pitchFamily="2" charset="2"/>
              <a:buChar char="Ø"/>
            </a:pPr>
            <a:r>
              <a:rPr lang="en-US" dirty="0"/>
              <a:t>VMs topology definition:</a:t>
            </a:r>
            <a:endParaRPr lang="en-US" dirty="0">
              <a:cs typeface="Arial"/>
            </a:endParaRPr>
          </a:p>
          <a:p>
            <a:pPr lvl="1">
              <a:buFont typeface="Wingdings" panose="05000000000000000000" pitchFamily="2" charset="2"/>
              <a:buChar char="Ø"/>
            </a:pPr>
            <a:r>
              <a:rPr lang="en-US" dirty="0"/>
              <a:t>Static IP requirements</a:t>
            </a:r>
            <a:endParaRPr lang="en-US" dirty="0">
              <a:cs typeface="Arial"/>
            </a:endParaRPr>
          </a:p>
          <a:p>
            <a:pPr lvl="1">
              <a:buFont typeface="Wingdings" panose="05000000000000000000" pitchFamily="2" charset="2"/>
              <a:buChar char="Ø"/>
            </a:pPr>
            <a:r>
              <a:rPr lang="en-US" dirty="0"/>
              <a:t>Allowing servers one way access to the internet using NAT interfaces</a:t>
            </a:r>
            <a:endParaRPr lang="en-US" dirty="0">
              <a:cs typeface="Arial"/>
            </a:endParaRPr>
          </a:p>
          <a:p>
            <a:pPr lvl="1">
              <a:buFont typeface="Arial" panose="05000000000000000000" pitchFamily="2" charset="2"/>
              <a:buChar char="•"/>
            </a:pPr>
            <a:endParaRPr lang="en-US" dirty="0">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48965" y="433880"/>
            <a:ext cx="8246070" cy="610821"/>
          </a:xfrm>
          <a:prstGeom prst="rect">
            <a:avLst/>
          </a:prstGeom>
          <a:noFill/>
          <a:ln>
            <a:noFill/>
          </a:ln>
        </p:spPr>
        <p:txBody>
          <a:bodyPr wrap="square" lIns="91425" tIns="45700" rIns="91425" bIns="45700" anchor="ctr" anchorCtr="0">
            <a:noAutofit/>
          </a:bodyPr>
          <a:lstStyle/>
          <a:p>
            <a:pPr algn="ctr">
              <a:buClr>
                <a:schemeClr val="lt1"/>
              </a:buClr>
              <a:buSzPts val="3240"/>
            </a:pPr>
            <a:r>
              <a:rPr lang="en-US" sz="3200" b="1">
                <a:solidFill>
                  <a:schemeClr val="lt1"/>
                </a:solidFill>
              </a:rPr>
              <a:t>POC System</a:t>
            </a:r>
            <a:endParaRPr lang="en-US">
              <a:solidFill>
                <a:schemeClr val="lt1"/>
              </a:solidFill>
            </a:endParaRPr>
          </a:p>
        </p:txBody>
      </p:sp>
      <p:sp>
        <p:nvSpPr>
          <p:cNvPr id="154" name="Shape 154"/>
          <p:cNvSpPr txBox="1">
            <a:spLocks noGrp="1"/>
          </p:cNvSpPr>
          <p:nvPr>
            <p:ph type="body" idx="1"/>
          </p:nvPr>
        </p:nvSpPr>
        <p:spPr>
          <a:xfrm>
            <a:off x="448966" y="1350111"/>
            <a:ext cx="8246070" cy="3512214"/>
          </a:xfrm>
          <a:prstGeom prst="rect">
            <a:avLst/>
          </a:prstGeom>
          <a:noFill/>
          <a:ln>
            <a:noFill/>
          </a:ln>
        </p:spPr>
        <p:txBody>
          <a:bodyPr wrap="square" lIns="91425" tIns="45700" rIns="91425" bIns="45700" anchor="t" anchorCtr="0">
            <a:noAutofit/>
          </a:bodyPr>
          <a:lstStyle/>
          <a:p>
            <a:pPr algn="ctr">
              <a:buSzPts val="2400"/>
              <a:buNone/>
            </a:pPr>
            <a:r>
              <a:rPr lang="en-US" sz="2400" b="1" dirty="0">
                <a:solidFill>
                  <a:schemeClr val="lt1"/>
                </a:solidFill>
                <a:latin typeface="Arial"/>
                <a:ea typeface="Arial"/>
                <a:cs typeface="Arial"/>
              </a:rPr>
              <a:t>Network Scale Up</a:t>
            </a:r>
            <a:endParaRPr lang="en-US" sz="2400">
              <a:solidFill>
                <a:schemeClr val="lt1"/>
              </a:solidFill>
              <a:latin typeface="Arial"/>
              <a:ea typeface="Arial"/>
              <a:cs typeface="Arial"/>
            </a:endParaRPr>
          </a:p>
          <a:p>
            <a:pPr algn="ctr">
              <a:buSzPts val="2400"/>
              <a:buNone/>
            </a:pPr>
            <a:r>
              <a:rPr lang="en-US" sz="2400" b="1" dirty="0">
                <a:solidFill>
                  <a:schemeClr val="lt1"/>
                </a:solidFill>
                <a:latin typeface="Arial"/>
                <a:ea typeface="Arial"/>
                <a:cs typeface="Arial"/>
              </a:rPr>
              <a:t>Network Scale Up</a:t>
            </a:r>
            <a:endParaRPr lang="en-US" sz="2400">
              <a:solidFill>
                <a:schemeClr val="lt1"/>
              </a:solidFill>
              <a:latin typeface="Arial"/>
              <a:ea typeface="Arial"/>
              <a:cs typeface="Arial"/>
            </a:endParaRPr>
          </a:p>
          <a:p>
            <a:pPr marL="342900" marR="0" lvl="0" indent="-342900" algn="l">
              <a:spcBef>
                <a:spcPts val="0"/>
              </a:spcBef>
              <a:spcAft>
                <a:spcPts val="0"/>
              </a:spcAft>
              <a:buClr>
                <a:schemeClr val="dk1"/>
              </a:buClr>
              <a:buSzPts val="2400"/>
              <a:buFont typeface="Arial"/>
              <a:buNone/>
            </a:pPr>
            <a:endParaRPr sz="2400" b="0" i="0" u="none" strike="noStrike" cap="none" dirty="0">
              <a:latin typeface="Arial"/>
              <a:ea typeface="Arial"/>
              <a:cs typeface="Arial"/>
            </a:endParaRPr>
          </a:p>
          <a:p>
            <a:pPr marL="342900" marR="0" lvl="0" indent="-342900" algn="l" rtl="0">
              <a:spcBef>
                <a:spcPts val="480"/>
              </a:spcBef>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5" name="Shape 155"/>
          <p:cNvSpPr txBox="1"/>
          <p:nvPr/>
        </p:nvSpPr>
        <p:spPr>
          <a:xfrm>
            <a:off x="296259" y="1198559"/>
            <a:ext cx="8398775" cy="3663766"/>
          </a:xfrm>
          <a:prstGeom prst="rect">
            <a:avLst/>
          </a:prstGeom>
          <a:noFill/>
          <a:ln>
            <a:noFill/>
          </a:ln>
        </p:spPr>
        <p:txBody>
          <a:bodyPr wrap="square" lIns="91425" tIns="45700" rIns="91425" bIns="45700" anchor="t" anchorCtr="0">
            <a:noAutofit/>
          </a:bodyPr>
          <a:lstStyle/>
          <a:p>
            <a:pPr marL="457200" marR="0" lvl="1" algn="l" rtl="0">
              <a:spcBef>
                <a:spcPts val="560"/>
              </a:spcBef>
              <a:spcAft>
                <a:spcPts val="0"/>
              </a:spcAft>
              <a:buClr>
                <a:schemeClr val="dk1"/>
              </a:buClr>
              <a:buSzPts val="2800"/>
            </a:pPr>
            <a:endParaRPr lang="en-US" sz="2800" dirty="0">
              <a:solidFill>
                <a:schemeClr val="dk1"/>
              </a:solidFill>
            </a:endParaRPr>
          </a:p>
          <a:p>
            <a:pPr>
              <a:spcBef>
                <a:spcPts val="560"/>
              </a:spcBef>
              <a:buClr>
                <a:schemeClr val="dk1"/>
              </a:buClr>
              <a:buSzPts val="2800"/>
            </a:pPr>
            <a:endParaRPr lang="en-US" sz="2800" b="1" dirty="0">
              <a:solidFill>
                <a:schemeClr val="lt1"/>
              </a:solidFill>
            </a:endParaRPr>
          </a:p>
          <a:p>
            <a:pPr marL="742950" marR="0" lvl="1" indent="-285750" algn="l" rtl="0">
              <a:spcBef>
                <a:spcPts val="480"/>
              </a:spcBef>
              <a:spcAft>
                <a:spcPts val="0"/>
              </a:spcAft>
              <a:buClr>
                <a:schemeClr val="dk1"/>
              </a:buClr>
              <a:buSzPts val="24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ts val="2400"/>
              <a:buFont typeface="Noto Sans Symbols"/>
              <a:buNone/>
            </a:pPr>
            <a:endParaRPr sz="2400" dirty="0">
              <a:solidFill>
                <a:schemeClr val="dk1"/>
              </a:solidFill>
              <a:latin typeface="Arial"/>
              <a:ea typeface="Arial"/>
              <a:cs typeface="Arial"/>
              <a:sym typeface="Arial"/>
            </a:endParaRPr>
          </a:p>
          <a:p>
            <a:pPr marL="742950" marR="0" lvl="1" indent="-285750" algn="l" rtl="0">
              <a:spcBef>
                <a:spcPts val="480"/>
              </a:spcBef>
              <a:buClr>
                <a:schemeClr val="dk1"/>
              </a:buClr>
              <a:buSzPts val="2400"/>
              <a:buFont typeface="Noto Sans Symbols"/>
              <a:buNone/>
            </a:pPr>
            <a:endParaRPr sz="2400" b="0" i="0" u="none" strike="noStrike" cap="none" dirty="0">
              <a:solidFill>
                <a:schemeClr val="dk1"/>
              </a:solidFill>
              <a:latin typeface="Arial"/>
              <a:ea typeface="Arial"/>
              <a:cs typeface="Arial"/>
              <a:sym typeface="Arial"/>
            </a:endParaRPr>
          </a:p>
        </p:txBody>
      </p:sp>
      <p:pic>
        <p:nvPicPr>
          <p:cNvPr id="4" name="Picture 4">
            <a:extLst>
              <a:ext uri="{FF2B5EF4-FFF2-40B4-BE49-F238E27FC236}">
                <a16:creationId xmlns:a16="http://schemas.microsoft.com/office/drawing/2014/main" id="{8B1B76AA-FBDD-4CB5-9F6F-BF2C069A02CC}"/>
              </a:ext>
            </a:extLst>
          </p:cNvPr>
          <p:cNvPicPr>
            <a:picLocks noChangeAspect="1"/>
          </p:cNvPicPr>
          <p:nvPr/>
        </p:nvPicPr>
        <p:blipFill>
          <a:blip r:embed="rId3"/>
          <a:stretch>
            <a:fillRect/>
          </a:stretch>
        </p:blipFill>
        <p:spPr>
          <a:xfrm>
            <a:off x="1205542" y="1115489"/>
            <a:ext cx="6732917" cy="3818295"/>
          </a:xfrm>
          <a:prstGeom prst="rect">
            <a:avLst/>
          </a:prstGeom>
        </p:spPr>
      </p:pic>
    </p:spTree>
    <p:extLst>
      <p:ext uri="{BB962C8B-B14F-4D97-AF65-F5344CB8AC3E}">
        <p14:creationId xmlns:p14="http://schemas.microsoft.com/office/powerpoint/2010/main" val="2882880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i="0" u="none" strike="noStrike" cap="none" dirty="0">
                <a:solidFill>
                  <a:srgbClr val="00AACC"/>
                </a:solidFill>
                <a:latin typeface="Calibri"/>
                <a:ea typeface="Calibri"/>
                <a:cs typeface="Calibri"/>
                <a:sym typeface="Calibri"/>
              </a:rPr>
              <a:t>Client</a:t>
            </a: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0" i="0" u="none" strike="noStrike" cap="none" dirty="0">
                <a:latin typeface="Arial"/>
                <a:ea typeface="Arial"/>
                <a:cs typeface="Arial"/>
                <a:sym typeface="Arial"/>
              </a:rPr>
              <a:t>Load Generator</a:t>
            </a:r>
          </a:p>
          <a:p>
            <a:pPr marL="0" marR="0" lvl="0" indent="0" algn="l" rtl="0">
              <a:spcBef>
                <a:spcPts val="0"/>
              </a:spcBef>
              <a:spcAft>
                <a:spcPts val="0"/>
              </a:spcAft>
              <a:buClr>
                <a:schemeClr val="dk1"/>
              </a:buClr>
              <a:buSzPts val="2800"/>
              <a:buNone/>
            </a:pPr>
            <a:endParaRPr lang="en-US" sz="2800" b="0" i="0" u="none" strike="noStrike" cap="none" dirty="0">
              <a:latin typeface="Arial"/>
              <a:ea typeface="Arial"/>
              <a:cs typeface="Arial"/>
              <a:sym typeface="Arial"/>
            </a:endParaRPr>
          </a:p>
          <a:p>
            <a:pPr lvl="0" indent="-342900">
              <a:spcBef>
                <a:spcPts val="0"/>
              </a:spcBef>
              <a:buFont typeface="Noto Sans Symbols"/>
              <a:buChar char="➢"/>
            </a:pPr>
            <a:r>
              <a:rPr lang="en-US" dirty="0"/>
              <a:t>Many synchronous HTTP connections</a:t>
            </a:r>
          </a:p>
          <a:p>
            <a:pPr indent="-342900">
              <a:spcBef>
                <a:spcPts val="0"/>
              </a:spcBef>
              <a:buFont typeface="Noto Sans Symbols"/>
              <a:buChar char="➢"/>
            </a:pPr>
            <a:endParaRPr lang="en-US" dirty="0"/>
          </a:p>
          <a:p>
            <a:pPr indent="-342900">
              <a:spcBef>
                <a:spcPts val="0"/>
              </a:spcBef>
              <a:buFont typeface="Noto Sans Symbols"/>
              <a:buChar char="➢"/>
            </a:pPr>
            <a:r>
              <a:rPr lang="en-US" dirty="0"/>
              <a:t>HTTP JSON response</a:t>
            </a:r>
          </a:p>
          <a:p>
            <a:pPr marL="0" indent="0">
              <a:spcBef>
                <a:spcPts val="0"/>
              </a:spcBef>
              <a:buNone/>
            </a:pPr>
            <a:endParaRPr lang="en-US" dirty="0"/>
          </a:p>
          <a:p>
            <a:pPr indent="-342900">
              <a:spcBef>
                <a:spcPts val="0"/>
              </a:spcBef>
              <a:buFont typeface="Noto Sans Symbols"/>
              <a:buChar char="➢"/>
            </a:pPr>
            <a:r>
              <a:rPr lang="en-US" dirty="0"/>
              <a:t>Results logging to CSV</a:t>
            </a:r>
          </a:p>
          <a:p>
            <a:pPr lvl="0" indent="-342900">
              <a:spcBef>
                <a:spcPts val="0"/>
              </a:spcBef>
              <a:buFont typeface="Noto Sans Symbols"/>
              <a:buChar char="➢"/>
            </a:pPr>
            <a:endParaRPr lang="en-US" sz="2800" b="0" i="0" u="none" strike="noStrike" cap="none" dirty="0">
              <a:latin typeface="Arial"/>
              <a:ea typeface="Arial"/>
              <a:cs typeface="Arial"/>
            </a:endParaRPr>
          </a:p>
          <a:p>
            <a:pPr marL="342900" marR="0" lvl="0" indent="-342900" algn="l" rtl="0">
              <a:spcBef>
                <a:spcPts val="560"/>
              </a:spcBef>
              <a:spcAft>
                <a:spcPts val="0"/>
              </a:spcAft>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5781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i="0" u="none" strike="noStrike" cap="none" dirty="0">
                <a:solidFill>
                  <a:srgbClr val="00AACC"/>
                </a:solidFill>
                <a:latin typeface="Calibri"/>
                <a:ea typeface="Calibri"/>
                <a:cs typeface="Calibri"/>
                <a:sym typeface="Calibri"/>
              </a:rPr>
              <a:t>Server</a:t>
            </a:r>
          </a:p>
        </p:txBody>
      </p:sp>
      <p:sp>
        <p:nvSpPr>
          <p:cNvPr id="108" name="Shape 108"/>
          <p:cNvSpPr txBox="1">
            <a:spLocks noGrp="1"/>
          </p:cNvSpPr>
          <p:nvPr>
            <p:ph type="body" idx="1"/>
          </p:nvPr>
        </p:nvSpPr>
        <p:spPr>
          <a:xfrm>
            <a:off x="2281425" y="1044700"/>
            <a:ext cx="6108300" cy="3876307"/>
          </a:xfrm>
          <a:prstGeom prst="rect">
            <a:avLst/>
          </a:prstGeom>
          <a:noFill/>
          <a:ln>
            <a:noFill/>
          </a:ln>
        </p:spPr>
        <p:txBody>
          <a:bodyPr wrap="square" lIns="91425" tIns="45700" rIns="91425" bIns="45700" anchor="t" anchorCtr="0">
            <a:noAutofit/>
          </a:bodyPr>
          <a:lstStyle/>
          <a:p>
            <a:pPr indent="-342900">
              <a:spcBef>
                <a:spcPts val="0"/>
              </a:spcBef>
              <a:buFont typeface="Noto Sans Symbols"/>
              <a:buChar char="➢"/>
            </a:pPr>
            <a:r>
              <a:rPr lang="en-US" dirty="0"/>
              <a:t>Using URL parameters:                          </a:t>
            </a:r>
            <a:r>
              <a:rPr lang="en-US" u="sng" dirty="0">
                <a:solidFill>
                  <a:schemeClr val="accent1"/>
                </a:solidFill>
              </a:rPr>
              <a:t>192.168.56.254/</a:t>
            </a:r>
            <a:r>
              <a:rPr lang="en-US" u="sng" dirty="0" err="1">
                <a:solidFill>
                  <a:schemeClr val="accent1"/>
                </a:solidFill>
              </a:rPr>
              <a:t>isPrime</a:t>
            </a:r>
            <a:r>
              <a:rPr lang="en-US" u="sng" dirty="0">
                <a:solidFill>
                  <a:schemeClr val="accent1"/>
                </a:solidFill>
              </a:rPr>
              <a:t>/234355</a:t>
            </a:r>
          </a:p>
          <a:p>
            <a:pPr lvl="0" indent="-342900">
              <a:spcBef>
                <a:spcPts val="0"/>
              </a:spcBef>
              <a:buFont typeface="Noto Sans Symbols"/>
              <a:buChar char="➢"/>
            </a:pPr>
            <a:r>
              <a:rPr lang="en-US" dirty="0"/>
              <a:t>Closest prime calculation</a:t>
            </a:r>
          </a:p>
          <a:p>
            <a:pPr lvl="0" indent="-342900">
              <a:spcBef>
                <a:spcPts val="0"/>
              </a:spcBef>
              <a:buFont typeface="Noto Sans Symbols"/>
              <a:buChar char="➢"/>
            </a:pPr>
            <a:r>
              <a:rPr lang="en-US" dirty="0"/>
              <a:t>Semi-Heterogeneous servers</a:t>
            </a:r>
          </a:p>
          <a:p>
            <a:pPr marL="0" lvl="0" indent="0">
              <a:spcBef>
                <a:spcPts val="0"/>
              </a:spcBef>
              <a:buNone/>
            </a:pPr>
            <a:endParaRPr lang="en-US" dirty="0"/>
          </a:p>
          <a:p>
            <a:pPr indent="-342900">
              <a:spcBef>
                <a:spcPts val="0"/>
              </a:spcBef>
              <a:buFont typeface="Noto Sans Symbols"/>
              <a:buChar char="➢"/>
            </a:pPr>
            <a:r>
              <a:rPr lang="en-US" dirty="0"/>
              <a:t>Taskset – each server process on different core</a:t>
            </a:r>
          </a:p>
          <a:p>
            <a:pPr indent="-342900">
              <a:spcBef>
                <a:spcPts val="0"/>
              </a:spcBef>
              <a:buFont typeface="Noto Sans Symbols"/>
              <a:buChar char="➢"/>
            </a:pPr>
            <a:r>
              <a:rPr lang="en-US" dirty="0"/>
              <a:t>JSON response – request handling stats</a:t>
            </a:r>
          </a:p>
          <a:p>
            <a:pPr lvl="0" indent="-342900">
              <a:spcBef>
                <a:spcPts val="0"/>
              </a:spcBef>
              <a:buFont typeface="Noto Sans Symbols"/>
              <a:buChar char="➢"/>
            </a:pPr>
            <a:endParaRPr lang="en-US" sz="2800" b="0" i="0" u="none" strike="noStrike" cap="none" dirty="0">
              <a:latin typeface="Arial"/>
              <a:ea typeface="Arial"/>
              <a:cs typeface="Arial"/>
            </a:endParaRPr>
          </a:p>
          <a:p>
            <a:pPr marL="342900" marR="0" lvl="0" indent="-342900" algn="l" rtl="0">
              <a:spcBef>
                <a:spcPts val="560"/>
              </a:spcBef>
              <a:spcAft>
                <a:spcPts val="0"/>
              </a:spcAft>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graphicFrame>
        <p:nvGraphicFramePr>
          <p:cNvPr id="2" name="טבלה 1">
            <a:extLst>
              <a:ext uri="{FF2B5EF4-FFF2-40B4-BE49-F238E27FC236}">
                <a16:creationId xmlns:a16="http://schemas.microsoft.com/office/drawing/2014/main" id="{1FF72F74-85B9-47F1-87B4-6785B437DCD1}"/>
              </a:ext>
            </a:extLst>
          </p:cNvPr>
          <p:cNvGraphicFramePr>
            <a:graphicFrameLocks noGrp="1"/>
          </p:cNvGraphicFramePr>
          <p:nvPr>
            <p:extLst>
              <p:ext uri="{D42A27DB-BD31-4B8C-83A1-F6EECF244321}">
                <p14:modId xmlns:p14="http://schemas.microsoft.com/office/powerpoint/2010/main" val="2586469678"/>
              </p:ext>
            </p:extLst>
          </p:nvPr>
        </p:nvGraphicFramePr>
        <p:xfrm>
          <a:off x="2717606" y="2815280"/>
          <a:ext cx="4772100" cy="370840"/>
        </p:xfrm>
        <a:graphic>
          <a:graphicData uri="http://schemas.openxmlformats.org/drawingml/2006/table">
            <a:tbl>
              <a:tblPr firstRow="1" bandRow="1">
                <a:tableStyleId>{5C22544A-7EE6-4342-B048-85BDC9FD1C3A}</a:tableStyleId>
              </a:tblPr>
              <a:tblGrid>
                <a:gridCol w="795350">
                  <a:extLst>
                    <a:ext uri="{9D8B030D-6E8A-4147-A177-3AD203B41FA5}">
                      <a16:colId xmlns:a16="http://schemas.microsoft.com/office/drawing/2014/main" val="3373428540"/>
                    </a:ext>
                  </a:extLst>
                </a:gridCol>
                <a:gridCol w="795350">
                  <a:extLst>
                    <a:ext uri="{9D8B030D-6E8A-4147-A177-3AD203B41FA5}">
                      <a16:colId xmlns:a16="http://schemas.microsoft.com/office/drawing/2014/main" val="785966119"/>
                    </a:ext>
                  </a:extLst>
                </a:gridCol>
                <a:gridCol w="795350">
                  <a:extLst>
                    <a:ext uri="{9D8B030D-6E8A-4147-A177-3AD203B41FA5}">
                      <a16:colId xmlns:a16="http://schemas.microsoft.com/office/drawing/2014/main" val="1281949526"/>
                    </a:ext>
                  </a:extLst>
                </a:gridCol>
                <a:gridCol w="795350">
                  <a:extLst>
                    <a:ext uri="{9D8B030D-6E8A-4147-A177-3AD203B41FA5}">
                      <a16:colId xmlns:a16="http://schemas.microsoft.com/office/drawing/2014/main" val="3905188985"/>
                    </a:ext>
                  </a:extLst>
                </a:gridCol>
                <a:gridCol w="795350">
                  <a:extLst>
                    <a:ext uri="{9D8B030D-6E8A-4147-A177-3AD203B41FA5}">
                      <a16:colId xmlns:a16="http://schemas.microsoft.com/office/drawing/2014/main" val="11015673"/>
                    </a:ext>
                  </a:extLst>
                </a:gridCol>
                <a:gridCol w="795350">
                  <a:extLst>
                    <a:ext uri="{9D8B030D-6E8A-4147-A177-3AD203B41FA5}">
                      <a16:colId xmlns:a16="http://schemas.microsoft.com/office/drawing/2014/main" val="3052959674"/>
                    </a:ext>
                  </a:extLst>
                </a:gridCol>
              </a:tblGrid>
              <a:tr h="370840">
                <a:tc>
                  <a:txBody>
                    <a:bodyPr/>
                    <a:lstStyle/>
                    <a:p>
                      <a:pPr algn="ctr"/>
                      <a:r>
                        <a:rPr lang="en-US" sz="1800" dirty="0"/>
                        <a:t>2</a:t>
                      </a:r>
                    </a:p>
                  </a:txBody>
                  <a:tcPr/>
                </a:tc>
                <a:tc>
                  <a:txBody>
                    <a:bodyPr/>
                    <a:lstStyle/>
                    <a:p>
                      <a:pPr algn="ctr"/>
                      <a:r>
                        <a:rPr lang="en-US" sz="1800" dirty="0"/>
                        <a:t>3</a:t>
                      </a:r>
                    </a:p>
                  </a:txBody>
                  <a:tcPr/>
                </a:tc>
                <a:tc>
                  <a:txBody>
                    <a:bodyPr/>
                    <a:lstStyle/>
                    <a:p>
                      <a:pPr algn="ctr"/>
                      <a:r>
                        <a:rPr lang="en-US" sz="1800" dirty="0"/>
                        <a:t>4</a:t>
                      </a:r>
                    </a:p>
                  </a:txBody>
                  <a:tcPr/>
                </a:tc>
                <a:tc>
                  <a:txBody>
                    <a:bodyPr/>
                    <a:lstStyle/>
                    <a:p>
                      <a:pPr algn="ctr"/>
                      <a:r>
                        <a:rPr lang="en-US" sz="1800" dirty="0"/>
                        <a:t>3</a:t>
                      </a:r>
                    </a:p>
                  </a:txBody>
                  <a:tcPr/>
                </a:tc>
                <a:tc>
                  <a:txBody>
                    <a:bodyPr/>
                    <a:lstStyle/>
                    <a:p>
                      <a:pPr algn="ctr"/>
                      <a:r>
                        <a:rPr lang="en-US" sz="1800" dirty="0"/>
                        <a:t>5</a:t>
                      </a:r>
                    </a:p>
                  </a:txBody>
                  <a:tcPr/>
                </a:tc>
                <a:tc>
                  <a:txBody>
                    <a:bodyPr/>
                    <a:lstStyle/>
                    <a:p>
                      <a:pPr algn="ctr"/>
                      <a:r>
                        <a:rPr lang="en-US" sz="1800" dirty="0"/>
                        <a:t>5</a:t>
                      </a:r>
                    </a:p>
                  </a:txBody>
                  <a:tcPr/>
                </a:tc>
                <a:extLst>
                  <a:ext uri="{0D108BD9-81ED-4DB2-BD59-A6C34878D82A}">
                    <a16:rowId xmlns:a16="http://schemas.microsoft.com/office/drawing/2014/main" val="4039938967"/>
                  </a:ext>
                </a:extLst>
              </a:tr>
            </a:tbl>
          </a:graphicData>
        </a:graphic>
      </p:graphicFrame>
    </p:spTree>
    <p:extLst>
      <p:ext uri="{BB962C8B-B14F-4D97-AF65-F5344CB8AC3E}">
        <p14:creationId xmlns:p14="http://schemas.microsoft.com/office/powerpoint/2010/main" val="405317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i="0" u="none" strike="noStrike" cap="none" dirty="0">
                <a:solidFill>
                  <a:srgbClr val="00AACC"/>
                </a:solidFill>
                <a:latin typeface="Calibri"/>
                <a:ea typeface="Calibri"/>
                <a:cs typeface="Calibri"/>
                <a:sym typeface="Calibri"/>
              </a:rPr>
              <a:t>HTTP Load Balancing - Motivation</a:t>
            </a:r>
          </a:p>
        </p:txBody>
      </p:sp>
      <p:sp>
        <p:nvSpPr>
          <p:cNvPr id="3" name="מציין מיקום טקסט 2">
            <a:extLst>
              <a:ext uri="{FF2B5EF4-FFF2-40B4-BE49-F238E27FC236}">
                <a16:creationId xmlns:a16="http://schemas.microsoft.com/office/drawing/2014/main" id="{D8AC9CD1-3948-4AED-A57A-328FE4F748ED}"/>
              </a:ext>
            </a:extLst>
          </p:cNvPr>
          <p:cNvSpPr>
            <a:spLocks noGrp="1"/>
          </p:cNvSpPr>
          <p:nvPr>
            <p:ph type="body" idx="1"/>
          </p:nvPr>
        </p:nvSpPr>
        <p:spPr/>
        <p:txBody>
          <a:bodyPr/>
          <a:lstStyle/>
          <a:p>
            <a:pPr indent="-285750">
              <a:spcBef>
                <a:spcPts val="0"/>
              </a:spcBef>
              <a:buFont typeface="Calibri"/>
              <a:buChar char="➢"/>
            </a:pPr>
            <a:r>
              <a:rPr lang="en-US" sz="3200" dirty="0">
                <a:solidFill>
                  <a:srgbClr val="000000"/>
                </a:solidFill>
              </a:rPr>
              <a:t>Optimize resource usage</a:t>
            </a:r>
          </a:p>
          <a:p>
            <a:pPr indent="-285750">
              <a:spcBef>
                <a:spcPts val="0"/>
              </a:spcBef>
              <a:buFont typeface="Calibri"/>
              <a:buChar char="➢"/>
            </a:pPr>
            <a:endParaRPr lang="en-US" sz="3200" dirty="0">
              <a:solidFill>
                <a:srgbClr val="000000"/>
              </a:solidFill>
            </a:endParaRPr>
          </a:p>
          <a:p>
            <a:pPr indent="-285750">
              <a:spcBef>
                <a:spcPts val="0"/>
              </a:spcBef>
              <a:buFont typeface="Arial"/>
              <a:buChar char="➢"/>
            </a:pPr>
            <a:r>
              <a:rPr lang="en-US" sz="3200" dirty="0">
                <a:solidFill>
                  <a:srgbClr val="000000"/>
                </a:solidFill>
              </a:rPr>
              <a:t>Maximize throughput</a:t>
            </a:r>
          </a:p>
          <a:p>
            <a:pPr indent="-285750">
              <a:spcBef>
                <a:spcPts val="0"/>
              </a:spcBef>
              <a:buFont typeface="Arial"/>
              <a:buChar char="➢"/>
            </a:pPr>
            <a:endParaRPr lang="en-US" sz="3200" dirty="0">
              <a:solidFill>
                <a:srgbClr val="000000"/>
              </a:solidFill>
            </a:endParaRPr>
          </a:p>
          <a:p>
            <a:pPr indent="-285750">
              <a:spcBef>
                <a:spcPts val="0"/>
              </a:spcBef>
              <a:buFont typeface="Arial"/>
              <a:buChar char="➢"/>
            </a:pPr>
            <a:r>
              <a:rPr lang="en-US" sz="3200" dirty="0">
                <a:solidFill>
                  <a:srgbClr val="000000"/>
                </a:solidFill>
              </a:rPr>
              <a:t>Minimize latency</a:t>
            </a:r>
          </a:p>
          <a:p>
            <a:pPr indent="-285750">
              <a:spcBef>
                <a:spcPts val="0"/>
              </a:spcBef>
              <a:buFont typeface="Arial"/>
              <a:buChar char="➢"/>
            </a:pPr>
            <a:endParaRPr lang="en-US" sz="3200" dirty="0">
              <a:solidFill>
                <a:srgbClr val="000000"/>
              </a:solidFill>
            </a:endParaRPr>
          </a:p>
          <a:p>
            <a:pPr indent="-285750">
              <a:spcBef>
                <a:spcPts val="0"/>
              </a:spcBef>
              <a:buFont typeface="Arial"/>
              <a:buChar char="➢"/>
            </a:pPr>
            <a:r>
              <a:rPr lang="en-US" sz="3200" dirty="0">
                <a:solidFill>
                  <a:srgbClr val="000000"/>
                </a:solidFill>
              </a:rPr>
              <a:t>Avoid overload of</a:t>
            </a:r>
            <a:r>
              <a:rPr lang="en-US" sz="3200" dirty="0">
                <a:solidFill>
                  <a:srgbClr val="000000"/>
                </a:solidFill>
                <a:latin typeface="Arial"/>
                <a:ea typeface="Arial"/>
                <a:cs typeface="Arial"/>
                <a:sym typeface="Arial"/>
              </a:rPr>
              <a:t> </a:t>
            </a:r>
            <a:r>
              <a:rPr lang="en-US" sz="3200" dirty="0">
                <a:solidFill>
                  <a:srgbClr val="000000"/>
                </a:solidFill>
              </a:rPr>
              <a:t>any single resource</a:t>
            </a:r>
          </a:p>
          <a:p>
            <a:endParaRPr lang="en-US" dirty="0"/>
          </a:p>
        </p:txBody>
      </p:sp>
    </p:spTree>
    <p:extLst>
      <p:ext uri="{BB962C8B-B14F-4D97-AF65-F5344CB8AC3E}">
        <p14:creationId xmlns:p14="http://schemas.microsoft.com/office/powerpoint/2010/main" val="11502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dirty="0"/>
              <a:t>Outline</a:t>
            </a:r>
            <a:endParaRPr lang="en-US" sz="2880" b="1" i="0" u="none" strike="noStrike" cap="none" dirty="0">
              <a:solidFill>
                <a:srgbClr val="00AACC"/>
              </a:solidFill>
              <a:latin typeface="Calibri"/>
              <a:ea typeface="Calibri"/>
              <a:cs typeface="Calibri"/>
              <a:sym typeface="Calibri"/>
            </a:endParaRP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indent="-342900">
              <a:buFont typeface="Noto Sans Symbols"/>
              <a:buChar char="➢"/>
            </a:pPr>
            <a:r>
              <a:rPr lang="en-US" sz="3200" dirty="0">
                <a:latin typeface="Arial"/>
                <a:cs typeface="Arial"/>
              </a:rPr>
              <a:t>Intro</a:t>
            </a:r>
          </a:p>
          <a:p>
            <a:pPr indent="-342900">
              <a:buFont typeface="Noto Sans Symbols"/>
              <a:buChar char="➢"/>
            </a:pPr>
            <a:r>
              <a:rPr lang="en-US" sz="3200" dirty="0">
                <a:latin typeface="Arial"/>
                <a:cs typeface="Arial"/>
                <a:sym typeface="Arial"/>
              </a:rPr>
              <a:t>Load Balancing Algorithms</a:t>
            </a:r>
            <a:endParaRPr lang="en-US" sz="3200" dirty="0">
              <a:latin typeface="Arial"/>
              <a:cs typeface="Arial"/>
            </a:endParaRPr>
          </a:p>
          <a:p>
            <a:pPr indent="-342900">
              <a:buFont typeface="Noto Sans Symbols"/>
              <a:buChar char="➢"/>
            </a:pPr>
            <a:r>
              <a:rPr lang="en-US" sz="3200" dirty="0">
                <a:latin typeface="Arial"/>
                <a:cs typeface="Arial"/>
                <a:sym typeface="Arial"/>
              </a:rPr>
              <a:t>POC System</a:t>
            </a:r>
          </a:p>
          <a:p>
            <a:pPr indent="-342900">
              <a:buFont typeface="Noto Sans Symbols"/>
              <a:buChar char="➢"/>
            </a:pPr>
            <a:r>
              <a:rPr lang="en-US" sz="3200" dirty="0">
                <a:latin typeface="Arial"/>
                <a:cs typeface="Arial"/>
                <a:sym typeface="Arial"/>
              </a:rPr>
              <a:t>Implementation</a:t>
            </a:r>
          </a:p>
          <a:p>
            <a:pPr indent="-342900">
              <a:buFont typeface="Noto Sans Symbols"/>
              <a:buChar char="➢"/>
            </a:pPr>
            <a:r>
              <a:rPr lang="en-US" sz="3200" b="0" i="0" u="none" strike="noStrike" cap="none" dirty="0">
                <a:solidFill>
                  <a:schemeClr val="dk1"/>
                </a:solidFill>
                <a:latin typeface="Arial"/>
                <a:cs typeface="Arial"/>
                <a:sym typeface="Arial"/>
              </a:rPr>
              <a:t>Challenges</a:t>
            </a:r>
          </a:p>
          <a:p>
            <a:pPr indent="-342900">
              <a:buFont typeface="Noto Sans Symbols"/>
              <a:buChar char="➢"/>
            </a:pPr>
            <a:r>
              <a:rPr lang="en-US" sz="3200" dirty="0">
                <a:latin typeface="Arial"/>
                <a:cs typeface="Arial"/>
                <a:sym typeface="Arial"/>
              </a:rPr>
              <a:t>Results and Conclusions</a:t>
            </a:r>
            <a:endParaRPr lang="en-US" sz="3200" b="0" i="0" u="none" strike="noStrike" cap="none" dirty="0">
              <a:solidFill>
                <a:schemeClr val="dk1"/>
              </a:solidFill>
              <a:latin typeface="Arial"/>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354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108">
                                            <p:txEl>
                                              <p:pRg st="3" end="3"/>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close up of a map&#10;&#10;Description generated with very high confidence">
            <a:extLst>
              <a:ext uri="{FF2B5EF4-FFF2-40B4-BE49-F238E27FC236}">
                <a16:creationId xmlns:a16="http://schemas.microsoft.com/office/drawing/2014/main" id="{AEC81D18-CC2D-49E5-92BC-55E5938D7E8A}"/>
              </a:ext>
            </a:extLst>
          </p:cNvPr>
          <p:cNvPicPr>
            <a:picLocks noChangeAspect="1"/>
          </p:cNvPicPr>
          <p:nvPr/>
        </p:nvPicPr>
        <p:blipFill rotWithShape="1">
          <a:blip r:embed="rId2"/>
          <a:srcRect t="15413"/>
          <a:stretch/>
        </p:blipFill>
        <p:spPr>
          <a:xfrm>
            <a:off x="-95230" y="51965"/>
            <a:ext cx="9143980" cy="5143490"/>
          </a:xfrm>
          <a:prstGeom prst="rect">
            <a:avLst/>
          </a:prstGeom>
        </p:spPr>
      </p:pic>
      <p:sp>
        <p:nvSpPr>
          <p:cNvPr id="7" name="TextBox 6">
            <a:extLst>
              <a:ext uri="{FF2B5EF4-FFF2-40B4-BE49-F238E27FC236}">
                <a16:creationId xmlns:a16="http://schemas.microsoft.com/office/drawing/2014/main" id="{D033F90A-B8AE-4D3E-9CC2-A58EED74641D}"/>
              </a:ext>
            </a:extLst>
          </p:cNvPr>
          <p:cNvSpPr txBox="1"/>
          <p:nvPr/>
        </p:nvSpPr>
        <p:spPr>
          <a:xfrm>
            <a:off x="2176462" y="1874838"/>
            <a:ext cx="4859531"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solidFill>
                  <a:schemeClr val="tx1"/>
                </a:solidFill>
                <a:latin typeface="Aharoni" panose="02010803020104030203" pitchFamily="2" charset="-79"/>
                <a:cs typeface="Aharoni" panose="02010803020104030203" pitchFamily="2" charset="-79"/>
              </a:rPr>
              <a:t>Just</a:t>
            </a:r>
            <a:r>
              <a:rPr lang="he-IL" sz="6000" dirty="0">
                <a:solidFill>
                  <a:schemeClr val="tx1"/>
                </a:solidFill>
                <a:latin typeface="Aharoni" panose="02010803020104030203" pitchFamily="2" charset="-79"/>
                <a:cs typeface="Aharoni" panose="02010803020104030203" pitchFamily="2" charset="-79"/>
              </a:rPr>
              <a:t> </a:t>
            </a:r>
            <a:r>
              <a:rPr lang="en-US" sz="6000" dirty="0">
                <a:solidFill>
                  <a:schemeClr val="tx1"/>
                </a:solidFill>
                <a:latin typeface="Aharoni" panose="02010803020104030203" pitchFamily="2" charset="-79"/>
                <a:cs typeface="Aharoni" panose="02010803020104030203" pitchFamily="2" charset="-79"/>
              </a:rPr>
              <a:t>kidding XD</a:t>
            </a:r>
          </a:p>
        </p:txBody>
      </p:sp>
    </p:spTree>
    <p:extLst>
      <p:ext uri="{BB962C8B-B14F-4D97-AF65-F5344CB8AC3E}">
        <p14:creationId xmlns:p14="http://schemas.microsoft.com/office/powerpoint/2010/main" val="97894223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nodeType="clickEffect">
                                  <p:stCondLst>
                                    <p:cond delay="0"/>
                                  </p:stCondLst>
                                  <p:childTnLst>
                                    <p:anim calcmode="lin" valueType="num">
                                      <p:cBhvr>
                                        <p:cTn id="12" dur="500"/>
                                        <p:tgtEl>
                                          <p:spTgt spid="4"/>
                                        </p:tgtEl>
                                        <p:attrNameLst>
                                          <p:attrName>ppt_w</p:attrName>
                                        </p:attrNameLst>
                                      </p:cBhvr>
                                      <p:tavLst>
                                        <p:tav tm="0">
                                          <p:val>
                                            <p:strVal val="ppt_w"/>
                                          </p:val>
                                        </p:tav>
                                        <p:tav tm="100000">
                                          <p:val>
                                            <p:fltVal val="0"/>
                                          </p:val>
                                        </p:tav>
                                      </p:tavLst>
                                    </p:anim>
                                    <p:anim calcmode="lin" valueType="num">
                                      <p:cBhvr>
                                        <p:cTn id="13" dur="500"/>
                                        <p:tgtEl>
                                          <p:spTgt spid="4"/>
                                        </p:tgtEl>
                                        <p:attrNameLst>
                                          <p:attrName>ppt_h</p:attrName>
                                        </p:attrNameLst>
                                      </p:cBhvr>
                                      <p:tavLst>
                                        <p:tav tm="0">
                                          <p:val>
                                            <p:strVal val="ppt_h"/>
                                          </p:val>
                                        </p:tav>
                                        <p:tav tm="100000">
                                          <p:val>
                                            <p:fltVal val="0"/>
                                          </p:val>
                                        </p:tav>
                                      </p:tavLst>
                                    </p:anim>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53" presetClass="exit" presetSubtype="32" fill="hold" grpId="1" nodeType="withEffect">
                                  <p:stCondLst>
                                    <p:cond delay="0"/>
                                  </p:stCondLst>
                                  <p:childTnLst>
                                    <p:anim calcmode="lin" valueType="num">
                                      <p:cBhvr>
                                        <p:cTn id="17" dur="500"/>
                                        <p:tgtEl>
                                          <p:spTgt spid="7"/>
                                        </p:tgtEl>
                                        <p:attrNameLst>
                                          <p:attrName>ppt_w</p:attrName>
                                        </p:attrNameLst>
                                      </p:cBhvr>
                                      <p:tavLst>
                                        <p:tav tm="0">
                                          <p:val>
                                            <p:strVal val="ppt_w"/>
                                          </p:val>
                                        </p:tav>
                                        <p:tav tm="100000">
                                          <p:val>
                                            <p:fltVal val="0"/>
                                          </p:val>
                                        </p:tav>
                                      </p:tavLst>
                                    </p:anim>
                                    <p:anim calcmode="lin" valueType="num">
                                      <p:cBhvr>
                                        <p:cTn id="18" dur="500"/>
                                        <p:tgtEl>
                                          <p:spTgt spid="7"/>
                                        </p:tgtEl>
                                        <p:attrNameLst>
                                          <p:attrName>ppt_h</p:attrName>
                                        </p:attrNameLst>
                                      </p:cBhvr>
                                      <p:tavLst>
                                        <p:tav tm="0">
                                          <p:val>
                                            <p:strVal val="ppt_h"/>
                                          </p:val>
                                        </p:tav>
                                        <p:tav tm="100000">
                                          <p:val>
                                            <p:fltVal val="0"/>
                                          </p:val>
                                        </p:tav>
                                      </p:tavLst>
                                    </p:anim>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5B3C8B2-F3EE-4CDA-A672-1CF08148AD4C}"/>
              </a:ext>
            </a:extLst>
          </p:cNvPr>
          <p:cNvSpPr/>
          <p:nvPr/>
        </p:nvSpPr>
        <p:spPr>
          <a:xfrm>
            <a:off x="1895304" y="1816376"/>
            <a:ext cx="3382373" cy="2245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Backend</a:t>
            </a:r>
            <a:endParaRPr lang="en-US" dirty="0"/>
          </a:p>
        </p:txBody>
      </p:sp>
      <p:sp>
        <p:nvSpPr>
          <p:cNvPr id="2" name="Title 1">
            <a:extLst>
              <a:ext uri="{FF2B5EF4-FFF2-40B4-BE49-F238E27FC236}">
                <a16:creationId xmlns:a16="http://schemas.microsoft.com/office/drawing/2014/main" id="{D10463CB-C982-4441-9741-B1F08CC85D02}"/>
              </a:ext>
            </a:extLst>
          </p:cNvPr>
          <p:cNvSpPr>
            <a:spLocks noGrp="1"/>
          </p:cNvSpPr>
          <p:nvPr>
            <p:ph type="title"/>
          </p:nvPr>
        </p:nvSpPr>
        <p:spPr/>
        <p:txBody>
          <a:bodyPr/>
          <a:lstStyle/>
          <a:p>
            <a:pPr algn="ctr"/>
            <a:r>
              <a:rPr lang="en-US" dirty="0" err="1">
                <a:solidFill>
                  <a:schemeClr val="bg1"/>
                </a:solidFill>
              </a:rPr>
              <a:t>HAProxy</a:t>
            </a:r>
            <a:r>
              <a:rPr lang="en-US" dirty="0">
                <a:solidFill>
                  <a:schemeClr val="bg1"/>
                </a:solidFill>
              </a:rPr>
              <a:t> Server PI Flow</a:t>
            </a:r>
          </a:p>
        </p:txBody>
      </p:sp>
      <p:sp>
        <p:nvSpPr>
          <p:cNvPr id="8" name="Rectangle: Rounded Corners 7">
            <a:extLst>
              <a:ext uri="{FF2B5EF4-FFF2-40B4-BE49-F238E27FC236}">
                <a16:creationId xmlns:a16="http://schemas.microsoft.com/office/drawing/2014/main" id="{90AA8E96-0D5F-4037-B1FF-F47667068D3E}"/>
              </a:ext>
            </a:extLst>
          </p:cNvPr>
          <p:cNvSpPr/>
          <p:nvPr/>
        </p:nvSpPr>
        <p:spPr>
          <a:xfrm>
            <a:off x="197126" y="284609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Parser</a:t>
            </a:r>
            <a:endParaRPr lang="en-US" dirty="0"/>
          </a:p>
        </p:txBody>
      </p:sp>
      <p:cxnSp>
        <p:nvCxnSpPr>
          <p:cNvPr id="9" name="Straight Arrow Connector 8">
            <a:extLst>
              <a:ext uri="{FF2B5EF4-FFF2-40B4-BE49-F238E27FC236}">
                <a16:creationId xmlns:a16="http://schemas.microsoft.com/office/drawing/2014/main" id="{A82164E0-1789-46E1-A219-EC54A4AB4F67}"/>
              </a:ext>
            </a:extLst>
          </p:cNvPr>
          <p:cNvCxnSpPr>
            <a:cxnSpLocks/>
          </p:cNvCxnSpPr>
          <p:nvPr/>
        </p:nvCxnSpPr>
        <p:spPr>
          <a:xfrm flipV="1">
            <a:off x="1105407" y="3071260"/>
            <a:ext cx="781512" cy="1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AD77D23-09B0-4F13-850A-D8C567A4A8EF}"/>
              </a:ext>
            </a:extLst>
          </p:cNvPr>
          <p:cNvSpPr/>
          <p:nvPr/>
        </p:nvSpPr>
        <p:spPr>
          <a:xfrm>
            <a:off x="2404683" y="3543909"/>
            <a:ext cx="2532066" cy="3338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cs typeface="Arial"/>
              </a:rPr>
              <a:t>Elastic Binary Search Tree </a:t>
            </a:r>
            <a:endParaRPr lang="en-US" dirty="0"/>
          </a:p>
        </p:txBody>
      </p:sp>
      <p:sp>
        <p:nvSpPr>
          <p:cNvPr id="12" name="Rectangle 11">
            <a:extLst>
              <a:ext uri="{FF2B5EF4-FFF2-40B4-BE49-F238E27FC236}">
                <a16:creationId xmlns:a16="http://schemas.microsoft.com/office/drawing/2014/main" id="{CB68A43D-772B-4301-8BFF-F69999E6507C}"/>
              </a:ext>
            </a:extLst>
          </p:cNvPr>
          <p:cNvSpPr/>
          <p:nvPr/>
        </p:nvSpPr>
        <p:spPr>
          <a:xfrm>
            <a:off x="6218337" y="2938183"/>
            <a:ext cx="2788584" cy="34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Persistent Idle API</a:t>
            </a:r>
            <a:endParaRPr lang="en-US" dirty="0"/>
          </a:p>
        </p:txBody>
      </p:sp>
      <p:sp>
        <p:nvSpPr>
          <p:cNvPr id="10" name="Rectangle 9">
            <a:extLst>
              <a:ext uri="{FF2B5EF4-FFF2-40B4-BE49-F238E27FC236}">
                <a16:creationId xmlns:a16="http://schemas.microsoft.com/office/drawing/2014/main" id="{87D114B9-2A8D-4E57-85BD-A621160896C4}"/>
              </a:ext>
            </a:extLst>
          </p:cNvPr>
          <p:cNvSpPr/>
          <p:nvPr/>
        </p:nvSpPr>
        <p:spPr>
          <a:xfrm>
            <a:off x="2198348" y="2025268"/>
            <a:ext cx="1344854" cy="443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cs typeface="Arial"/>
              </a:rPr>
              <a:t>Server</a:t>
            </a:r>
            <a:endParaRPr lang="en-US" dirty="0"/>
          </a:p>
        </p:txBody>
      </p:sp>
      <p:cxnSp>
        <p:nvCxnSpPr>
          <p:cNvPr id="4" name="Straight Arrow Connector 3">
            <a:extLst>
              <a:ext uri="{FF2B5EF4-FFF2-40B4-BE49-F238E27FC236}">
                <a16:creationId xmlns:a16="http://schemas.microsoft.com/office/drawing/2014/main" id="{FD9FC13B-C1EA-48FD-A825-D71222BAB2A1}"/>
              </a:ext>
            </a:extLst>
          </p:cNvPr>
          <p:cNvCxnSpPr/>
          <p:nvPr/>
        </p:nvCxnSpPr>
        <p:spPr>
          <a:xfrm>
            <a:off x="5386911" y="3055356"/>
            <a:ext cx="729504" cy="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7911C02-0090-4C0D-9396-64A4A50D938F}"/>
              </a:ext>
            </a:extLst>
          </p:cNvPr>
          <p:cNvSpPr/>
          <p:nvPr/>
        </p:nvSpPr>
        <p:spPr>
          <a:xfrm>
            <a:off x="-164994" y="4231244"/>
            <a:ext cx="1738032" cy="914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err="1">
                <a:solidFill>
                  <a:schemeClr val="tx1"/>
                </a:solidFill>
                <a:cs typeface="Arial"/>
              </a:rPr>
              <a:t>HAProxy.cfg</a:t>
            </a:r>
            <a:endParaRPr lang="en-US">
              <a:solidFill>
                <a:schemeClr val="tx1"/>
              </a:solidFill>
              <a:cs typeface="Arial"/>
            </a:endParaRPr>
          </a:p>
        </p:txBody>
      </p:sp>
      <p:sp>
        <p:nvSpPr>
          <p:cNvPr id="6" name="Arrow: Up 5">
            <a:extLst>
              <a:ext uri="{FF2B5EF4-FFF2-40B4-BE49-F238E27FC236}">
                <a16:creationId xmlns:a16="http://schemas.microsoft.com/office/drawing/2014/main" id="{81C2235A-04AE-444B-9E83-062E8A461C27}"/>
              </a:ext>
            </a:extLst>
          </p:cNvPr>
          <p:cNvSpPr/>
          <p:nvPr/>
        </p:nvSpPr>
        <p:spPr>
          <a:xfrm>
            <a:off x="411889" y="3780237"/>
            <a:ext cx="484632" cy="4069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9BF3835-7867-4FAD-9A62-C00E18778D27}"/>
              </a:ext>
            </a:extLst>
          </p:cNvPr>
          <p:cNvSpPr/>
          <p:nvPr/>
        </p:nvSpPr>
        <p:spPr>
          <a:xfrm>
            <a:off x="3957431" y="1961320"/>
            <a:ext cx="1204291" cy="85642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cs typeface="Arial"/>
              </a:rPr>
              <a:t>Proxy</a:t>
            </a:r>
            <a:endParaRPr lang="en-US">
              <a:ea typeface="+mn-lt"/>
              <a:cs typeface="+mn-lt"/>
            </a:endParaRPr>
          </a:p>
        </p:txBody>
      </p:sp>
    </p:spTree>
    <p:extLst>
      <p:ext uri="{BB962C8B-B14F-4D97-AF65-F5344CB8AC3E}">
        <p14:creationId xmlns:p14="http://schemas.microsoft.com/office/powerpoint/2010/main" val="1807832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3CB-C982-4441-9741-B1F08CC85D02}"/>
              </a:ext>
            </a:extLst>
          </p:cNvPr>
          <p:cNvSpPr>
            <a:spLocks noGrp="1"/>
          </p:cNvSpPr>
          <p:nvPr>
            <p:ph type="title"/>
          </p:nvPr>
        </p:nvSpPr>
        <p:spPr/>
        <p:txBody>
          <a:bodyPr/>
          <a:lstStyle/>
          <a:p>
            <a:pPr algn="ctr"/>
            <a:r>
              <a:rPr lang="en-US" dirty="0">
                <a:solidFill>
                  <a:schemeClr val="bg1"/>
                </a:solidFill>
              </a:rPr>
              <a:t>Persistent Idle API</a:t>
            </a:r>
          </a:p>
          <a:p>
            <a:pPr algn="ctr"/>
            <a:endParaRPr lang="en-US" dirty="0">
              <a:solidFill>
                <a:schemeClr val="bg1"/>
              </a:solidFill>
            </a:endParaRPr>
          </a:p>
        </p:txBody>
      </p:sp>
      <p:sp>
        <p:nvSpPr>
          <p:cNvPr id="3" name="Text Placeholder 2">
            <a:extLst>
              <a:ext uri="{FF2B5EF4-FFF2-40B4-BE49-F238E27FC236}">
                <a16:creationId xmlns:a16="http://schemas.microsoft.com/office/drawing/2014/main" id="{F2A3D7F0-332A-4DF4-8479-857524713382}"/>
              </a:ext>
            </a:extLst>
          </p:cNvPr>
          <p:cNvSpPr>
            <a:spLocks noGrp="1"/>
          </p:cNvSpPr>
          <p:nvPr>
            <p:ph type="body" idx="1"/>
          </p:nvPr>
        </p:nvSpPr>
        <p:spPr/>
        <p:txBody>
          <a:bodyPr/>
          <a:lstStyle/>
          <a:p>
            <a:pPr marL="457200" lvl="1" indent="0">
              <a:spcBef>
                <a:spcPct val="20000"/>
              </a:spcBef>
              <a:buNone/>
            </a:pPr>
            <a:br>
              <a:rPr lang="en-US" dirty="0"/>
            </a:br>
            <a:br>
              <a:rPr lang="en-US" dirty="0"/>
            </a:br>
            <a:br>
              <a:rPr lang="en-US" dirty="0"/>
            </a:br>
            <a:endParaRPr lang="en-US"/>
          </a:p>
        </p:txBody>
      </p:sp>
      <p:sp>
        <p:nvSpPr>
          <p:cNvPr id="13" name="Rectangle 12">
            <a:extLst>
              <a:ext uri="{FF2B5EF4-FFF2-40B4-BE49-F238E27FC236}">
                <a16:creationId xmlns:a16="http://schemas.microsoft.com/office/drawing/2014/main" id="{6B4FE65C-1A05-4CCD-BB6B-AEEDCBD098EF}"/>
              </a:ext>
            </a:extLst>
          </p:cNvPr>
          <p:cNvSpPr/>
          <p:nvPr/>
        </p:nvSpPr>
        <p:spPr>
          <a:xfrm>
            <a:off x="450476" y="1124170"/>
            <a:ext cx="3334869" cy="46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Init functions</a:t>
            </a:r>
          </a:p>
          <a:p>
            <a:pPr algn="ctr"/>
            <a:endParaRPr lang="en-US" dirty="0">
              <a:cs typeface="Arial"/>
            </a:endParaRPr>
          </a:p>
        </p:txBody>
      </p:sp>
      <p:sp>
        <p:nvSpPr>
          <p:cNvPr id="14" name="Rectangle 13">
            <a:extLst>
              <a:ext uri="{FF2B5EF4-FFF2-40B4-BE49-F238E27FC236}">
                <a16:creationId xmlns:a16="http://schemas.microsoft.com/office/drawing/2014/main" id="{8A3EEACE-3371-482B-85A2-0B4AF37C8926}"/>
              </a:ext>
            </a:extLst>
          </p:cNvPr>
          <p:cNvSpPr/>
          <p:nvPr/>
        </p:nvSpPr>
        <p:spPr>
          <a:xfrm>
            <a:off x="450475" y="2316255"/>
            <a:ext cx="2435598" cy="49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Arial"/>
              </a:rPr>
              <a:t>Next Server</a:t>
            </a:r>
          </a:p>
        </p:txBody>
      </p:sp>
      <p:sp>
        <p:nvSpPr>
          <p:cNvPr id="15" name="Rectangle 14">
            <a:extLst>
              <a:ext uri="{FF2B5EF4-FFF2-40B4-BE49-F238E27FC236}">
                <a16:creationId xmlns:a16="http://schemas.microsoft.com/office/drawing/2014/main" id="{80AA31D7-4DC0-4C56-9765-31852A8DC8CC}"/>
              </a:ext>
            </a:extLst>
          </p:cNvPr>
          <p:cNvSpPr/>
          <p:nvPr/>
        </p:nvSpPr>
        <p:spPr>
          <a:xfrm>
            <a:off x="316006" y="3324784"/>
            <a:ext cx="3089072" cy="52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Server down - Server up</a:t>
            </a:r>
          </a:p>
          <a:p>
            <a:pPr algn="ctr"/>
            <a:endParaRPr lang="en-US" dirty="0">
              <a:cs typeface="Arial"/>
            </a:endParaRPr>
          </a:p>
        </p:txBody>
      </p:sp>
      <p:pic>
        <p:nvPicPr>
          <p:cNvPr id="4" name="Picture 4" descr="A screenshot of a cell phone&#10;&#10;Description generated with high confidence">
            <a:extLst>
              <a:ext uri="{FF2B5EF4-FFF2-40B4-BE49-F238E27FC236}">
                <a16:creationId xmlns:a16="http://schemas.microsoft.com/office/drawing/2014/main" id="{965E045E-14E0-410A-A734-596CD43886C7}"/>
              </a:ext>
            </a:extLst>
          </p:cNvPr>
          <p:cNvPicPr>
            <a:picLocks noChangeAspect="1"/>
          </p:cNvPicPr>
          <p:nvPr/>
        </p:nvPicPr>
        <p:blipFill>
          <a:blip r:embed="rId3"/>
          <a:stretch>
            <a:fillRect/>
          </a:stretch>
        </p:blipFill>
        <p:spPr>
          <a:xfrm>
            <a:off x="3299791" y="1749363"/>
            <a:ext cx="5791200" cy="2804340"/>
          </a:xfrm>
          <a:prstGeom prst="rect">
            <a:avLst/>
          </a:prstGeom>
        </p:spPr>
      </p:pic>
      <p:sp>
        <p:nvSpPr>
          <p:cNvPr id="7" name="TextBox 6">
            <a:extLst>
              <a:ext uri="{FF2B5EF4-FFF2-40B4-BE49-F238E27FC236}">
                <a16:creationId xmlns:a16="http://schemas.microsoft.com/office/drawing/2014/main" id="{B5638715-5C9B-4101-BF85-2679FF894E83}"/>
              </a:ext>
            </a:extLst>
          </p:cNvPr>
          <p:cNvSpPr txBox="1"/>
          <p:nvPr/>
        </p:nvSpPr>
        <p:spPr>
          <a:xfrm>
            <a:off x="4351682" y="1245704"/>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lb_pi.c</a:t>
            </a:r>
          </a:p>
        </p:txBody>
      </p:sp>
    </p:spTree>
    <p:extLst>
      <p:ext uri="{BB962C8B-B14F-4D97-AF65-F5344CB8AC3E}">
        <p14:creationId xmlns:p14="http://schemas.microsoft.com/office/powerpoint/2010/main" val="423932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dirty="0" err="1"/>
              <a:t>haproxy.cfg</a:t>
            </a:r>
            <a:endParaRPr lang="en-US" sz="2880" b="1" i="0" u="none" strike="noStrike" cap="none" dirty="0">
              <a:solidFill>
                <a:srgbClr val="00AACC"/>
              </a:solidFill>
              <a:latin typeface="Calibri"/>
              <a:ea typeface="Calibri"/>
              <a:cs typeface="Calibri"/>
              <a:sym typeface="Calibri"/>
            </a:endParaRPr>
          </a:p>
        </p:txBody>
      </p:sp>
      <p:pic>
        <p:nvPicPr>
          <p:cNvPr id="3" name="תמונה 2">
            <a:extLst>
              <a:ext uri="{FF2B5EF4-FFF2-40B4-BE49-F238E27FC236}">
                <a16:creationId xmlns:a16="http://schemas.microsoft.com/office/drawing/2014/main" id="{DAFDB565-8696-4498-BE91-89EAE9BA524C}"/>
              </a:ext>
            </a:extLst>
          </p:cNvPr>
          <p:cNvPicPr>
            <a:picLocks noChangeAspect="1"/>
          </p:cNvPicPr>
          <p:nvPr/>
        </p:nvPicPr>
        <p:blipFill rotWithShape="1">
          <a:blip r:embed="rId3"/>
          <a:srcRect b="35268"/>
          <a:stretch/>
        </p:blipFill>
        <p:spPr>
          <a:xfrm>
            <a:off x="2281421" y="853874"/>
            <a:ext cx="2945094" cy="3600000"/>
          </a:xfrm>
          <a:prstGeom prst="rect">
            <a:avLst/>
          </a:prstGeom>
        </p:spPr>
      </p:pic>
      <p:pic>
        <p:nvPicPr>
          <p:cNvPr id="7" name="תמונה 6">
            <a:extLst>
              <a:ext uri="{FF2B5EF4-FFF2-40B4-BE49-F238E27FC236}">
                <a16:creationId xmlns:a16="http://schemas.microsoft.com/office/drawing/2014/main" id="{E4A74D6D-0E27-459C-BF7B-55CA0FFD2338}"/>
              </a:ext>
            </a:extLst>
          </p:cNvPr>
          <p:cNvPicPr>
            <a:picLocks noChangeAspect="1"/>
          </p:cNvPicPr>
          <p:nvPr/>
        </p:nvPicPr>
        <p:blipFill rotWithShape="1">
          <a:blip r:embed="rId3"/>
          <a:srcRect t="67103"/>
          <a:stretch/>
        </p:blipFill>
        <p:spPr>
          <a:xfrm>
            <a:off x="5267356" y="853874"/>
            <a:ext cx="2944800" cy="1829360"/>
          </a:xfrm>
          <a:prstGeom prst="rect">
            <a:avLst/>
          </a:prstGeom>
        </p:spPr>
      </p:pic>
      <p:sp>
        <p:nvSpPr>
          <p:cNvPr id="2" name="מלבן: פינות מעוגלות 1">
            <a:extLst>
              <a:ext uri="{FF2B5EF4-FFF2-40B4-BE49-F238E27FC236}">
                <a16:creationId xmlns:a16="http://schemas.microsoft.com/office/drawing/2014/main" id="{FD64D636-6CCC-4941-B7AB-BF6B23751943}"/>
              </a:ext>
            </a:extLst>
          </p:cNvPr>
          <p:cNvSpPr/>
          <p:nvPr/>
        </p:nvSpPr>
        <p:spPr>
          <a:xfrm>
            <a:off x="5412757" y="1724472"/>
            <a:ext cx="2092687" cy="13501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9299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dirty="0"/>
              <a:t>Outline</a:t>
            </a:r>
            <a:endParaRPr lang="en-US" sz="2880" b="1" i="0" u="none" strike="noStrike" cap="none" dirty="0">
              <a:solidFill>
                <a:srgbClr val="00AACC"/>
              </a:solidFill>
              <a:latin typeface="Calibri"/>
              <a:ea typeface="Calibri"/>
              <a:cs typeface="Calibri"/>
              <a:sym typeface="Calibri"/>
            </a:endParaRP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indent="-342900">
              <a:buFont typeface="Noto Sans Symbols"/>
              <a:buChar char="➢"/>
            </a:pPr>
            <a:r>
              <a:rPr lang="en-US" sz="3200" dirty="0">
                <a:latin typeface="Arial"/>
                <a:cs typeface="Arial"/>
              </a:rPr>
              <a:t>Intro</a:t>
            </a:r>
          </a:p>
          <a:p>
            <a:pPr indent="-342900">
              <a:buFont typeface="Noto Sans Symbols"/>
              <a:buChar char="➢"/>
            </a:pPr>
            <a:r>
              <a:rPr lang="en-US" sz="3200" dirty="0">
                <a:latin typeface="Arial"/>
                <a:cs typeface="Arial"/>
                <a:sym typeface="Arial"/>
              </a:rPr>
              <a:t>Load Balancing Algorithms</a:t>
            </a:r>
            <a:endParaRPr lang="en-US" sz="3200" dirty="0">
              <a:latin typeface="Arial"/>
              <a:cs typeface="Arial"/>
            </a:endParaRPr>
          </a:p>
          <a:p>
            <a:pPr indent="-342900">
              <a:buFont typeface="Noto Sans Symbols"/>
              <a:buChar char="➢"/>
            </a:pPr>
            <a:r>
              <a:rPr lang="en-US" sz="3200" dirty="0">
                <a:latin typeface="Arial"/>
                <a:cs typeface="Arial"/>
                <a:sym typeface="Arial"/>
              </a:rPr>
              <a:t>POC System</a:t>
            </a:r>
          </a:p>
          <a:p>
            <a:pPr indent="-342900">
              <a:buFont typeface="Noto Sans Symbols"/>
              <a:buChar char="➢"/>
            </a:pPr>
            <a:r>
              <a:rPr lang="en-US" sz="3200" dirty="0">
                <a:latin typeface="Arial"/>
                <a:cs typeface="Arial"/>
                <a:sym typeface="Arial"/>
              </a:rPr>
              <a:t>Implementation</a:t>
            </a:r>
          </a:p>
          <a:p>
            <a:pPr indent="-342900">
              <a:buFont typeface="Noto Sans Symbols"/>
              <a:buChar char="➢"/>
            </a:pPr>
            <a:r>
              <a:rPr lang="en-US" sz="3200" b="0" i="0" u="none" strike="noStrike" cap="none" dirty="0">
                <a:solidFill>
                  <a:schemeClr val="dk1"/>
                </a:solidFill>
                <a:latin typeface="Arial"/>
                <a:cs typeface="Arial"/>
                <a:sym typeface="Arial"/>
              </a:rPr>
              <a:t>Challenges</a:t>
            </a:r>
          </a:p>
          <a:p>
            <a:pPr indent="-342900">
              <a:buFont typeface="Noto Sans Symbols"/>
              <a:buChar char="➢"/>
            </a:pPr>
            <a:r>
              <a:rPr lang="en-US" sz="3200" dirty="0">
                <a:latin typeface="Arial"/>
                <a:cs typeface="Arial"/>
                <a:sym typeface="Arial"/>
              </a:rPr>
              <a:t>Results and Conclusions</a:t>
            </a:r>
            <a:endParaRPr lang="en-US" sz="3200" b="0" i="0" u="none" strike="noStrike" cap="none" dirty="0">
              <a:solidFill>
                <a:schemeClr val="dk1"/>
              </a:solidFill>
              <a:latin typeface="Arial"/>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9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108">
                                            <p:txEl>
                                              <p:pRg st="4" end="4"/>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i="0" u="none" strike="noStrike" cap="none" dirty="0">
                <a:solidFill>
                  <a:srgbClr val="00AACC"/>
                </a:solidFill>
                <a:latin typeface="Calibri"/>
                <a:ea typeface="Calibri"/>
                <a:cs typeface="Calibri"/>
                <a:sym typeface="Calibri"/>
              </a:rPr>
              <a:t>C</a:t>
            </a:r>
            <a:r>
              <a:rPr lang="en-US" sz="2880" b="1" dirty="0"/>
              <a:t>hallenges</a:t>
            </a:r>
            <a:endParaRPr lang="en-US" sz="2880" b="1" i="0" u="none" strike="noStrike" cap="none" dirty="0">
              <a:solidFill>
                <a:srgbClr val="00AACC"/>
              </a:solidFill>
              <a:latin typeface="Calibri"/>
              <a:ea typeface="Calibri"/>
              <a:cs typeface="Calibri"/>
              <a:sym typeface="Calibri"/>
            </a:endParaRP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indent="-342900">
              <a:spcBef>
                <a:spcPts val="0"/>
              </a:spcBef>
              <a:buFont typeface="Noto Sans Symbols"/>
              <a:buChar char="➢"/>
            </a:pPr>
            <a:r>
              <a:rPr lang="en-US" sz="2800" b="0" i="0" u="none" strike="noStrike" cap="none" dirty="0">
                <a:latin typeface="Arial"/>
                <a:ea typeface="Arial"/>
                <a:cs typeface="Arial"/>
                <a:sym typeface="Arial"/>
              </a:rPr>
              <a:t>Requests timeouts – limits the level of </a:t>
            </a:r>
            <a:r>
              <a:rPr lang="en-US" dirty="0">
                <a:latin typeface="Arial"/>
                <a:ea typeface="Arial"/>
                <a:cs typeface="Arial"/>
                <a:sym typeface="Arial"/>
              </a:rPr>
              <a:t>the system's</a:t>
            </a:r>
            <a:r>
              <a:rPr lang="en-US" sz="2800" b="0" i="0" u="none" strike="noStrike" cap="none" dirty="0">
                <a:latin typeface="Arial"/>
                <a:ea typeface="Arial"/>
                <a:cs typeface="Arial"/>
                <a:sym typeface="Arial"/>
              </a:rPr>
              <a:t> heterogeneity</a:t>
            </a:r>
          </a:p>
          <a:p>
            <a:pPr indent="-342900">
              <a:spcBef>
                <a:spcPts val="0"/>
              </a:spcBef>
              <a:buFont typeface="Noto Sans Symbols"/>
              <a:buChar char="➢"/>
            </a:pPr>
            <a:endParaRPr lang="en-US" dirty="0"/>
          </a:p>
          <a:p>
            <a:pPr indent="-342900">
              <a:spcBef>
                <a:spcPts val="0"/>
              </a:spcBef>
              <a:buFont typeface="Noto Sans Symbols"/>
              <a:buChar char="➢"/>
            </a:pPr>
            <a:r>
              <a:rPr lang="en-US" dirty="0"/>
              <a:t>Static IP on bridged connection – bad idea</a:t>
            </a:r>
          </a:p>
          <a:p>
            <a:pPr indent="-342900">
              <a:spcBef>
                <a:spcPts val="0"/>
              </a:spcBef>
              <a:buFont typeface="Noto Sans Symbols"/>
              <a:buChar char="➢"/>
            </a:pPr>
            <a:endParaRPr lang="en-US" dirty="0"/>
          </a:p>
          <a:p>
            <a:pPr indent="-342900">
              <a:spcBef>
                <a:spcPts val="0"/>
              </a:spcBef>
              <a:buFont typeface="Noto Sans Symbols"/>
              <a:buChar char="➢"/>
            </a:pPr>
            <a:r>
              <a:rPr lang="en-US" dirty="0"/>
              <a:t>Communication loss – servers would not respond to requests</a:t>
            </a:r>
          </a:p>
          <a:p>
            <a:pPr indent="-342900">
              <a:spcBef>
                <a:spcPts val="0"/>
              </a:spcBef>
              <a:buFont typeface="Noto Sans Symbols"/>
              <a:buChar char="➢"/>
            </a:pPr>
            <a:endParaRPr lang="en-US" dirty="0"/>
          </a:p>
          <a:p>
            <a:pPr lvl="0" indent="-342900">
              <a:spcBef>
                <a:spcPts val="0"/>
              </a:spcBef>
              <a:buFont typeface="Noto Sans Symbols"/>
              <a:buChar char="➢"/>
            </a:pPr>
            <a:endParaRPr lang="en-US" sz="2800" b="0" i="0" u="none" strike="noStrike" cap="none" dirty="0">
              <a:latin typeface="Arial"/>
              <a:ea typeface="Arial"/>
              <a:cs typeface="Arial"/>
            </a:endParaRPr>
          </a:p>
          <a:p>
            <a:pPr marL="342900" marR="0" lvl="0" indent="-342900" algn="l" rtl="0">
              <a:spcBef>
                <a:spcPts val="560"/>
              </a:spcBef>
              <a:spcAft>
                <a:spcPts val="0"/>
              </a:spcAft>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035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6A7E-14D4-43C9-885E-25D4FBC7BEA2}"/>
              </a:ext>
            </a:extLst>
          </p:cNvPr>
          <p:cNvSpPr>
            <a:spLocks noGrp="1"/>
          </p:cNvSpPr>
          <p:nvPr>
            <p:ph type="title"/>
          </p:nvPr>
        </p:nvSpPr>
        <p:spPr/>
        <p:txBody>
          <a:bodyPr/>
          <a:lstStyle/>
          <a:p>
            <a:pPr algn="ctr"/>
            <a:r>
              <a:rPr lang="en-US" dirty="0">
                <a:solidFill>
                  <a:schemeClr val="bg1"/>
                </a:solidFill>
              </a:rPr>
              <a:t>Networking Integration Challenges</a:t>
            </a:r>
          </a:p>
        </p:txBody>
      </p:sp>
      <p:sp>
        <p:nvSpPr>
          <p:cNvPr id="3" name="Text Placeholder 2">
            <a:extLst>
              <a:ext uri="{FF2B5EF4-FFF2-40B4-BE49-F238E27FC236}">
                <a16:creationId xmlns:a16="http://schemas.microsoft.com/office/drawing/2014/main" id="{241DFAEF-490E-4BD3-8088-04502673DB44}"/>
              </a:ext>
            </a:extLst>
          </p:cNvPr>
          <p:cNvSpPr>
            <a:spLocks noGrp="1"/>
          </p:cNvSpPr>
          <p:nvPr>
            <p:ph type="body" idx="1"/>
          </p:nvPr>
        </p:nvSpPr>
        <p:spPr>
          <a:xfrm>
            <a:off x="92978" y="1105805"/>
            <a:ext cx="8246070" cy="3512214"/>
          </a:xfrm>
        </p:spPr>
        <p:txBody>
          <a:bodyPr/>
          <a:lstStyle/>
          <a:p>
            <a:pPr indent="-342900">
              <a:spcBef>
                <a:spcPts val="0"/>
              </a:spcBef>
              <a:buFont typeface="Wingdings" panose="05000000000000000000" pitchFamily="2" charset="2"/>
              <a:buChar char="Ø"/>
            </a:pPr>
            <a:r>
              <a:rPr lang="en-US" sz="2400" dirty="0">
                <a:latin typeface="+mn-lt"/>
              </a:rPr>
              <a:t>Couldn’t establish TCP communication at scale up</a:t>
            </a:r>
          </a:p>
          <a:p>
            <a:pPr marL="0" indent="0">
              <a:spcBef>
                <a:spcPts val="0"/>
              </a:spcBef>
              <a:buNone/>
            </a:pPr>
            <a:r>
              <a:rPr lang="en-US" sz="2400" dirty="0">
                <a:latin typeface="+mn-lt"/>
              </a:rPr>
              <a:t>    </a:t>
            </a:r>
            <a:r>
              <a:rPr lang="en-US" sz="2400" u="sng" dirty="0">
                <a:latin typeface="+mn-lt"/>
              </a:rPr>
              <a:t>Solution</a:t>
            </a:r>
            <a:r>
              <a:rPr lang="en-US" sz="2400" dirty="0">
                <a:latin typeface="+mn-lt"/>
              </a:rPr>
              <a:t>: disable </a:t>
            </a:r>
            <a:r>
              <a:rPr lang="en-US" sz="2400" dirty="0" err="1">
                <a:latin typeface="+mn-lt"/>
              </a:rPr>
              <a:t>linux</a:t>
            </a:r>
            <a:r>
              <a:rPr lang="en-US" sz="2400" dirty="0">
                <a:latin typeface="+mn-lt"/>
              </a:rPr>
              <a:t> firewall</a:t>
            </a:r>
          </a:p>
          <a:p>
            <a:pPr marL="0" indent="0">
              <a:spcBef>
                <a:spcPts val="0"/>
              </a:spcBef>
              <a:buNone/>
            </a:pPr>
            <a:endParaRPr lang="en-US" sz="2400" dirty="0">
              <a:latin typeface="+mn-lt"/>
            </a:endParaRPr>
          </a:p>
          <a:p>
            <a:pPr marL="0" indent="0">
              <a:spcBef>
                <a:spcPts val="0"/>
              </a:spcBef>
              <a:buNone/>
            </a:pPr>
            <a:endParaRPr lang="en-US" sz="2400" dirty="0">
              <a:latin typeface="+mn-lt"/>
            </a:endParaRPr>
          </a:p>
          <a:p>
            <a:pPr marL="0" indent="0">
              <a:spcBef>
                <a:spcPts val="0"/>
              </a:spcBef>
              <a:buNone/>
            </a:pPr>
            <a:endParaRPr lang="en-US" sz="2400" dirty="0">
              <a:latin typeface="+mn-lt"/>
            </a:endParaRPr>
          </a:p>
          <a:p>
            <a:pPr marL="0" indent="0">
              <a:spcBef>
                <a:spcPts val="0"/>
              </a:spcBef>
              <a:buNone/>
            </a:pPr>
            <a:endParaRPr lang="en-US" sz="2400" dirty="0">
              <a:latin typeface="+mn-lt"/>
            </a:endParaRPr>
          </a:p>
          <a:p>
            <a:pPr marL="0" indent="0">
              <a:spcBef>
                <a:spcPts val="0"/>
              </a:spcBef>
              <a:buNone/>
            </a:pPr>
            <a:endParaRPr lang="en-US" sz="2400" dirty="0">
              <a:latin typeface="+mn-lt"/>
            </a:endParaRPr>
          </a:p>
          <a:p>
            <a:pPr marL="0" indent="0">
              <a:spcBef>
                <a:spcPts val="0"/>
              </a:spcBef>
              <a:buNone/>
            </a:pPr>
            <a:endParaRPr lang="en-US" sz="2400" dirty="0">
              <a:latin typeface="+mn-lt"/>
            </a:endParaRPr>
          </a:p>
          <a:p>
            <a:pPr indent="-342900">
              <a:spcBef>
                <a:spcPts val="0"/>
              </a:spcBef>
              <a:buFont typeface="Wingdings" panose="05000000000000000000" pitchFamily="2" charset="2"/>
              <a:buChar char="Ø"/>
            </a:pPr>
            <a:r>
              <a:rPr lang="en-US" sz="2400" dirty="0">
                <a:latin typeface="+mn-lt"/>
              </a:rPr>
              <a:t>Debug: Can't Print variables in order to debug </a:t>
            </a:r>
            <a:r>
              <a:rPr lang="en-US" sz="2400" dirty="0" err="1">
                <a:latin typeface="+mn-lt"/>
              </a:rPr>
              <a:t>Haproxy</a:t>
            </a:r>
            <a:r>
              <a:rPr lang="en-US" sz="2400" dirty="0">
                <a:latin typeface="+mn-lt"/>
              </a:rPr>
              <a:t> code</a:t>
            </a:r>
          </a:p>
          <a:p>
            <a:pPr marL="0" indent="0">
              <a:spcBef>
                <a:spcPts val="0"/>
              </a:spcBef>
              <a:buNone/>
            </a:pPr>
            <a:endParaRPr lang="en-US" dirty="0"/>
          </a:p>
        </p:txBody>
      </p:sp>
      <p:pic>
        <p:nvPicPr>
          <p:cNvPr id="4" name="Picture 4" descr="A screenshot of a video game&#10;&#10;Description generated with high confidence">
            <a:extLst>
              <a:ext uri="{FF2B5EF4-FFF2-40B4-BE49-F238E27FC236}">
                <a16:creationId xmlns:a16="http://schemas.microsoft.com/office/drawing/2014/main" id="{CE57B8F3-8265-4601-9D0D-C46AEC1ACCF9}"/>
              </a:ext>
            </a:extLst>
          </p:cNvPr>
          <p:cNvPicPr>
            <a:picLocks noChangeAspect="1"/>
          </p:cNvPicPr>
          <p:nvPr/>
        </p:nvPicPr>
        <p:blipFill>
          <a:blip r:embed="rId3"/>
          <a:stretch>
            <a:fillRect/>
          </a:stretch>
        </p:blipFill>
        <p:spPr>
          <a:xfrm>
            <a:off x="294376" y="2111813"/>
            <a:ext cx="8555248" cy="1500197"/>
          </a:xfrm>
          <a:prstGeom prst="rect">
            <a:avLst/>
          </a:prstGeom>
        </p:spPr>
      </p:pic>
    </p:spTree>
    <p:extLst>
      <p:ext uri="{BB962C8B-B14F-4D97-AF65-F5344CB8AC3E}">
        <p14:creationId xmlns:p14="http://schemas.microsoft.com/office/powerpoint/2010/main" val="197008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dirty="0"/>
              <a:t>Outline</a:t>
            </a:r>
            <a:endParaRPr lang="en-US" sz="2880" b="1" i="0" u="none" strike="noStrike" cap="none" dirty="0">
              <a:solidFill>
                <a:srgbClr val="00AACC"/>
              </a:solidFill>
              <a:latin typeface="Calibri"/>
              <a:ea typeface="Calibri"/>
              <a:cs typeface="Calibri"/>
              <a:sym typeface="Calibri"/>
            </a:endParaRP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indent="-342900">
              <a:buFont typeface="Noto Sans Symbols"/>
              <a:buChar char="➢"/>
            </a:pPr>
            <a:r>
              <a:rPr lang="en-US" sz="3200" dirty="0">
                <a:latin typeface="Arial"/>
                <a:cs typeface="Arial"/>
              </a:rPr>
              <a:t>Intro</a:t>
            </a:r>
          </a:p>
          <a:p>
            <a:pPr indent="-342900">
              <a:buFont typeface="Noto Sans Symbols"/>
              <a:buChar char="➢"/>
            </a:pPr>
            <a:r>
              <a:rPr lang="en-US" sz="3200" dirty="0">
                <a:latin typeface="Arial"/>
                <a:cs typeface="Arial"/>
                <a:sym typeface="Arial"/>
              </a:rPr>
              <a:t>Load Balancing Algorithms</a:t>
            </a:r>
            <a:endParaRPr lang="en-US" sz="3200" dirty="0">
              <a:latin typeface="Arial"/>
              <a:cs typeface="Arial"/>
            </a:endParaRPr>
          </a:p>
          <a:p>
            <a:pPr indent="-342900">
              <a:buFont typeface="Noto Sans Symbols"/>
              <a:buChar char="➢"/>
            </a:pPr>
            <a:r>
              <a:rPr lang="en-US" sz="3200" dirty="0">
                <a:latin typeface="Arial"/>
                <a:cs typeface="Arial"/>
                <a:sym typeface="Arial"/>
              </a:rPr>
              <a:t>POC System</a:t>
            </a:r>
          </a:p>
          <a:p>
            <a:pPr indent="-342900">
              <a:buFont typeface="Noto Sans Symbols"/>
              <a:buChar char="➢"/>
            </a:pPr>
            <a:r>
              <a:rPr lang="en-US" sz="3200" dirty="0">
                <a:latin typeface="Arial"/>
                <a:cs typeface="Arial"/>
                <a:sym typeface="Arial"/>
              </a:rPr>
              <a:t>Implementation</a:t>
            </a:r>
          </a:p>
          <a:p>
            <a:pPr indent="-342900">
              <a:buFont typeface="Noto Sans Symbols"/>
              <a:buChar char="➢"/>
            </a:pPr>
            <a:r>
              <a:rPr lang="en-US" sz="3200" b="0" i="0" u="none" strike="noStrike" cap="none" dirty="0">
                <a:solidFill>
                  <a:schemeClr val="dk1"/>
                </a:solidFill>
                <a:latin typeface="Arial"/>
                <a:cs typeface="Arial"/>
                <a:sym typeface="Arial"/>
              </a:rPr>
              <a:t>Challenges</a:t>
            </a:r>
          </a:p>
          <a:p>
            <a:pPr indent="-342900">
              <a:buFont typeface="Noto Sans Symbols"/>
              <a:buChar char="➢"/>
            </a:pPr>
            <a:r>
              <a:rPr lang="en-US" sz="3200" dirty="0">
                <a:latin typeface="Arial"/>
                <a:cs typeface="Arial"/>
                <a:sym typeface="Arial"/>
              </a:rPr>
              <a:t>Results and Conclusions</a:t>
            </a:r>
            <a:endParaRPr lang="en-US" sz="3200" b="0" i="0" u="none" strike="noStrike" cap="none" dirty="0">
              <a:solidFill>
                <a:schemeClr val="dk1"/>
              </a:solidFill>
              <a:latin typeface="Arial"/>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56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108">
                                            <p:txEl>
                                              <p:pRg st="5" end="5"/>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C110EE09-6730-4454-AD56-722BE6153A14}"/>
              </a:ext>
            </a:extLst>
          </p:cNvPr>
          <p:cNvPicPr>
            <a:picLocks noChangeAspect="1"/>
          </p:cNvPicPr>
          <p:nvPr/>
        </p:nvPicPr>
        <p:blipFill>
          <a:blip r:embed="rId3"/>
          <a:stretch>
            <a:fillRect/>
          </a:stretch>
        </p:blipFill>
        <p:spPr>
          <a:xfrm>
            <a:off x="42138" y="0"/>
            <a:ext cx="9101862" cy="5143500"/>
          </a:xfrm>
          <a:prstGeom prst="rect">
            <a:avLst/>
          </a:prstGeom>
        </p:spPr>
      </p:pic>
    </p:spTree>
    <p:extLst>
      <p:ext uri="{BB962C8B-B14F-4D97-AF65-F5344CB8AC3E}">
        <p14:creationId xmlns:p14="http://schemas.microsoft.com/office/powerpoint/2010/main" val="158713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i="0" u="none" strike="noStrike" cap="none">
                <a:solidFill>
                  <a:srgbClr val="00AACC"/>
                </a:solidFill>
                <a:latin typeface="Calibri"/>
                <a:ea typeface="Calibri"/>
                <a:cs typeface="Calibri"/>
                <a:sym typeface="Calibri"/>
              </a:rPr>
              <a:t>Project Goals</a:t>
            </a: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0" i="0" u="none" strike="noStrike" cap="none" dirty="0">
                <a:latin typeface="Arial"/>
                <a:ea typeface="Arial"/>
                <a:cs typeface="Arial"/>
                <a:sym typeface="Arial"/>
              </a:rPr>
              <a:t>Learn</a:t>
            </a:r>
          </a:p>
          <a:p>
            <a:pPr indent="-342900">
              <a:buFont typeface="Noto Sans Symbols"/>
              <a:buChar char="➢"/>
            </a:pPr>
            <a:r>
              <a:rPr lang="en-US" dirty="0">
                <a:latin typeface="Arial"/>
                <a:ea typeface="Arial"/>
                <a:cs typeface="Arial"/>
                <a:sym typeface="Arial"/>
              </a:rPr>
              <a:t>Integrate</a:t>
            </a:r>
            <a:r>
              <a:rPr lang="en-US" sz="2800" b="0" i="0" u="none" strike="noStrike" cap="none" dirty="0">
                <a:latin typeface="Arial"/>
                <a:ea typeface="Arial"/>
                <a:cs typeface="Arial"/>
                <a:sym typeface="Arial"/>
              </a:rPr>
              <a:t> Persistent Idle algorithm </a:t>
            </a:r>
            <a:r>
              <a:rPr lang="en-US" dirty="0">
                <a:latin typeface="Arial"/>
                <a:ea typeface="Arial"/>
                <a:cs typeface="Arial"/>
              </a:rPr>
              <a:t>in open source load-balancer</a:t>
            </a:r>
            <a:endParaRPr lang="en-US" dirty="0"/>
          </a:p>
          <a:p>
            <a:pPr indent="-342900">
              <a:buFont typeface="Noto Sans Symbols"/>
              <a:buChar char="➢"/>
            </a:pPr>
            <a:r>
              <a:rPr lang="en-US" dirty="0">
                <a:latin typeface="Arial"/>
                <a:ea typeface="Arial"/>
                <a:cs typeface="Arial"/>
              </a:rPr>
              <a:t>POC system:</a:t>
            </a:r>
            <a:endParaRPr lang="en-US" sz="2800" b="0" i="0" u="none" strike="noStrike" cap="none" dirty="0">
              <a:latin typeface="Arial"/>
              <a:ea typeface="Arial"/>
              <a:cs typeface="Arial"/>
            </a:endParaRPr>
          </a:p>
          <a:p>
            <a:pPr lvl="1" indent="-342900">
              <a:buFont typeface="Noto Sans Symbols"/>
              <a:buChar char="➢"/>
            </a:pPr>
            <a:r>
              <a:rPr lang="en-US" dirty="0">
                <a:latin typeface="Arial"/>
                <a:ea typeface="Arial"/>
                <a:cs typeface="Arial"/>
              </a:rPr>
              <a:t>Implementation</a:t>
            </a:r>
          </a:p>
          <a:p>
            <a:pPr lvl="1" indent="-342900">
              <a:buFont typeface="Noto Sans Symbols"/>
              <a:buChar char="➢"/>
            </a:pPr>
            <a:r>
              <a:rPr lang="en-US" dirty="0">
                <a:latin typeface="Arial"/>
                <a:ea typeface="Arial"/>
                <a:cs typeface="Arial"/>
              </a:rPr>
              <a:t>Evaluation</a:t>
            </a:r>
            <a:endParaRPr lang="en-US" dirty="0">
              <a:latin typeface="Arial"/>
              <a:ea typeface="Arial"/>
              <a:cs typeface="Arial"/>
              <a:sym typeface="Arial"/>
            </a:endParaRPr>
          </a:p>
          <a:p>
            <a:pPr lvl="1" indent="-342900">
              <a:buFont typeface="Noto Sans Symbols"/>
              <a:buChar char="➢"/>
            </a:pPr>
            <a:r>
              <a:rPr lang="en-US" b="0" i="0" u="none" strike="noStrike" cap="none" dirty="0">
                <a:latin typeface="Arial"/>
                <a:ea typeface="Arial"/>
                <a:cs typeface="Arial"/>
                <a:sym typeface="Arial"/>
              </a:rPr>
              <a:t>Analyze results</a:t>
            </a:r>
          </a:p>
          <a:p>
            <a:pPr indent="-342900">
              <a:buFont typeface="Noto Sans Symbols"/>
              <a:buChar char="➢"/>
            </a:pPr>
            <a:r>
              <a:rPr lang="en-US" dirty="0">
                <a:latin typeface="Arial"/>
                <a:ea typeface="Arial"/>
                <a:cs typeface="Arial"/>
                <a:sym typeface="Arial"/>
              </a:rPr>
              <a:t>Documentation </a:t>
            </a:r>
            <a:endParaRPr lang="en-US" b="0" i="0" u="none" strike="noStrike" cap="none" dirty="0">
              <a:latin typeface="Arial"/>
              <a:ea typeface="Arial"/>
              <a:cs typeface="Arial"/>
            </a:endParaRPr>
          </a:p>
          <a:p>
            <a:pPr marL="342900" marR="0" lvl="0" indent="-342900" algn="l" rtl="0">
              <a:spcBef>
                <a:spcPts val="560"/>
              </a:spcBef>
              <a:spcAft>
                <a:spcPts val="0"/>
              </a:spcAft>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31CB-3BFF-446B-869D-5CC8D97E0757}"/>
              </a:ext>
            </a:extLst>
          </p:cNvPr>
          <p:cNvSpPr>
            <a:spLocks noGrp="1"/>
          </p:cNvSpPr>
          <p:nvPr>
            <p:ph type="title"/>
          </p:nvPr>
        </p:nvSpPr>
        <p:spPr/>
        <p:txBody>
          <a:bodyPr/>
          <a:lstStyle/>
          <a:p>
            <a:pPr algn="ctr"/>
            <a:r>
              <a:rPr lang="en-US">
                <a:solidFill>
                  <a:schemeClr val="bg1"/>
                </a:solidFill>
              </a:rPr>
              <a:t>Results</a:t>
            </a:r>
          </a:p>
        </p:txBody>
      </p:sp>
      <p:sp>
        <p:nvSpPr>
          <p:cNvPr id="3" name="Text Placeholder 2">
            <a:extLst>
              <a:ext uri="{FF2B5EF4-FFF2-40B4-BE49-F238E27FC236}">
                <a16:creationId xmlns:a16="http://schemas.microsoft.com/office/drawing/2014/main" id="{80B03C9C-D795-486D-939D-1889D348FFD5}"/>
              </a:ext>
            </a:extLst>
          </p:cNvPr>
          <p:cNvSpPr>
            <a:spLocks noGrp="1"/>
          </p:cNvSpPr>
          <p:nvPr>
            <p:ph type="body" idx="1"/>
          </p:nvPr>
        </p:nvSpPr>
        <p:spPr/>
        <p:txBody>
          <a:bodyPr/>
          <a:lstStyle/>
          <a:p>
            <a:pPr marL="177800" indent="0">
              <a:buNone/>
            </a:pPr>
            <a:endParaRPr lang="en-US" dirty="0"/>
          </a:p>
          <a:p>
            <a:pPr marL="177800" indent="0">
              <a:buNone/>
            </a:pPr>
            <a:endParaRPr lang="en-US" dirty="0"/>
          </a:p>
        </p:txBody>
      </p:sp>
      <p:pic>
        <p:nvPicPr>
          <p:cNvPr id="4" name="תמונה 3">
            <a:extLst>
              <a:ext uri="{FF2B5EF4-FFF2-40B4-BE49-F238E27FC236}">
                <a16:creationId xmlns:a16="http://schemas.microsoft.com/office/drawing/2014/main" id="{9B12FB8A-A18A-475F-923B-33B749DC24B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88603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EFBE2DF3-CE42-4156-AB3E-975A59A9A7FF}"/>
              </a:ext>
            </a:extLst>
          </p:cNvPr>
          <p:cNvPicPr>
            <a:picLocks noChangeAspect="1"/>
          </p:cNvPicPr>
          <p:nvPr/>
        </p:nvPicPr>
        <p:blipFill>
          <a:blip r:embed="rId2"/>
          <a:stretch>
            <a:fillRect/>
          </a:stretch>
        </p:blipFill>
        <p:spPr>
          <a:xfrm>
            <a:off x="12700" y="0"/>
            <a:ext cx="9131299" cy="5143500"/>
          </a:xfrm>
          <a:prstGeom prst="rect">
            <a:avLst/>
          </a:prstGeom>
        </p:spPr>
      </p:pic>
    </p:spTree>
    <p:extLst>
      <p:ext uri="{BB962C8B-B14F-4D97-AF65-F5344CB8AC3E}">
        <p14:creationId xmlns:p14="http://schemas.microsoft.com/office/powerpoint/2010/main" val="3908575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i="0" u="none" strike="noStrike" cap="none" dirty="0">
                <a:solidFill>
                  <a:srgbClr val="00AACC"/>
                </a:solidFill>
                <a:latin typeface="Calibri"/>
                <a:ea typeface="Calibri"/>
                <a:cs typeface="Calibri"/>
                <a:sym typeface="Calibri"/>
              </a:rPr>
              <a:t>Conclusions</a:t>
            </a: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lvl="0" indent="-342900">
              <a:spcBef>
                <a:spcPts val="0"/>
              </a:spcBef>
              <a:buFont typeface="Noto Sans Symbols"/>
              <a:buChar char="➢"/>
            </a:pPr>
            <a:r>
              <a:rPr lang="en-US" dirty="0">
                <a:latin typeface="Arial"/>
                <a:ea typeface="Arial"/>
                <a:cs typeface="Arial"/>
                <a:sym typeface="Arial"/>
              </a:rPr>
              <a:t>Servers heterogeneity importance</a:t>
            </a:r>
          </a:p>
          <a:p>
            <a:pPr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r>
              <a:rPr lang="en-US" dirty="0">
                <a:latin typeface="Arial"/>
                <a:ea typeface="Arial"/>
                <a:cs typeface="Arial"/>
                <a:sym typeface="Arial"/>
              </a:rPr>
              <a:t>Algorithm vs. implementation</a:t>
            </a:r>
          </a:p>
          <a:p>
            <a:pPr lvl="0"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r>
              <a:rPr lang="en-US" dirty="0">
                <a:latin typeface="Arial"/>
                <a:ea typeface="Arial"/>
                <a:cs typeface="Arial"/>
                <a:sym typeface="Arial"/>
              </a:rPr>
              <a:t>Setup defines the results</a:t>
            </a:r>
          </a:p>
          <a:p>
            <a:pPr lvl="0"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endParaRPr lang="en-US" dirty="0">
              <a:latin typeface="Arial"/>
              <a:ea typeface="Arial"/>
              <a:cs typeface="Arial"/>
              <a:sym typeface="Arial"/>
            </a:endParaRPr>
          </a:p>
          <a:p>
            <a:pPr lvl="0" indent="-342900">
              <a:spcBef>
                <a:spcPts val="0"/>
              </a:spcBef>
              <a:buFont typeface="Noto Sans Symbols"/>
              <a:buChar char="➢"/>
            </a:pPr>
            <a:endParaRPr lang="en-US" dirty="0">
              <a:latin typeface="Arial"/>
              <a:ea typeface="Arial"/>
              <a:cs typeface="Arial"/>
              <a:sym typeface="Arial"/>
            </a:endParaRPr>
          </a:p>
          <a:p>
            <a:pPr marL="0" indent="0">
              <a:spcBef>
                <a:spcPts val="0"/>
              </a:spcBef>
              <a:buNone/>
            </a:pPr>
            <a:endParaRPr lang="en-US" dirty="0"/>
          </a:p>
          <a:p>
            <a:pPr indent="-342900">
              <a:spcBef>
                <a:spcPts val="0"/>
              </a:spcBef>
              <a:buFont typeface="Noto Sans Symbols"/>
              <a:buChar char="➢"/>
            </a:pPr>
            <a:endParaRPr lang="en-US" dirty="0"/>
          </a:p>
          <a:p>
            <a:pPr lvl="0" indent="-342900">
              <a:spcBef>
                <a:spcPts val="0"/>
              </a:spcBef>
              <a:buFont typeface="Noto Sans Symbols"/>
              <a:buChar char="➢"/>
            </a:pPr>
            <a:endParaRPr lang="en-US" sz="2800" b="0" i="0" u="none" strike="noStrike" cap="none" dirty="0">
              <a:latin typeface="Arial"/>
              <a:ea typeface="Arial"/>
              <a:cs typeface="Arial"/>
            </a:endParaRPr>
          </a:p>
          <a:p>
            <a:pPr marL="342900" marR="0" lvl="0" indent="-342900" algn="l" rtl="0">
              <a:spcBef>
                <a:spcPts val="560"/>
              </a:spcBef>
              <a:spcAft>
                <a:spcPts val="0"/>
              </a:spcAft>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pic>
        <p:nvPicPr>
          <p:cNvPr id="1026" name="Picture 2" descr="×ª××¦××ª ×ª××× × ×¢×××¨ âªcar race flagâ¬â">
            <a:extLst>
              <a:ext uri="{FF2B5EF4-FFF2-40B4-BE49-F238E27FC236}">
                <a16:creationId xmlns:a16="http://schemas.microsoft.com/office/drawing/2014/main" id="{EC302C19-27D9-4EA3-B2DA-94A4677A4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254249"/>
            <a:ext cx="2252134"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53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20099" y="1385011"/>
            <a:ext cx="9144000" cy="610821"/>
          </a:xfrm>
          <a:prstGeom prst="rect">
            <a:avLst/>
          </a:prstGeom>
          <a:noFill/>
          <a:ln>
            <a:noFill/>
          </a:ln>
        </p:spPr>
        <p:txBody>
          <a:bodyPr wrap="square" lIns="91425" tIns="45700" rIns="91425" bIns="45700" anchor="ctr" anchorCtr="0">
            <a:noAutofit/>
          </a:bodyPr>
          <a:lstStyle/>
          <a:p>
            <a:pPr marL="0" marR="0" lvl="0" indent="-205740" algn="ctr" rtl="0">
              <a:spcBef>
                <a:spcPts val="0"/>
              </a:spcBef>
              <a:buClr>
                <a:srgbClr val="002060"/>
              </a:buClr>
              <a:buSzPts val="3240"/>
              <a:buFont typeface="Calibri"/>
              <a:buNone/>
            </a:pPr>
            <a:r>
              <a:rPr lang="en-US" sz="3240" b="0" i="0" u="none" strike="noStrike" cap="none" dirty="0">
                <a:solidFill>
                  <a:srgbClr val="002060"/>
                </a:solidFill>
                <a:latin typeface="Calibri"/>
                <a:ea typeface="Calibri"/>
                <a:cs typeface="Calibri"/>
                <a:sym typeface="Calibri"/>
              </a:rPr>
              <a:t>QUESTIONS?</a:t>
            </a:r>
          </a:p>
        </p:txBody>
      </p:sp>
      <p:pic>
        <p:nvPicPr>
          <p:cNvPr id="161" name="Shape 161"/>
          <p:cNvPicPr preferRelativeResize="0"/>
          <p:nvPr/>
        </p:nvPicPr>
        <p:blipFill rotWithShape="1">
          <a:blip r:embed="rId3">
            <a:alphaModFix/>
          </a:blip>
          <a:srcRect/>
          <a:stretch/>
        </p:blipFill>
        <p:spPr>
          <a:xfrm>
            <a:off x="3023151" y="2181720"/>
            <a:ext cx="2857500" cy="24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dirty="0"/>
              <a:t>Outline</a:t>
            </a:r>
            <a:endParaRPr lang="en-US" sz="2880" b="1" i="0" u="none" strike="noStrike" cap="none" dirty="0">
              <a:solidFill>
                <a:srgbClr val="00AACC"/>
              </a:solidFill>
              <a:latin typeface="Calibri"/>
              <a:ea typeface="Calibri"/>
              <a:cs typeface="Calibri"/>
              <a:sym typeface="Calibri"/>
            </a:endParaRP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indent="-342900">
              <a:buFont typeface="Noto Sans Symbols"/>
              <a:buChar char="➢"/>
            </a:pPr>
            <a:r>
              <a:rPr lang="en-US" sz="3200" dirty="0">
                <a:latin typeface="Arial"/>
                <a:cs typeface="Arial"/>
              </a:rPr>
              <a:t>Intro</a:t>
            </a:r>
          </a:p>
          <a:p>
            <a:pPr indent="-342900">
              <a:buFont typeface="Noto Sans Symbols"/>
              <a:buChar char="➢"/>
            </a:pPr>
            <a:r>
              <a:rPr lang="en-US" sz="3200" dirty="0">
                <a:latin typeface="Arial"/>
                <a:cs typeface="Arial"/>
                <a:sym typeface="Arial"/>
              </a:rPr>
              <a:t>Load Balancing Algorithms</a:t>
            </a:r>
            <a:endParaRPr lang="en-US" sz="3200" dirty="0">
              <a:latin typeface="Arial"/>
              <a:cs typeface="Arial"/>
            </a:endParaRPr>
          </a:p>
          <a:p>
            <a:pPr indent="-342900">
              <a:buFont typeface="Noto Sans Symbols"/>
              <a:buChar char="➢"/>
            </a:pPr>
            <a:r>
              <a:rPr lang="en-US" sz="3200" dirty="0">
                <a:latin typeface="Arial"/>
                <a:cs typeface="Arial"/>
                <a:sym typeface="Arial"/>
              </a:rPr>
              <a:t>POC System</a:t>
            </a:r>
          </a:p>
          <a:p>
            <a:pPr indent="-342900">
              <a:buFont typeface="Noto Sans Symbols"/>
              <a:buChar char="➢"/>
            </a:pPr>
            <a:r>
              <a:rPr lang="en-US" sz="3200" dirty="0">
                <a:latin typeface="Arial"/>
                <a:cs typeface="Arial"/>
                <a:sym typeface="Arial"/>
              </a:rPr>
              <a:t>Implementation</a:t>
            </a:r>
          </a:p>
          <a:p>
            <a:pPr indent="-342900">
              <a:buFont typeface="Noto Sans Symbols"/>
              <a:buChar char="➢"/>
            </a:pPr>
            <a:r>
              <a:rPr lang="en-US" sz="3200" b="0" i="0" u="none" strike="noStrike" cap="none" dirty="0">
                <a:solidFill>
                  <a:schemeClr val="dk1"/>
                </a:solidFill>
                <a:latin typeface="Arial"/>
                <a:cs typeface="Arial"/>
                <a:sym typeface="Arial"/>
              </a:rPr>
              <a:t>Challenges</a:t>
            </a:r>
          </a:p>
          <a:p>
            <a:pPr indent="-342900">
              <a:buFont typeface="Noto Sans Symbols"/>
              <a:buChar char="➢"/>
            </a:pPr>
            <a:r>
              <a:rPr lang="en-US" sz="3200" dirty="0">
                <a:latin typeface="Arial"/>
                <a:cs typeface="Arial"/>
                <a:sym typeface="Arial"/>
              </a:rPr>
              <a:t>Results and Conclusions</a:t>
            </a:r>
            <a:endParaRPr lang="en-US" sz="3200" b="0" i="0" u="none" strike="noStrike" cap="none" dirty="0">
              <a:solidFill>
                <a:schemeClr val="dk1"/>
              </a:solidFill>
              <a:latin typeface="Arial"/>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536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500" fill="hold"/>
                                        <p:tgtEl>
                                          <p:spTgt spid="108">
                                            <p:txEl>
                                              <p:pRg st="0" end="0"/>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indent="-205740">
              <a:buSzPts val="3240"/>
            </a:pPr>
            <a:r>
              <a:rPr lang="en-US" sz="3200" b="1" dirty="0" err="1"/>
              <a:t>HAProxy</a:t>
            </a:r>
            <a:r>
              <a:rPr lang="en-US" sz="3200" b="1" dirty="0"/>
              <a:t> Project</a:t>
            </a:r>
            <a:endParaRPr lang="en-US" sz="3240" b="1" dirty="0" err="1"/>
          </a:p>
        </p:txBody>
      </p:sp>
      <p:sp>
        <p:nvSpPr>
          <p:cNvPr id="6" name="Shape 128">
            <a:extLst>
              <a:ext uri="{FF2B5EF4-FFF2-40B4-BE49-F238E27FC236}">
                <a16:creationId xmlns:a16="http://schemas.microsoft.com/office/drawing/2014/main" id="{907AD69A-266E-434B-B57E-671A61519582}"/>
              </a:ext>
            </a:extLst>
          </p:cNvPr>
          <p:cNvSpPr txBox="1">
            <a:spLocks/>
          </p:cNvSpPr>
          <p:nvPr/>
        </p:nvSpPr>
        <p:spPr>
          <a:xfrm>
            <a:off x="2371822" y="1669802"/>
            <a:ext cx="4040188" cy="2276294"/>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42900" indent="-342900">
              <a:lnSpc>
                <a:spcPct val="90000"/>
              </a:lnSpc>
              <a:buClr>
                <a:schemeClr val="dk1"/>
              </a:buClr>
              <a:buSzPts val="2220"/>
              <a:buFont typeface="Arial"/>
              <a:buChar char="➢"/>
            </a:pPr>
            <a:r>
              <a:rPr lang="en-US" sz="2220">
                <a:solidFill>
                  <a:schemeClr val="dk1"/>
                </a:solidFill>
              </a:rPr>
              <a:t>Well documented</a:t>
            </a:r>
          </a:p>
          <a:p>
            <a:pPr marL="342900" indent="-342900">
              <a:lnSpc>
                <a:spcPct val="90000"/>
              </a:lnSpc>
              <a:spcBef>
                <a:spcPts val="444"/>
              </a:spcBef>
              <a:buClr>
                <a:schemeClr val="dk1"/>
              </a:buClr>
              <a:buSzPts val="2220"/>
              <a:buFont typeface="Arial"/>
              <a:buChar char="➢"/>
            </a:pPr>
            <a:r>
              <a:rPr lang="en-US" sz="2220">
                <a:solidFill>
                  <a:schemeClr val="dk1"/>
                </a:solidFill>
              </a:rPr>
              <a:t>Very popular</a:t>
            </a:r>
          </a:p>
          <a:p>
            <a:pPr marL="342900" indent="-342900">
              <a:lnSpc>
                <a:spcPct val="90000"/>
              </a:lnSpc>
              <a:spcBef>
                <a:spcPts val="444"/>
              </a:spcBef>
              <a:buClr>
                <a:schemeClr val="dk1"/>
              </a:buClr>
              <a:buSzPts val="2220"/>
              <a:buFont typeface="Arial"/>
              <a:buChar char="➢"/>
            </a:pPr>
            <a:r>
              <a:rPr lang="en-US" sz="2220">
                <a:solidFill>
                  <a:schemeClr val="dk1"/>
                </a:solidFill>
              </a:rPr>
              <a:t>Reliable</a:t>
            </a:r>
          </a:p>
          <a:p>
            <a:pPr marL="342900" indent="-342900">
              <a:lnSpc>
                <a:spcPct val="90000"/>
              </a:lnSpc>
              <a:spcBef>
                <a:spcPts val="444"/>
              </a:spcBef>
              <a:buClr>
                <a:schemeClr val="dk1"/>
              </a:buClr>
              <a:buSzPts val="2220"/>
              <a:buFont typeface="Arial"/>
              <a:buChar char="➢"/>
            </a:pPr>
            <a:r>
              <a:rPr lang="en-US" sz="2220">
                <a:solidFill>
                  <a:schemeClr val="dk1"/>
                </a:solidFill>
              </a:rPr>
              <a:t>High Performance</a:t>
            </a:r>
          </a:p>
          <a:p>
            <a:pPr marL="342900" indent="-342900">
              <a:lnSpc>
                <a:spcPct val="90000"/>
              </a:lnSpc>
              <a:spcBef>
                <a:spcPts val="444"/>
              </a:spcBef>
              <a:buClr>
                <a:schemeClr val="dk1"/>
              </a:buClr>
              <a:buSzPts val="2220"/>
              <a:buFont typeface="Arial"/>
              <a:buChar char="➢"/>
            </a:pPr>
            <a:r>
              <a:rPr lang="en-US" sz="2220">
                <a:solidFill>
                  <a:schemeClr val="dk1"/>
                </a:solidFill>
              </a:rPr>
              <a:t>Variety of implemented LB algorithms</a:t>
            </a:r>
          </a:p>
          <a:p>
            <a:pPr marL="342900" indent="-342900">
              <a:lnSpc>
                <a:spcPct val="90000"/>
              </a:lnSpc>
              <a:spcBef>
                <a:spcPts val="444"/>
              </a:spcBef>
              <a:buClr>
                <a:schemeClr val="dk1"/>
              </a:buClr>
              <a:buSzPts val="2220"/>
              <a:buFont typeface="Arial"/>
              <a:buNone/>
            </a:pPr>
            <a:endParaRPr lang="en-US" sz="2220">
              <a:solidFill>
                <a:schemeClr val="dk1"/>
              </a:solidFill>
            </a:endParaRPr>
          </a:p>
          <a:p>
            <a:pPr marL="342900" indent="-342900">
              <a:lnSpc>
                <a:spcPct val="90000"/>
              </a:lnSpc>
              <a:spcBef>
                <a:spcPts val="444"/>
              </a:spcBef>
              <a:buClr>
                <a:schemeClr val="dk1"/>
              </a:buClr>
              <a:buSzPts val="2220"/>
              <a:buFont typeface="Arial"/>
              <a:buNone/>
            </a:pPr>
            <a:endParaRPr lang="en-US" sz="2220">
              <a:solidFill>
                <a:schemeClr val="dk1"/>
              </a:solidFill>
            </a:endParaRPr>
          </a:p>
          <a:p>
            <a:pPr indent="-140970">
              <a:lnSpc>
                <a:spcPct val="90000"/>
              </a:lnSpc>
              <a:spcBef>
                <a:spcPts val="444"/>
              </a:spcBef>
              <a:buClr>
                <a:schemeClr val="dk1"/>
              </a:buClr>
              <a:buSzPts val="2220"/>
              <a:buFont typeface="Arial"/>
              <a:buNone/>
            </a:pPr>
            <a:endParaRPr lang="en-US" sz="2220" dirty="0">
              <a:solidFill>
                <a:schemeClr val="dk1"/>
              </a:solidFill>
            </a:endParaRPr>
          </a:p>
        </p:txBody>
      </p:sp>
      <p:pic>
        <p:nvPicPr>
          <p:cNvPr id="7" name="Shape 131">
            <a:extLst>
              <a:ext uri="{FF2B5EF4-FFF2-40B4-BE49-F238E27FC236}">
                <a16:creationId xmlns:a16="http://schemas.microsoft.com/office/drawing/2014/main" id="{A7015493-868E-4DDE-B342-13C2D8819D1E}"/>
              </a:ext>
            </a:extLst>
          </p:cNvPr>
          <p:cNvPicPr preferRelativeResize="0"/>
          <p:nvPr/>
        </p:nvPicPr>
        <p:blipFill rotWithShape="1">
          <a:blip r:embed="rId3">
            <a:alphaModFix/>
          </a:blip>
          <a:srcRect/>
          <a:stretch/>
        </p:blipFill>
        <p:spPr>
          <a:xfrm>
            <a:off x="2131202" y="3983097"/>
            <a:ext cx="3753374" cy="1019317"/>
          </a:xfrm>
          <a:prstGeom prst="rect">
            <a:avLst/>
          </a:prstGeom>
          <a:noFill/>
          <a:ln>
            <a:noFill/>
          </a:ln>
        </p:spPr>
      </p:pic>
      <p:pic>
        <p:nvPicPr>
          <p:cNvPr id="8" name="Picture 11">
            <a:extLst>
              <a:ext uri="{FF2B5EF4-FFF2-40B4-BE49-F238E27FC236}">
                <a16:creationId xmlns:a16="http://schemas.microsoft.com/office/drawing/2014/main" id="{0E2BCC67-56C4-4E9A-8FC0-5921F95596DA}"/>
              </a:ext>
            </a:extLst>
          </p:cNvPr>
          <p:cNvPicPr>
            <a:picLocks noChangeAspect="1"/>
          </p:cNvPicPr>
          <p:nvPr/>
        </p:nvPicPr>
        <p:blipFill>
          <a:blip r:embed="rId4"/>
          <a:stretch>
            <a:fillRect/>
          </a:stretch>
        </p:blipFill>
        <p:spPr>
          <a:xfrm>
            <a:off x="2371822" y="904090"/>
            <a:ext cx="2867025" cy="771525"/>
          </a:xfrm>
          <a:prstGeom prst="rect">
            <a:avLst/>
          </a:prstGeom>
        </p:spPr>
      </p:pic>
    </p:spTree>
    <p:extLst>
      <p:ext uri="{BB962C8B-B14F-4D97-AF65-F5344CB8AC3E}">
        <p14:creationId xmlns:p14="http://schemas.microsoft.com/office/powerpoint/2010/main" val="394885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182880" algn="l" rtl="0">
              <a:spcBef>
                <a:spcPts val="0"/>
              </a:spcBef>
              <a:buClr>
                <a:srgbClr val="00AACC"/>
              </a:buClr>
              <a:buSzPts val="2880"/>
              <a:buFont typeface="Calibri"/>
              <a:buNone/>
            </a:pPr>
            <a:r>
              <a:rPr lang="en-US" sz="2880" b="1" dirty="0"/>
              <a:t>Outline</a:t>
            </a:r>
            <a:endParaRPr lang="en-US" sz="2880" b="1" i="0" u="none" strike="noStrike" cap="none" dirty="0">
              <a:solidFill>
                <a:srgbClr val="00AACC"/>
              </a:solidFill>
              <a:latin typeface="Calibri"/>
              <a:ea typeface="Calibri"/>
              <a:cs typeface="Calibri"/>
              <a:sym typeface="Calibri"/>
            </a:endParaRPr>
          </a:p>
        </p:txBody>
      </p:sp>
      <p:sp>
        <p:nvSpPr>
          <p:cNvPr id="108" name="Shape 108"/>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indent="-342900">
              <a:buFont typeface="Noto Sans Symbols"/>
              <a:buChar char="➢"/>
            </a:pPr>
            <a:r>
              <a:rPr lang="en-US" sz="3200" dirty="0">
                <a:latin typeface="Arial"/>
                <a:cs typeface="Arial"/>
              </a:rPr>
              <a:t>Intro</a:t>
            </a:r>
          </a:p>
          <a:p>
            <a:pPr indent="-342900">
              <a:buFont typeface="Noto Sans Symbols"/>
              <a:buChar char="➢"/>
            </a:pPr>
            <a:r>
              <a:rPr lang="en-US" sz="3200" dirty="0">
                <a:latin typeface="Arial"/>
                <a:cs typeface="Arial"/>
                <a:sym typeface="Arial"/>
              </a:rPr>
              <a:t>Load Balancing Algorithms</a:t>
            </a:r>
            <a:endParaRPr lang="en-US" sz="3200" dirty="0">
              <a:latin typeface="Arial"/>
              <a:cs typeface="Arial"/>
            </a:endParaRPr>
          </a:p>
          <a:p>
            <a:pPr indent="-342900">
              <a:buFont typeface="Noto Sans Symbols"/>
              <a:buChar char="➢"/>
            </a:pPr>
            <a:r>
              <a:rPr lang="en-US" sz="3200" dirty="0">
                <a:latin typeface="Arial"/>
                <a:cs typeface="Arial"/>
                <a:sym typeface="Arial"/>
              </a:rPr>
              <a:t>POC System</a:t>
            </a:r>
          </a:p>
          <a:p>
            <a:pPr indent="-342900">
              <a:buFont typeface="Noto Sans Symbols"/>
              <a:buChar char="➢"/>
            </a:pPr>
            <a:r>
              <a:rPr lang="en-US" sz="3200" dirty="0">
                <a:latin typeface="Arial"/>
                <a:cs typeface="Arial"/>
                <a:sym typeface="Arial"/>
              </a:rPr>
              <a:t>Implementation</a:t>
            </a:r>
          </a:p>
          <a:p>
            <a:pPr indent="-342900">
              <a:buFont typeface="Noto Sans Symbols"/>
              <a:buChar char="➢"/>
            </a:pPr>
            <a:r>
              <a:rPr lang="en-US" sz="3200" b="0" i="0" u="none" strike="noStrike" cap="none" dirty="0">
                <a:solidFill>
                  <a:schemeClr val="dk1"/>
                </a:solidFill>
                <a:latin typeface="Arial"/>
                <a:cs typeface="Arial"/>
                <a:sym typeface="Arial"/>
              </a:rPr>
              <a:t>Challenges</a:t>
            </a:r>
          </a:p>
          <a:p>
            <a:pPr indent="-342900">
              <a:buFont typeface="Noto Sans Symbols"/>
              <a:buChar char="➢"/>
            </a:pPr>
            <a:r>
              <a:rPr lang="en-US" sz="3200" dirty="0">
                <a:latin typeface="Arial"/>
                <a:cs typeface="Arial"/>
                <a:sym typeface="Arial"/>
              </a:rPr>
              <a:t>Results and Conclusions</a:t>
            </a:r>
            <a:endParaRPr lang="en-US" sz="3200" b="0" i="0" u="none" strike="noStrike" cap="none" dirty="0">
              <a:solidFill>
                <a:schemeClr val="dk1"/>
              </a:solidFill>
              <a:latin typeface="Arial"/>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lang="en-US" sz="2800" b="0" i="0" u="none" strike="noStrike" cap="none" dirty="0">
              <a:solidFill>
                <a:schemeClr val="dk1"/>
              </a:solidFill>
              <a:latin typeface="Arial"/>
              <a:ea typeface="Calibri"/>
              <a:cs typeface="Arial"/>
              <a:sym typeface="Arial"/>
            </a:endParaRPr>
          </a:p>
          <a:p>
            <a:pPr indent="-342900">
              <a:buFont typeface="Noto Sans Symbols"/>
              <a:buChar char="➢"/>
            </a:pPr>
            <a:endParaRPr sz="2800" b="0" i="0" u="none" strike="noStrike" cap="none" dirty="0">
              <a:solidFill>
                <a:schemeClr val="dk1"/>
              </a:solidFill>
              <a:latin typeface="Calibri"/>
              <a:ea typeface="Calibri"/>
              <a:cs typeface="Calibri"/>
              <a:sym typeface="Calibri"/>
            </a:endParaRPr>
          </a:p>
          <a:p>
            <a:pPr marL="342900" marR="0" lvl="0" indent="-342900" algn="l" rtl="0">
              <a:spcBef>
                <a:spcPts val="560"/>
              </a:spcBef>
              <a:buClr>
                <a:schemeClr val="dk1"/>
              </a:buClr>
              <a:buSzPts val="2800"/>
              <a:buFont typeface="Noto Sans Symbols"/>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04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500" fill="hold"/>
                                        <p:tgtEl>
                                          <p:spTgt spid="108">
                                            <p:txEl>
                                              <p:pRg st="1" end="1"/>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205740" algn="l" rtl="0">
              <a:spcBef>
                <a:spcPts val="0"/>
              </a:spcBef>
              <a:buClr>
                <a:srgbClr val="00AACC"/>
              </a:buClr>
              <a:buSzPts val="3240"/>
              <a:buFont typeface="Calibri"/>
              <a:buNone/>
            </a:pPr>
            <a:r>
              <a:rPr lang="en-US" sz="3240" b="1" dirty="0"/>
              <a:t>Load Balancing Algorithms</a:t>
            </a:r>
          </a:p>
        </p:txBody>
      </p:sp>
      <p:sp>
        <p:nvSpPr>
          <p:cNvPr id="120" name="Shape 120"/>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marL="64135" indent="0">
              <a:spcBef>
                <a:spcPts val="518"/>
              </a:spcBef>
              <a:buSzPts val="2590"/>
              <a:buNone/>
            </a:pPr>
            <a:endParaRPr lang="en-US" sz="2590" dirty="0">
              <a:latin typeface="Arial"/>
              <a:ea typeface="Arial"/>
              <a:cs typeface="Arial"/>
            </a:endParaRPr>
          </a:p>
          <a:p>
            <a:pPr marL="457200" lvl="0" indent="-393065" rtl="0">
              <a:spcBef>
                <a:spcPts val="518"/>
              </a:spcBef>
              <a:buSzPts val="2590"/>
              <a:buChar char="➢"/>
            </a:pPr>
            <a:r>
              <a:rPr lang="en-US" sz="2590" dirty="0">
                <a:latin typeface="Arial"/>
                <a:ea typeface="Arial"/>
                <a:cs typeface="Arial"/>
                <a:sym typeface="Arial"/>
              </a:rPr>
              <a:t>RR - Round Robin </a:t>
            </a:r>
          </a:p>
          <a:p>
            <a:pPr marL="0" lvl="0" indent="0" rtl="0">
              <a:spcBef>
                <a:spcPts val="518"/>
              </a:spcBef>
              <a:buNone/>
            </a:pPr>
            <a:endParaRPr sz="2590" dirty="0">
              <a:latin typeface="Arial"/>
              <a:ea typeface="Arial"/>
              <a:cs typeface="Arial"/>
              <a:sym typeface="Arial"/>
            </a:endParaRPr>
          </a:p>
          <a:p>
            <a:pPr marL="457200" indent="-393065">
              <a:spcBef>
                <a:spcPts val="518"/>
              </a:spcBef>
              <a:buSzPts val="2590"/>
              <a:buFont typeface="Arial"/>
              <a:buChar char="➢"/>
            </a:pPr>
            <a:r>
              <a:rPr lang="en-US" sz="2550" dirty="0">
                <a:latin typeface="Arial"/>
                <a:ea typeface="Arial"/>
                <a:cs typeface="Arial"/>
                <a:sym typeface="Arial"/>
              </a:rPr>
              <a:t>Least connections</a:t>
            </a:r>
            <a:r>
              <a:rPr lang="en-US" sz="2550" dirty="0">
                <a:latin typeface="Arial"/>
                <a:ea typeface="Arial"/>
                <a:cs typeface="Arial"/>
              </a:rPr>
              <a:t> (JSQ)</a:t>
            </a:r>
          </a:p>
          <a:p>
            <a:pPr marL="0" marR="0" lvl="0" indent="0" algn="l" rtl="0">
              <a:spcBef>
                <a:spcPts val="518"/>
              </a:spcBef>
              <a:buNone/>
            </a:pPr>
            <a:endParaRPr sz="2590" dirty="0">
              <a:latin typeface="Arial"/>
              <a:ea typeface="Arial"/>
              <a:cs typeface="Arial"/>
              <a:sym typeface="Arial"/>
            </a:endParaRPr>
          </a:p>
          <a:p>
            <a:pPr marL="457200" indent="-393065">
              <a:spcBef>
                <a:spcPts val="518"/>
              </a:spcBef>
              <a:buSzPts val="2590"/>
              <a:buFont typeface="Arial"/>
              <a:buChar char="➢"/>
            </a:pPr>
            <a:r>
              <a:rPr lang="en-US" sz="2550" u="sng" dirty="0">
                <a:latin typeface="Arial"/>
                <a:ea typeface="Arial"/>
                <a:cs typeface="Arial"/>
                <a:sym typeface="Arial"/>
              </a:rPr>
              <a:t>Persistent Idle</a:t>
            </a:r>
            <a:r>
              <a:rPr lang="en-US" sz="2550" dirty="0">
                <a:latin typeface="Arial"/>
                <a:ea typeface="Arial"/>
                <a:cs typeface="Arial"/>
                <a:sym typeface="Arial"/>
              </a:rPr>
              <a:t> (JIQ)</a:t>
            </a:r>
            <a:endParaRPr lang="en-US" sz="2550" u="sng" dirty="0">
              <a:latin typeface="Arial"/>
              <a:ea typeface="Arial"/>
              <a:cs typeface="Arial"/>
            </a:endParaRPr>
          </a:p>
          <a:p>
            <a:pPr marL="0" marR="0" lvl="0" indent="0" algn="l" rtl="0">
              <a:spcBef>
                <a:spcPts val="518"/>
              </a:spcBef>
              <a:buNone/>
            </a:pPr>
            <a:endParaRPr sz="2590" dirty="0">
              <a:latin typeface="Arial"/>
              <a:ea typeface="Arial"/>
              <a:cs typeface="Arial"/>
              <a:sym typeface="Arial"/>
            </a:endParaRPr>
          </a:p>
          <a:p>
            <a:pPr marL="0" marR="0" lvl="0" indent="0" algn="l" rtl="0">
              <a:spcBef>
                <a:spcPts val="518"/>
              </a:spcBef>
              <a:buNone/>
            </a:pPr>
            <a:endParaRPr sz="259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 fill="hold"/>
                                        <p:tgtEl>
                                          <p:spTgt spid="120">
                                            <p:txEl>
                                              <p:pRg st="1" end="1"/>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205740" algn="l" rtl="0">
              <a:spcBef>
                <a:spcPts val="0"/>
              </a:spcBef>
              <a:buClr>
                <a:srgbClr val="00AACC"/>
              </a:buClr>
              <a:buSzPts val="3240"/>
              <a:buFont typeface="Calibri"/>
              <a:buNone/>
            </a:pPr>
            <a:r>
              <a:rPr lang="en-US" sz="3240" b="1" dirty="0"/>
              <a:t>Round Robin</a:t>
            </a:r>
          </a:p>
        </p:txBody>
      </p:sp>
      <p:pic>
        <p:nvPicPr>
          <p:cNvPr id="6" name="תמונה 5">
            <a:extLst>
              <a:ext uri="{FF2B5EF4-FFF2-40B4-BE49-F238E27FC236}">
                <a16:creationId xmlns:a16="http://schemas.microsoft.com/office/drawing/2014/main" id="{FA1EAF7D-7F44-463A-80A6-AFB953C6FC05}"/>
              </a:ext>
            </a:extLst>
          </p:cNvPr>
          <p:cNvPicPr>
            <a:picLocks noChangeAspect="1"/>
          </p:cNvPicPr>
          <p:nvPr/>
        </p:nvPicPr>
        <p:blipFill>
          <a:blip r:embed="rId3"/>
          <a:stretch>
            <a:fillRect/>
          </a:stretch>
        </p:blipFill>
        <p:spPr>
          <a:xfrm>
            <a:off x="2687677" y="1203047"/>
            <a:ext cx="747150" cy="1028500"/>
          </a:xfrm>
          <a:prstGeom prst="rect">
            <a:avLst/>
          </a:prstGeom>
        </p:spPr>
      </p:pic>
      <p:pic>
        <p:nvPicPr>
          <p:cNvPr id="7" name="תמונה 6">
            <a:extLst>
              <a:ext uri="{FF2B5EF4-FFF2-40B4-BE49-F238E27FC236}">
                <a16:creationId xmlns:a16="http://schemas.microsoft.com/office/drawing/2014/main" id="{7228DE7D-2CBD-446A-A014-E3D57AAEECE6}"/>
              </a:ext>
            </a:extLst>
          </p:cNvPr>
          <p:cNvPicPr>
            <a:picLocks noChangeAspect="1"/>
          </p:cNvPicPr>
          <p:nvPr/>
        </p:nvPicPr>
        <p:blipFill>
          <a:blip r:embed="rId4"/>
          <a:stretch>
            <a:fillRect/>
          </a:stretch>
        </p:blipFill>
        <p:spPr>
          <a:xfrm>
            <a:off x="5148787" y="1203047"/>
            <a:ext cx="747150" cy="1028500"/>
          </a:xfrm>
          <a:prstGeom prst="rect">
            <a:avLst/>
          </a:prstGeom>
        </p:spPr>
      </p:pic>
      <p:pic>
        <p:nvPicPr>
          <p:cNvPr id="8" name="תמונה 7">
            <a:extLst>
              <a:ext uri="{FF2B5EF4-FFF2-40B4-BE49-F238E27FC236}">
                <a16:creationId xmlns:a16="http://schemas.microsoft.com/office/drawing/2014/main" id="{C1726DC4-D2EF-4A6C-A1D2-85E86A4D1E8F}"/>
              </a:ext>
            </a:extLst>
          </p:cNvPr>
          <p:cNvPicPr>
            <a:picLocks noChangeAspect="1"/>
          </p:cNvPicPr>
          <p:nvPr/>
        </p:nvPicPr>
        <p:blipFill>
          <a:blip r:embed="rId5"/>
          <a:stretch>
            <a:fillRect/>
          </a:stretch>
        </p:blipFill>
        <p:spPr>
          <a:xfrm>
            <a:off x="7609898" y="1203047"/>
            <a:ext cx="747150" cy="1028500"/>
          </a:xfrm>
          <a:prstGeom prst="rect">
            <a:avLst/>
          </a:prstGeom>
        </p:spPr>
      </p:pic>
      <p:sp>
        <p:nvSpPr>
          <p:cNvPr id="5" name="מלבן 4">
            <a:extLst>
              <a:ext uri="{FF2B5EF4-FFF2-40B4-BE49-F238E27FC236}">
                <a16:creationId xmlns:a16="http://schemas.microsoft.com/office/drawing/2014/main" id="{2EA5813A-4A19-4004-93C5-311A1F73C37F}"/>
              </a:ext>
            </a:extLst>
          </p:cNvPr>
          <p:cNvSpPr/>
          <p:nvPr/>
        </p:nvSpPr>
        <p:spPr>
          <a:xfrm>
            <a:off x="278130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מלבן 10">
            <a:extLst>
              <a:ext uri="{FF2B5EF4-FFF2-40B4-BE49-F238E27FC236}">
                <a16:creationId xmlns:a16="http://schemas.microsoft.com/office/drawing/2014/main" id="{B2C7E262-4C25-4BFA-817F-62B91999F47B}"/>
              </a:ext>
            </a:extLst>
          </p:cNvPr>
          <p:cNvSpPr/>
          <p:nvPr/>
        </p:nvSpPr>
        <p:spPr>
          <a:xfrm>
            <a:off x="278130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מלבן 11">
            <a:extLst>
              <a:ext uri="{FF2B5EF4-FFF2-40B4-BE49-F238E27FC236}">
                <a16:creationId xmlns:a16="http://schemas.microsoft.com/office/drawing/2014/main" id="{C24E7E88-9B1F-438C-AB89-13CAD9BF62A2}"/>
              </a:ext>
            </a:extLst>
          </p:cNvPr>
          <p:cNvSpPr/>
          <p:nvPr/>
        </p:nvSpPr>
        <p:spPr>
          <a:xfrm>
            <a:off x="278130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מלבן 12">
            <a:extLst>
              <a:ext uri="{FF2B5EF4-FFF2-40B4-BE49-F238E27FC236}">
                <a16:creationId xmlns:a16="http://schemas.microsoft.com/office/drawing/2014/main" id="{254F8452-B588-4F36-B1AB-6EC71F5A28DF}"/>
              </a:ext>
            </a:extLst>
          </p:cNvPr>
          <p:cNvSpPr/>
          <p:nvPr/>
        </p:nvSpPr>
        <p:spPr>
          <a:xfrm>
            <a:off x="278130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מלבן 13">
            <a:extLst>
              <a:ext uri="{FF2B5EF4-FFF2-40B4-BE49-F238E27FC236}">
                <a16:creationId xmlns:a16="http://schemas.microsoft.com/office/drawing/2014/main" id="{CB89CFE2-B5A1-43D7-98E2-613ED5DCE79B}"/>
              </a:ext>
            </a:extLst>
          </p:cNvPr>
          <p:cNvSpPr/>
          <p:nvPr/>
        </p:nvSpPr>
        <p:spPr>
          <a:xfrm>
            <a:off x="278130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מלבן 14">
            <a:extLst>
              <a:ext uri="{FF2B5EF4-FFF2-40B4-BE49-F238E27FC236}">
                <a16:creationId xmlns:a16="http://schemas.microsoft.com/office/drawing/2014/main" id="{473052DD-918C-44F0-A098-D0C8922D5FA1}"/>
              </a:ext>
            </a:extLst>
          </p:cNvPr>
          <p:cNvSpPr/>
          <p:nvPr/>
        </p:nvSpPr>
        <p:spPr>
          <a:xfrm>
            <a:off x="278130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מלבן 15">
            <a:extLst>
              <a:ext uri="{FF2B5EF4-FFF2-40B4-BE49-F238E27FC236}">
                <a16:creationId xmlns:a16="http://schemas.microsoft.com/office/drawing/2014/main" id="{5C11EE48-1BB9-42E9-AF95-2D5D12F70592}"/>
              </a:ext>
            </a:extLst>
          </p:cNvPr>
          <p:cNvSpPr/>
          <p:nvPr/>
        </p:nvSpPr>
        <p:spPr>
          <a:xfrm>
            <a:off x="278130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מלבן 16">
            <a:extLst>
              <a:ext uri="{FF2B5EF4-FFF2-40B4-BE49-F238E27FC236}">
                <a16:creationId xmlns:a16="http://schemas.microsoft.com/office/drawing/2014/main" id="{1A328BC1-340D-4358-BACF-D0F85D8ECEC4}"/>
              </a:ext>
            </a:extLst>
          </p:cNvPr>
          <p:cNvSpPr/>
          <p:nvPr/>
        </p:nvSpPr>
        <p:spPr>
          <a:xfrm>
            <a:off x="278130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מלבן 17">
            <a:extLst>
              <a:ext uri="{FF2B5EF4-FFF2-40B4-BE49-F238E27FC236}">
                <a16:creationId xmlns:a16="http://schemas.microsoft.com/office/drawing/2014/main" id="{6149E53D-D78B-499D-8D5D-D72C82E22DA2}"/>
              </a:ext>
            </a:extLst>
          </p:cNvPr>
          <p:cNvSpPr/>
          <p:nvPr/>
        </p:nvSpPr>
        <p:spPr>
          <a:xfrm>
            <a:off x="525018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מלבן 18">
            <a:extLst>
              <a:ext uri="{FF2B5EF4-FFF2-40B4-BE49-F238E27FC236}">
                <a16:creationId xmlns:a16="http://schemas.microsoft.com/office/drawing/2014/main" id="{F8A5A6ED-3C6C-4919-8B6C-185E4C0D23BF}"/>
              </a:ext>
            </a:extLst>
          </p:cNvPr>
          <p:cNvSpPr/>
          <p:nvPr/>
        </p:nvSpPr>
        <p:spPr>
          <a:xfrm>
            <a:off x="525018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מלבן 19">
            <a:extLst>
              <a:ext uri="{FF2B5EF4-FFF2-40B4-BE49-F238E27FC236}">
                <a16:creationId xmlns:a16="http://schemas.microsoft.com/office/drawing/2014/main" id="{6B20202F-737C-411C-AA5A-0D2009DD4C84}"/>
              </a:ext>
            </a:extLst>
          </p:cNvPr>
          <p:cNvSpPr/>
          <p:nvPr/>
        </p:nvSpPr>
        <p:spPr>
          <a:xfrm>
            <a:off x="525018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מלבן 20">
            <a:extLst>
              <a:ext uri="{FF2B5EF4-FFF2-40B4-BE49-F238E27FC236}">
                <a16:creationId xmlns:a16="http://schemas.microsoft.com/office/drawing/2014/main" id="{28344947-1AC7-4E9A-88A1-527457B83046}"/>
              </a:ext>
            </a:extLst>
          </p:cNvPr>
          <p:cNvSpPr/>
          <p:nvPr/>
        </p:nvSpPr>
        <p:spPr>
          <a:xfrm>
            <a:off x="525018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מלבן 21">
            <a:extLst>
              <a:ext uri="{FF2B5EF4-FFF2-40B4-BE49-F238E27FC236}">
                <a16:creationId xmlns:a16="http://schemas.microsoft.com/office/drawing/2014/main" id="{A064C38D-85A6-4E87-9A0A-E885251D14CE}"/>
              </a:ext>
            </a:extLst>
          </p:cNvPr>
          <p:cNvSpPr/>
          <p:nvPr/>
        </p:nvSpPr>
        <p:spPr>
          <a:xfrm>
            <a:off x="525018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מלבן 22">
            <a:extLst>
              <a:ext uri="{FF2B5EF4-FFF2-40B4-BE49-F238E27FC236}">
                <a16:creationId xmlns:a16="http://schemas.microsoft.com/office/drawing/2014/main" id="{02BB8012-B83B-4997-B71E-AFE0C32FA7AB}"/>
              </a:ext>
            </a:extLst>
          </p:cNvPr>
          <p:cNvSpPr/>
          <p:nvPr/>
        </p:nvSpPr>
        <p:spPr>
          <a:xfrm>
            <a:off x="525018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מלבן 23">
            <a:extLst>
              <a:ext uri="{FF2B5EF4-FFF2-40B4-BE49-F238E27FC236}">
                <a16:creationId xmlns:a16="http://schemas.microsoft.com/office/drawing/2014/main" id="{351CBB7B-75FC-483C-8DC8-7A8630044BFB}"/>
              </a:ext>
            </a:extLst>
          </p:cNvPr>
          <p:cNvSpPr/>
          <p:nvPr/>
        </p:nvSpPr>
        <p:spPr>
          <a:xfrm>
            <a:off x="525018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מלבן 24">
            <a:extLst>
              <a:ext uri="{FF2B5EF4-FFF2-40B4-BE49-F238E27FC236}">
                <a16:creationId xmlns:a16="http://schemas.microsoft.com/office/drawing/2014/main" id="{1E814380-C4AF-482D-979E-EC9C34650764}"/>
              </a:ext>
            </a:extLst>
          </p:cNvPr>
          <p:cNvSpPr/>
          <p:nvPr/>
        </p:nvSpPr>
        <p:spPr>
          <a:xfrm>
            <a:off x="525018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מלבן 25">
            <a:extLst>
              <a:ext uri="{FF2B5EF4-FFF2-40B4-BE49-F238E27FC236}">
                <a16:creationId xmlns:a16="http://schemas.microsoft.com/office/drawing/2014/main" id="{8BA5FAD8-5614-4800-943E-4853B69BA801}"/>
              </a:ext>
            </a:extLst>
          </p:cNvPr>
          <p:cNvSpPr/>
          <p:nvPr/>
        </p:nvSpPr>
        <p:spPr>
          <a:xfrm>
            <a:off x="7719060" y="2385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מלבן 26">
            <a:extLst>
              <a:ext uri="{FF2B5EF4-FFF2-40B4-BE49-F238E27FC236}">
                <a16:creationId xmlns:a16="http://schemas.microsoft.com/office/drawing/2014/main" id="{6EE26D0A-99D4-4FD4-90C2-0804D4BF35C4}"/>
              </a:ext>
            </a:extLst>
          </p:cNvPr>
          <p:cNvSpPr/>
          <p:nvPr/>
        </p:nvSpPr>
        <p:spPr>
          <a:xfrm>
            <a:off x="7719060" y="2614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מלבן 27">
            <a:extLst>
              <a:ext uri="{FF2B5EF4-FFF2-40B4-BE49-F238E27FC236}">
                <a16:creationId xmlns:a16="http://schemas.microsoft.com/office/drawing/2014/main" id="{8D0E9E75-2760-4DCF-B1CE-C31F8F7BCBB6}"/>
              </a:ext>
            </a:extLst>
          </p:cNvPr>
          <p:cNvSpPr/>
          <p:nvPr/>
        </p:nvSpPr>
        <p:spPr>
          <a:xfrm>
            <a:off x="7719060" y="2843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מלבן 28">
            <a:extLst>
              <a:ext uri="{FF2B5EF4-FFF2-40B4-BE49-F238E27FC236}">
                <a16:creationId xmlns:a16="http://schemas.microsoft.com/office/drawing/2014/main" id="{76AD25F8-02D4-4DDC-8D01-BF542A4A5B9B}"/>
              </a:ext>
            </a:extLst>
          </p:cNvPr>
          <p:cNvSpPr/>
          <p:nvPr/>
        </p:nvSpPr>
        <p:spPr>
          <a:xfrm>
            <a:off x="7719060" y="30717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מלבן 29">
            <a:extLst>
              <a:ext uri="{FF2B5EF4-FFF2-40B4-BE49-F238E27FC236}">
                <a16:creationId xmlns:a16="http://schemas.microsoft.com/office/drawing/2014/main" id="{760C847F-9A74-47B2-91C7-8A353EDA7056}"/>
              </a:ext>
            </a:extLst>
          </p:cNvPr>
          <p:cNvSpPr/>
          <p:nvPr/>
        </p:nvSpPr>
        <p:spPr>
          <a:xfrm>
            <a:off x="7719060" y="33003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מלבן 30">
            <a:extLst>
              <a:ext uri="{FF2B5EF4-FFF2-40B4-BE49-F238E27FC236}">
                <a16:creationId xmlns:a16="http://schemas.microsoft.com/office/drawing/2014/main" id="{EB3B8236-664D-4D3B-AE72-9EC59BAEEFB4}"/>
              </a:ext>
            </a:extLst>
          </p:cNvPr>
          <p:cNvSpPr/>
          <p:nvPr/>
        </p:nvSpPr>
        <p:spPr>
          <a:xfrm>
            <a:off x="7719060" y="35289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מלבן 31">
            <a:extLst>
              <a:ext uri="{FF2B5EF4-FFF2-40B4-BE49-F238E27FC236}">
                <a16:creationId xmlns:a16="http://schemas.microsoft.com/office/drawing/2014/main" id="{205AEA8D-2C42-4460-B1AA-04D0AE642980}"/>
              </a:ext>
            </a:extLst>
          </p:cNvPr>
          <p:cNvSpPr/>
          <p:nvPr/>
        </p:nvSpPr>
        <p:spPr>
          <a:xfrm>
            <a:off x="7719060" y="37575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מלבן 32">
            <a:extLst>
              <a:ext uri="{FF2B5EF4-FFF2-40B4-BE49-F238E27FC236}">
                <a16:creationId xmlns:a16="http://schemas.microsoft.com/office/drawing/2014/main" id="{A327D491-C877-4634-8253-55CC64EBB32F}"/>
              </a:ext>
            </a:extLst>
          </p:cNvPr>
          <p:cNvSpPr/>
          <p:nvPr/>
        </p:nvSpPr>
        <p:spPr>
          <a:xfrm>
            <a:off x="7719060" y="3986191"/>
            <a:ext cx="4191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2B5F3A4-2BAB-4AC9-83B3-18BCEBBC1098}"/>
              </a:ext>
            </a:extLst>
          </p:cNvPr>
          <p:cNvSpPr txBox="1"/>
          <p:nvPr/>
        </p:nvSpPr>
        <p:spPr>
          <a:xfrm>
            <a:off x="300990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1</a:t>
            </a:r>
            <a:endParaRPr lang="en-US" sz="2000" b="1" dirty="0">
              <a:ln w="0"/>
              <a:solidFill>
                <a:schemeClr val="accent1"/>
              </a:solidFill>
              <a:effectLst>
                <a:outerShdw blurRad="38100" dist="25400" dir="5400000" algn="ctr" rotWithShape="0">
                  <a:srgbClr val="6E747A">
                    <a:alpha val="43000"/>
                  </a:srgbClr>
                </a:outerShdw>
              </a:effectLst>
            </a:endParaRPr>
          </a:p>
        </p:txBody>
      </p:sp>
      <p:sp>
        <p:nvSpPr>
          <p:cNvPr id="34" name="TextBox 33">
            <a:extLst>
              <a:ext uri="{FF2B5EF4-FFF2-40B4-BE49-F238E27FC236}">
                <a16:creationId xmlns:a16="http://schemas.microsoft.com/office/drawing/2014/main" id="{2733B17B-6E42-479B-8800-1E7FA8128A31}"/>
              </a:ext>
            </a:extLst>
          </p:cNvPr>
          <p:cNvSpPr txBox="1"/>
          <p:nvPr/>
        </p:nvSpPr>
        <p:spPr>
          <a:xfrm>
            <a:off x="547878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2</a:t>
            </a:r>
            <a:endParaRPr lang="en-US" sz="2000" b="1" dirty="0">
              <a:ln w="0"/>
              <a:solidFill>
                <a:schemeClr val="accent1"/>
              </a:solidFill>
              <a:effectLst>
                <a:outerShdw blurRad="38100" dist="25400" dir="5400000" algn="ctr" rotWithShape="0">
                  <a:srgbClr val="6E747A">
                    <a:alpha val="43000"/>
                  </a:srgbClr>
                </a:outerShdw>
              </a:effectLst>
            </a:endParaRPr>
          </a:p>
        </p:txBody>
      </p:sp>
      <p:sp>
        <p:nvSpPr>
          <p:cNvPr id="35" name="TextBox 34">
            <a:extLst>
              <a:ext uri="{FF2B5EF4-FFF2-40B4-BE49-F238E27FC236}">
                <a16:creationId xmlns:a16="http://schemas.microsoft.com/office/drawing/2014/main" id="{77FAC339-60CC-4364-9ABF-0B390573448A}"/>
              </a:ext>
            </a:extLst>
          </p:cNvPr>
          <p:cNvSpPr txBox="1"/>
          <p:nvPr/>
        </p:nvSpPr>
        <p:spPr>
          <a:xfrm>
            <a:off x="7947660" y="1581942"/>
            <a:ext cx="381000" cy="400110"/>
          </a:xfrm>
          <a:prstGeom prst="rect">
            <a:avLst/>
          </a:prstGeom>
          <a:noFill/>
        </p:spPr>
        <p:txBody>
          <a:bodyPr wrap="square" rtlCol="0">
            <a:spAutoFit/>
          </a:bodyPr>
          <a:lstStyle/>
          <a:p>
            <a:r>
              <a:rPr lang="he-IL" sz="2000" b="1" dirty="0">
                <a:ln w="0"/>
                <a:solidFill>
                  <a:schemeClr val="accent1"/>
                </a:solidFill>
                <a:effectLst>
                  <a:outerShdw blurRad="38100" dist="25400" dir="5400000" algn="ctr" rotWithShape="0">
                    <a:srgbClr val="6E747A">
                      <a:alpha val="43000"/>
                    </a:srgbClr>
                  </a:outerShdw>
                </a:effectLst>
              </a:rPr>
              <a:t>3</a:t>
            </a:r>
            <a:endParaRPr lang="en-US" sz="20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357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5"/>
                                        </p:tgtEl>
                                        <p:attrNameLst>
                                          <p:attrName>fillcolor</p:attrName>
                                        </p:attrNameLst>
                                      </p:cBhvr>
                                      <p:to>
                                        <a:srgbClr val="95B3D7"/>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childTnLst>
                          </p:cTn>
                        </p:par>
                        <p:par>
                          <p:cTn id="9" fill="hold">
                            <p:stCondLst>
                              <p:cond delay="500"/>
                            </p:stCondLst>
                            <p:childTnLst>
                              <p:par>
                                <p:cTn id="10" presetID="1" presetClass="emph" presetSubtype="2" fill="hold" nodeType="afterEffect">
                                  <p:stCondLst>
                                    <p:cond delay="0"/>
                                  </p:stCondLst>
                                  <p:childTnLst>
                                    <p:animClr clrSpc="rgb" dir="cw">
                                      <p:cBhvr>
                                        <p:cTn id="11" dur="500" fill="hold"/>
                                        <p:tgtEl>
                                          <p:spTgt spid="18"/>
                                        </p:tgtEl>
                                        <p:attrNameLst>
                                          <p:attrName>fillcolor</p:attrName>
                                        </p:attrNameLst>
                                      </p:cBhvr>
                                      <p:to>
                                        <a:srgbClr val="95B3D7"/>
                                      </p:to>
                                    </p:animClr>
                                    <p:set>
                                      <p:cBhvr>
                                        <p:cTn id="12" dur="500" fill="hold"/>
                                        <p:tgtEl>
                                          <p:spTgt spid="18"/>
                                        </p:tgtEl>
                                        <p:attrNameLst>
                                          <p:attrName>fill.type</p:attrName>
                                        </p:attrNameLst>
                                      </p:cBhvr>
                                      <p:to>
                                        <p:strVal val="solid"/>
                                      </p:to>
                                    </p:set>
                                    <p:set>
                                      <p:cBhvr>
                                        <p:cTn id="13" dur="500" fill="hold"/>
                                        <p:tgtEl>
                                          <p:spTgt spid="18"/>
                                        </p:tgtEl>
                                        <p:attrNameLst>
                                          <p:attrName>fill.on</p:attrName>
                                        </p:attrNameLst>
                                      </p:cBhvr>
                                      <p:to>
                                        <p:strVal val="true"/>
                                      </p:to>
                                    </p:set>
                                  </p:childTnLst>
                                </p:cTn>
                              </p:par>
                            </p:childTnLst>
                          </p:cTn>
                        </p:par>
                        <p:par>
                          <p:cTn id="14" fill="hold">
                            <p:stCondLst>
                              <p:cond delay="1000"/>
                            </p:stCondLst>
                            <p:childTnLst>
                              <p:par>
                                <p:cTn id="15" presetID="1" presetClass="emph" presetSubtype="2" fill="hold" nodeType="afterEffect">
                                  <p:stCondLst>
                                    <p:cond delay="0"/>
                                  </p:stCondLst>
                                  <p:childTnLst>
                                    <p:animClr clrSpc="rgb" dir="cw">
                                      <p:cBhvr>
                                        <p:cTn id="16" dur="500" fill="hold"/>
                                        <p:tgtEl>
                                          <p:spTgt spid="26"/>
                                        </p:tgtEl>
                                        <p:attrNameLst>
                                          <p:attrName>fillcolor</p:attrName>
                                        </p:attrNameLst>
                                      </p:cBhvr>
                                      <p:to>
                                        <a:srgbClr val="95B3D7"/>
                                      </p:to>
                                    </p:animClr>
                                    <p:set>
                                      <p:cBhvr>
                                        <p:cTn id="17" dur="500" fill="hold"/>
                                        <p:tgtEl>
                                          <p:spTgt spid="26"/>
                                        </p:tgtEl>
                                        <p:attrNameLst>
                                          <p:attrName>fill.type</p:attrName>
                                        </p:attrNameLst>
                                      </p:cBhvr>
                                      <p:to>
                                        <p:strVal val="solid"/>
                                      </p:to>
                                    </p:set>
                                    <p:set>
                                      <p:cBhvr>
                                        <p:cTn id="18" dur="500" fill="hold"/>
                                        <p:tgtEl>
                                          <p:spTgt spid="26"/>
                                        </p:tgtEl>
                                        <p:attrNameLst>
                                          <p:attrName>fill.on</p:attrName>
                                        </p:attrNameLst>
                                      </p:cBhvr>
                                      <p:to>
                                        <p:strVal val="true"/>
                                      </p:to>
                                    </p:set>
                                  </p:childTnLst>
                                </p:cTn>
                              </p:par>
                            </p:childTnLst>
                          </p:cTn>
                        </p:par>
                        <p:par>
                          <p:cTn id="19" fill="hold">
                            <p:stCondLst>
                              <p:cond delay="1500"/>
                            </p:stCondLst>
                            <p:childTnLst>
                              <p:par>
                                <p:cTn id="20" presetID="1" presetClass="emph" presetSubtype="2" fill="hold" nodeType="afterEffect">
                                  <p:stCondLst>
                                    <p:cond delay="0"/>
                                  </p:stCondLst>
                                  <p:childTnLst>
                                    <p:animClr clrSpc="rgb" dir="cw">
                                      <p:cBhvr>
                                        <p:cTn id="21" dur="500" fill="hold"/>
                                        <p:tgtEl>
                                          <p:spTgt spid="11"/>
                                        </p:tgtEl>
                                        <p:attrNameLst>
                                          <p:attrName>fillcolor</p:attrName>
                                        </p:attrNameLst>
                                      </p:cBhvr>
                                      <p:to>
                                        <a:srgbClr val="95B3D7"/>
                                      </p:to>
                                    </p:animClr>
                                    <p:set>
                                      <p:cBhvr>
                                        <p:cTn id="22" dur="500" fill="hold"/>
                                        <p:tgtEl>
                                          <p:spTgt spid="11"/>
                                        </p:tgtEl>
                                        <p:attrNameLst>
                                          <p:attrName>fill.type</p:attrName>
                                        </p:attrNameLst>
                                      </p:cBhvr>
                                      <p:to>
                                        <p:strVal val="solid"/>
                                      </p:to>
                                    </p:set>
                                    <p:set>
                                      <p:cBhvr>
                                        <p:cTn id="23" dur="500" fill="hold"/>
                                        <p:tgtEl>
                                          <p:spTgt spid="11"/>
                                        </p:tgtEl>
                                        <p:attrNameLst>
                                          <p:attrName>fill.on</p:attrName>
                                        </p:attrNameLst>
                                      </p:cBhvr>
                                      <p:to>
                                        <p:strVal val="true"/>
                                      </p:to>
                                    </p:set>
                                  </p:childTnLst>
                                </p:cTn>
                              </p:par>
                            </p:childTnLst>
                          </p:cTn>
                        </p:par>
                        <p:par>
                          <p:cTn id="24" fill="hold">
                            <p:stCondLst>
                              <p:cond delay="2000"/>
                            </p:stCondLst>
                            <p:childTnLst>
                              <p:par>
                                <p:cTn id="25" presetID="1" presetClass="emph" presetSubtype="2" fill="hold" nodeType="afterEffect">
                                  <p:stCondLst>
                                    <p:cond delay="0"/>
                                  </p:stCondLst>
                                  <p:childTnLst>
                                    <p:animClr clrSpc="rgb" dir="cw">
                                      <p:cBhvr>
                                        <p:cTn id="26" dur="500" fill="hold"/>
                                        <p:tgtEl>
                                          <p:spTgt spid="19"/>
                                        </p:tgtEl>
                                        <p:attrNameLst>
                                          <p:attrName>fillcolor</p:attrName>
                                        </p:attrNameLst>
                                      </p:cBhvr>
                                      <p:to>
                                        <a:srgbClr val="95B3D7"/>
                                      </p:to>
                                    </p:animClr>
                                    <p:set>
                                      <p:cBhvr>
                                        <p:cTn id="27" dur="500" fill="hold"/>
                                        <p:tgtEl>
                                          <p:spTgt spid="19"/>
                                        </p:tgtEl>
                                        <p:attrNameLst>
                                          <p:attrName>fill.type</p:attrName>
                                        </p:attrNameLst>
                                      </p:cBhvr>
                                      <p:to>
                                        <p:strVal val="solid"/>
                                      </p:to>
                                    </p:set>
                                    <p:set>
                                      <p:cBhvr>
                                        <p:cTn id="28" dur="500" fill="hold"/>
                                        <p:tgtEl>
                                          <p:spTgt spid="19"/>
                                        </p:tgtEl>
                                        <p:attrNameLst>
                                          <p:attrName>fill.on</p:attrName>
                                        </p:attrNameLst>
                                      </p:cBhvr>
                                      <p:to>
                                        <p:strVal val="true"/>
                                      </p:to>
                                    </p:set>
                                  </p:childTnLst>
                                </p:cTn>
                              </p:par>
                            </p:childTnLst>
                          </p:cTn>
                        </p:par>
                        <p:par>
                          <p:cTn id="29" fill="hold">
                            <p:stCondLst>
                              <p:cond delay="2500"/>
                            </p:stCondLst>
                            <p:childTnLst>
                              <p:par>
                                <p:cTn id="30" presetID="1" presetClass="emph" presetSubtype="2" fill="hold" nodeType="afterEffect">
                                  <p:stCondLst>
                                    <p:cond delay="0"/>
                                  </p:stCondLst>
                                  <p:childTnLst>
                                    <p:animClr clrSpc="rgb" dir="cw">
                                      <p:cBhvr>
                                        <p:cTn id="31" dur="500" fill="hold"/>
                                        <p:tgtEl>
                                          <p:spTgt spid="27"/>
                                        </p:tgtEl>
                                        <p:attrNameLst>
                                          <p:attrName>fillcolor</p:attrName>
                                        </p:attrNameLst>
                                      </p:cBhvr>
                                      <p:to>
                                        <a:srgbClr val="95B3D7"/>
                                      </p:to>
                                    </p:animClr>
                                    <p:set>
                                      <p:cBhvr>
                                        <p:cTn id="32" dur="500" fill="hold"/>
                                        <p:tgtEl>
                                          <p:spTgt spid="27"/>
                                        </p:tgtEl>
                                        <p:attrNameLst>
                                          <p:attrName>fill.type</p:attrName>
                                        </p:attrNameLst>
                                      </p:cBhvr>
                                      <p:to>
                                        <p:strVal val="solid"/>
                                      </p:to>
                                    </p:set>
                                    <p:set>
                                      <p:cBhvr>
                                        <p:cTn id="33" dur="500" fill="hold"/>
                                        <p:tgtEl>
                                          <p:spTgt spid="27"/>
                                        </p:tgtEl>
                                        <p:attrNameLst>
                                          <p:attrName>fill.on</p:attrName>
                                        </p:attrNameLst>
                                      </p:cBhvr>
                                      <p:to>
                                        <p:strVal val="true"/>
                                      </p:to>
                                    </p:set>
                                  </p:childTnLst>
                                </p:cTn>
                              </p:par>
                            </p:childTnLst>
                          </p:cTn>
                        </p:par>
                        <p:par>
                          <p:cTn id="34" fill="hold">
                            <p:stCondLst>
                              <p:cond delay="3000"/>
                            </p:stCondLst>
                            <p:childTnLst>
                              <p:par>
                                <p:cTn id="35" presetID="1" presetClass="emph" presetSubtype="2" fill="hold" nodeType="afterEffect">
                                  <p:stCondLst>
                                    <p:cond delay="0"/>
                                  </p:stCondLst>
                                  <p:childTnLst>
                                    <p:animClr clrSpc="rgb" dir="cw">
                                      <p:cBhvr>
                                        <p:cTn id="36" dur="500" fill="hold"/>
                                        <p:tgtEl>
                                          <p:spTgt spid="12"/>
                                        </p:tgtEl>
                                        <p:attrNameLst>
                                          <p:attrName>fillcolor</p:attrName>
                                        </p:attrNameLst>
                                      </p:cBhvr>
                                      <p:to>
                                        <a:srgbClr val="95B3D7"/>
                                      </p:to>
                                    </p:animClr>
                                    <p:set>
                                      <p:cBhvr>
                                        <p:cTn id="37" dur="500" fill="hold"/>
                                        <p:tgtEl>
                                          <p:spTgt spid="12"/>
                                        </p:tgtEl>
                                        <p:attrNameLst>
                                          <p:attrName>fill.type</p:attrName>
                                        </p:attrNameLst>
                                      </p:cBhvr>
                                      <p:to>
                                        <p:strVal val="solid"/>
                                      </p:to>
                                    </p:set>
                                    <p:set>
                                      <p:cBhvr>
                                        <p:cTn id="38" dur="500" fill="hold"/>
                                        <p:tgtEl>
                                          <p:spTgt spid="12"/>
                                        </p:tgtEl>
                                        <p:attrNameLst>
                                          <p:attrName>fill.on</p:attrName>
                                        </p:attrNameLst>
                                      </p:cBhvr>
                                      <p:to>
                                        <p:strVal val="true"/>
                                      </p:to>
                                    </p:set>
                                  </p:childTnLst>
                                </p:cTn>
                              </p:par>
                            </p:childTnLst>
                          </p:cTn>
                        </p:par>
                        <p:par>
                          <p:cTn id="39" fill="hold">
                            <p:stCondLst>
                              <p:cond delay="3500"/>
                            </p:stCondLst>
                            <p:childTnLst>
                              <p:par>
                                <p:cTn id="40" presetID="1" presetClass="emph" presetSubtype="2" fill="hold" nodeType="afterEffect">
                                  <p:stCondLst>
                                    <p:cond delay="0"/>
                                  </p:stCondLst>
                                  <p:childTnLst>
                                    <p:animClr clrSpc="rgb" dir="cw">
                                      <p:cBhvr>
                                        <p:cTn id="41" dur="500" fill="hold"/>
                                        <p:tgtEl>
                                          <p:spTgt spid="20"/>
                                        </p:tgtEl>
                                        <p:attrNameLst>
                                          <p:attrName>fillcolor</p:attrName>
                                        </p:attrNameLst>
                                      </p:cBhvr>
                                      <p:to>
                                        <a:srgbClr val="95B3D7"/>
                                      </p:to>
                                    </p:animClr>
                                    <p:set>
                                      <p:cBhvr>
                                        <p:cTn id="42" dur="500" fill="hold"/>
                                        <p:tgtEl>
                                          <p:spTgt spid="20"/>
                                        </p:tgtEl>
                                        <p:attrNameLst>
                                          <p:attrName>fill.type</p:attrName>
                                        </p:attrNameLst>
                                      </p:cBhvr>
                                      <p:to>
                                        <p:strVal val="solid"/>
                                      </p:to>
                                    </p:set>
                                    <p:set>
                                      <p:cBhvr>
                                        <p:cTn id="43" dur="500" fill="hold"/>
                                        <p:tgtEl>
                                          <p:spTgt spid="20"/>
                                        </p:tgtEl>
                                        <p:attrNameLst>
                                          <p:attrName>fill.on</p:attrName>
                                        </p:attrNameLst>
                                      </p:cBhvr>
                                      <p:to>
                                        <p:strVal val="true"/>
                                      </p:to>
                                    </p:set>
                                  </p:childTnLst>
                                </p:cTn>
                              </p:par>
                            </p:childTnLst>
                          </p:cTn>
                        </p:par>
                        <p:par>
                          <p:cTn id="44" fill="hold">
                            <p:stCondLst>
                              <p:cond delay="4000"/>
                            </p:stCondLst>
                            <p:childTnLst>
                              <p:par>
                                <p:cTn id="45" presetID="1" presetClass="emph" presetSubtype="2" fill="hold" nodeType="afterEffect">
                                  <p:stCondLst>
                                    <p:cond delay="0"/>
                                  </p:stCondLst>
                                  <p:childTnLst>
                                    <p:animClr clrSpc="rgb" dir="cw">
                                      <p:cBhvr>
                                        <p:cTn id="46" dur="500" fill="hold"/>
                                        <p:tgtEl>
                                          <p:spTgt spid="28"/>
                                        </p:tgtEl>
                                        <p:attrNameLst>
                                          <p:attrName>fillcolor</p:attrName>
                                        </p:attrNameLst>
                                      </p:cBhvr>
                                      <p:to>
                                        <a:srgbClr val="95B3D7"/>
                                      </p:to>
                                    </p:animClr>
                                    <p:set>
                                      <p:cBhvr>
                                        <p:cTn id="47" dur="500" fill="hold"/>
                                        <p:tgtEl>
                                          <p:spTgt spid="28"/>
                                        </p:tgtEl>
                                        <p:attrNameLst>
                                          <p:attrName>fill.type</p:attrName>
                                        </p:attrNameLst>
                                      </p:cBhvr>
                                      <p:to>
                                        <p:strVal val="solid"/>
                                      </p:to>
                                    </p:set>
                                    <p:set>
                                      <p:cBhvr>
                                        <p:cTn id="48" dur="500" fill="hold"/>
                                        <p:tgtEl>
                                          <p:spTgt spid="28"/>
                                        </p:tgtEl>
                                        <p:attrNameLst>
                                          <p:attrName>fill.on</p:attrName>
                                        </p:attrNameLst>
                                      </p:cBhvr>
                                      <p:to>
                                        <p:strVal val="true"/>
                                      </p:to>
                                    </p:set>
                                  </p:childTnLst>
                                </p:cTn>
                              </p:par>
                            </p:childTnLst>
                          </p:cTn>
                        </p:par>
                        <p:par>
                          <p:cTn id="49" fill="hold">
                            <p:stCondLst>
                              <p:cond delay="4500"/>
                            </p:stCondLst>
                            <p:childTnLst>
                              <p:par>
                                <p:cTn id="50" presetID="1" presetClass="emph" presetSubtype="2" fill="hold" nodeType="afterEffect">
                                  <p:stCondLst>
                                    <p:cond delay="0"/>
                                  </p:stCondLst>
                                  <p:childTnLst>
                                    <p:animClr clrSpc="rgb" dir="cw">
                                      <p:cBhvr>
                                        <p:cTn id="51" dur="500" fill="hold"/>
                                        <p:tgtEl>
                                          <p:spTgt spid="13"/>
                                        </p:tgtEl>
                                        <p:attrNameLst>
                                          <p:attrName>fillcolor</p:attrName>
                                        </p:attrNameLst>
                                      </p:cBhvr>
                                      <p:to>
                                        <a:srgbClr val="95B3D7"/>
                                      </p:to>
                                    </p:animClr>
                                    <p:set>
                                      <p:cBhvr>
                                        <p:cTn id="52" dur="500" fill="hold"/>
                                        <p:tgtEl>
                                          <p:spTgt spid="13"/>
                                        </p:tgtEl>
                                        <p:attrNameLst>
                                          <p:attrName>fill.type</p:attrName>
                                        </p:attrNameLst>
                                      </p:cBhvr>
                                      <p:to>
                                        <p:strVal val="solid"/>
                                      </p:to>
                                    </p:set>
                                    <p:set>
                                      <p:cBhvr>
                                        <p:cTn id="53" dur="500" fill="hold"/>
                                        <p:tgtEl>
                                          <p:spTgt spid="13"/>
                                        </p:tgtEl>
                                        <p:attrNameLst>
                                          <p:attrName>fill.on</p:attrName>
                                        </p:attrNameLst>
                                      </p:cBhvr>
                                      <p:to>
                                        <p:strVal val="true"/>
                                      </p:to>
                                    </p:set>
                                  </p:childTnLst>
                                </p:cTn>
                              </p:par>
                            </p:childTnLst>
                          </p:cTn>
                        </p:par>
                        <p:par>
                          <p:cTn id="54" fill="hold">
                            <p:stCondLst>
                              <p:cond delay="5000"/>
                            </p:stCondLst>
                            <p:childTnLst>
                              <p:par>
                                <p:cTn id="55" presetID="1" presetClass="emph" presetSubtype="2" fill="hold" nodeType="afterEffect">
                                  <p:stCondLst>
                                    <p:cond delay="0"/>
                                  </p:stCondLst>
                                  <p:childTnLst>
                                    <p:animClr clrSpc="rgb" dir="cw">
                                      <p:cBhvr>
                                        <p:cTn id="56" dur="500" fill="hold"/>
                                        <p:tgtEl>
                                          <p:spTgt spid="21"/>
                                        </p:tgtEl>
                                        <p:attrNameLst>
                                          <p:attrName>fillcolor</p:attrName>
                                        </p:attrNameLst>
                                      </p:cBhvr>
                                      <p:to>
                                        <a:srgbClr val="95B3D7"/>
                                      </p:to>
                                    </p:animClr>
                                    <p:set>
                                      <p:cBhvr>
                                        <p:cTn id="57" dur="500" fill="hold"/>
                                        <p:tgtEl>
                                          <p:spTgt spid="21"/>
                                        </p:tgtEl>
                                        <p:attrNameLst>
                                          <p:attrName>fill.type</p:attrName>
                                        </p:attrNameLst>
                                      </p:cBhvr>
                                      <p:to>
                                        <p:strVal val="solid"/>
                                      </p:to>
                                    </p:set>
                                    <p:set>
                                      <p:cBhvr>
                                        <p:cTn id="58" dur="500" fill="hold"/>
                                        <p:tgtEl>
                                          <p:spTgt spid="21"/>
                                        </p:tgtEl>
                                        <p:attrNameLst>
                                          <p:attrName>fill.on</p:attrName>
                                        </p:attrNameLst>
                                      </p:cBhvr>
                                      <p:to>
                                        <p:strVal val="true"/>
                                      </p:to>
                                    </p:set>
                                  </p:childTnLst>
                                </p:cTn>
                              </p:par>
                            </p:childTnLst>
                          </p:cTn>
                        </p:par>
                        <p:par>
                          <p:cTn id="59" fill="hold">
                            <p:stCondLst>
                              <p:cond delay="5500"/>
                            </p:stCondLst>
                            <p:childTnLst>
                              <p:par>
                                <p:cTn id="60" presetID="1" presetClass="emph" presetSubtype="2" fill="hold" nodeType="afterEffect">
                                  <p:stCondLst>
                                    <p:cond delay="0"/>
                                  </p:stCondLst>
                                  <p:childTnLst>
                                    <p:animClr clrSpc="rgb" dir="cw">
                                      <p:cBhvr>
                                        <p:cTn id="61" dur="500" fill="hold"/>
                                        <p:tgtEl>
                                          <p:spTgt spid="29"/>
                                        </p:tgtEl>
                                        <p:attrNameLst>
                                          <p:attrName>fillcolor</p:attrName>
                                        </p:attrNameLst>
                                      </p:cBhvr>
                                      <p:to>
                                        <a:srgbClr val="95B3D7"/>
                                      </p:to>
                                    </p:animClr>
                                    <p:set>
                                      <p:cBhvr>
                                        <p:cTn id="62" dur="500" fill="hold"/>
                                        <p:tgtEl>
                                          <p:spTgt spid="29"/>
                                        </p:tgtEl>
                                        <p:attrNameLst>
                                          <p:attrName>fill.type</p:attrName>
                                        </p:attrNameLst>
                                      </p:cBhvr>
                                      <p:to>
                                        <p:strVal val="solid"/>
                                      </p:to>
                                    </p:set>
                                    <p:set>
                                      <p:cBhvr>
                                        <p:cTn id="63" dur="500" fill="hold"/>
                                        <p:tgtEl>
                                          <p:spTgt spid="29"/>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500" fill="hold"/>
                                        <p:tgtEl>
                                          <p:spTgt spid="27"/>
                                        </p:tgtEl>
                                        <p:attrNameLst>
                                          <p:attrName>fillcolor</p:attrName>
                                        </p:attrNameLst>
                                      </p:cBhvr>
                                      <p:to>
                                        <a:srgbClr val="FFFFFF"/>
                                      </p:to>
                                    </p:animClr>
                                    <p:set>
                                      <p:cBhvr>
                                        <p:cTn id="68" dur="500" fill="hold"/>
                                        <p:tgtEl>
                                          <p:spTgt spid="27"/>
                                        </p:tgtEl>
                                        <p:attrNameLst>
                                          <p:attrName>fill.type</p:attrName>
                                        </p:attrNameLst>
                                      </p:cBhvr>
                                      <p:to>
                                        <p:strVal val="solid"/>
                                      </p:to>
                                    </p:set>
                                    <p:set>
                                      <p:cBhvr>
                                        <p:cTn id="69" dur="500" fill="hold"/>
                                        <p:tgtEl>
                                          <p:spTgt spid="27"/>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500" fill="hold"/>
                                        <p:tgtEl>
                                          <p:spTgt spid="12"/>
                                        </p:tgtEl>
                                        <p:attrNameLst>
                                          <p:attrName>fillcolor</p:attrName>
                                        </p:attrNameLst>
                                      </p:cBhvr>
                                      <p:to>
                                        <a:srgbClr val="FFFFFF"/>
                                      </p:to>
                                    </p:animClr>
                                    <p:set>
                                      <p:cBhvr>
                                        <p:cTn id="72" dur="500" fill="hold"/>
                                        <p:tgtEl>
                                          <p:spTgt spid="12"/>
                                        </p:tgtEl>
                                        <p:attrNameLst>
                                          <p:attrName>fill.type</p:attrName>
                                        </p:attrNameLst>
                                      </p:cBhvr>
                                      <p:to>
                                        <p:strVal val="solid"/>
                                      </p:to>
                                    </p:set>
                                    <p:set>
                                      <p:cBhvr>
                                        <p:cTn id="73" dur="500" fill="hold"/>
                                        <p:tgtEl>
                                          <p:spTgt spid="12"/>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500" fill="hold"/>
                                        <p:tgtEl>
                                          <p:spTgt spid="28"/>
                                        </p:tgtEl>
                                        <p:attrNameLst>
                                          <p:attrName>fillcolor</p:attrName>
                                        </p:attrNameLst>
                                      </p:cBhvr>
                                      <p:to>
                                        <a:srgbClr val="FFFFFF"/>
                                      </p:to>
                                    </p:animClr>
                                    <p:set>
                                      <p:cBhvr>
                                        <p:cTn id="76" dur="500" fill="hold"/>
                                        <p:tgtEl>
                                          <p:spTgt spid="28"/>
                                        </p:tgtEl>
                                        <p:attrNameLst>
                                          <p:attrName>fill.type</p:attrName>
                                        </p:attrNameLst>
                                      </p:cBhvr>
                                      <p:to>
                                        <p:strVal val="solid"/>
                                      </p:to>
                                    </p:set>
                                    <p:set>
                                      <p:cBhvr>
                                        <p:cTn id="77" dur="500" fill="hold"/>
                                        <p:tgtEl>
                                          <p:spTgt spid="28"/>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500" fill="hold"/>
                                        <p:tgtEl>
                                          <p:spTgt spid="13"/>
                                        </p:tgtEl>
                                        <p:attrNameLst>
                                          <p:attrName>fillcolor</p:attrName>
                                        </p:attrNameLst>
                                      </p:cBhvr>
                                      <p:to>
                                        <a:srgbClr val="FFFFFF"/>
                                      </p:to>
                                    </p:animClr>
                                    <p:set>
                                      <p:cBhvr>
                                        <p:cTn id="80" dur="500" fill="hold"/>
                                        <p:tgtEl>
                                          <p:spTgt spid="13"/>
                                        </p:tgtEl>
                                        <p:attrNameLst>
                                          <p:attrName>fill.type</p:attrName>
                                        </p:attrNameLst>
                                      </p:cBhvr>
                                      <p:to>
                                        <p:strVal val="solid"/>
                                      </p:to>
                                    </p:set>
                                    <p:set>
                                      <p:cBhvr>
                                        <p:cTn id="81" dur="500" fill="hold"/>
                                        <p:tgtEl>
                                          <p:spTgt spid="13"/>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500" fill="hold"/>
                                        <p:tgtEl>
                                          <p:spTgt spid="21"/>
                                        </p:tgtEl>
                                        <p:attrNameLst>
                                          <p:attrName>fillcolor</p:attrName>
                                        </p:attrNameLst>
                                      </p:cBhvr>
                                      <p:to>
                                        <a:srgbClr val="FFFFFF"/>
                                      </p:to>
                                    </p:animClr>
                                    <p:set>
                                      <p:cBhvr>
                                        <p:cTn id="84" dur="500" fill="hold"/>
                                        <p:tgtEl>
                                          <p:spTgt spid="21"/>
                                        </p:tgtEl>
                                        <p:attrNameLst>
                                          <p:attrName>fill.type</p:attrName>
                                        </p:attrNameLst>
                                      </p:cBhvr>
                                      <p:to>
                                        <p:strVal val="solid"/>
                                      </p:to>
                                    </p:set>
                                    <p:set>
                                      <p:cBhvr>
                                        <p:cTn id="85" dur="500" fill="hold"/>
                                        <p:tgtEl>
                                          <p:spTgt spid="21"/>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500" fill="hold"/>
                                        <p:tgtEl>
                                          <p:spTgt spid="29"/>
                                        </p:tgtEl>
                                        <p:attrNameLst>
                                          <p:attrName>fillcolor</p:attrName>
                                        </p:attrNameLst>
                                      </p:cBhvr>
                                      <p:to>
                                        <a:srgbClr val="FFFFFF"/>
                                      </p:to>
                                    </p:animClr>
                                    <p:set>
                                      <p:cBhvr>
                                        <p:cTn id="88" dur="500" fill="hold"/>
                                        <p:tgtEl>
                                          <p:spTgt spid="29"/>
                                        </p:tgtEl>
                                        <p:attrNameLst>
                                          <p:attrName>fill.type</p:attrName>
                                        </p:attrNameLst>
                                      </p:cBhvr>
                                      <p:to>
                                        <p:strVal val="solid"/>
                                      </p:to>
                                    </p:set>
                                    <p:set>
                                      <p:cBhvr>
                                        <p:cTn id="89" dur="500" fill="hold"/>
                                        <p:tgtEl>
                                          <p:spTgt spid="29"/>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500" fill="hold"/>
                                        <p:tgtEl>
                                          <p:spTgt spid="12"/>
                                        </p:tgtEl>
                                        <p:attrNameLst>
                                          <p:attrName>fillcolor</p:attrName>
                                        </p:attrNameLst>
                                      </p:cBhvr>
                                      <p:to>
                                        <a:srgbClr val="95B3D7"/>
                                      </p:to>
                                    </p:animClr>
                                    <p:set>
                                      <p:cBhvr>
                                        <p:cTn id="94" dur="500" fill="hold"/>
                                        <p:tgtEl>
                                          <p:spTgt spid="12"/>
                                        </p:tgtEl>
                                        <p:attrNameLst>
                                          <p:attrName>fill.type</p:attrName>
                                        </p:attrNameLst>
                                      </p:cBhvr>
                                      <p:to>
                                        <p:strVal val="solid"/>
                                      </p:to>
                                    </p:set>
                                    <p:set>
                                      <p:cBhvr>
                                        <p:cTn id="95" dur="500" fill="hold"/>
                                        <p:tgtEl>
                                          <p:spTgt spid="12"/>
                                        </p:tgtEl>
                                        <p:attrNameLst>
                                          <p:attrName>fill.on</p:attrName>
                                        </p:attrNameLst>
                                      </p:cBhvr>
                                      <p:to>
                                        <p:strVal val="true"/>
                                      </p:to>
                                    </p:set>
                                  </p:childTnLst>
                                </p:cTn>
                              </p:par>
                            </p:childTnLst>
                          </p:cTn>
                        </p:par>
                        <p:par>
                          <p:cTn id="96" fill="hold">
                            <p:stCondLst>
                              <p:cond delay="500"/>
                            </p:stCondLst>
                            <p:childTnLst>
                              <p:par>
                                <p:cTn id="97" presetID="1" presetClass="emph" presetSubtype="2" fill="hold" nodeType="afterEffect">
                                  <p:stCondLst>
                                    <p:cond delay="0"/>
                                  </p:stCondLst>
                                  <p:childTnLst>
                                    <p:animClr clrSpc="rgb" dir="cw">
                                      <p:cBhvr>
                                        <p:cTn id="98" dur="500" fill="hold"/>
                                        <p:tgtEl>
                                          <p:spTgt spid="21"/>
                                        </p:tgtEl>
                                        <p:attrNameLst>
                                          <p:attrName>fillcolor</p:attrName>
                                        </p:attrNameLst>
                                      </p:cBhvr>
                                      <p:to>
                                        <a:srgbClr val="95B3D7"/>
                                      </p:to>
                                    </p:animClr>
                                    <p:set>
                                      <p:cBhvr>
                                        <p:cTn id="99" dur="500" fill="hold"/>
                                        <p:tgtEl>
                                          <p:spTgt spid="21"/>
                                        </p:tgtEl>
                                        <p:attrNameLst>
                                          <p:attrName>fill.type</p:attrName>
                                        </p:attrNameLst>
                                      </p:cBhvr>
                                      <p:to>
                                        <p:strVal val="solid"/>
                                      </p:to>
                                    </p:set>
                                    <p:set>
                                      <p:cBhvr>
                                        <p:cTn id="100" dur="500" fill="hold"/>
                                        <p:tgtEl>
                                          <p:spTgt spid="21"/>
                                        </p:tgtEl>
                                        <p:attrNameLst>
                                          <p:attrName>fill.on</p:attrName>
                                        </p:attrNameLst>
                                      </p:cBhvr>
                                      <p:to>
                                        <p:strVal val="true"/>
                                      </p:to>
                                    </p:set>
                                  </p:childTnLst>
                                </p:cTn>
                              </p:par>
                            </p:childTnLst>
                          </p:cTn>
                        </p:par>
                        <p:par>
                          <p:cTn id="101" fill="hold">
                            <p:stCondLst>
                              <p:cond delay="1000"/>
                            </p:stCondLst>
                            <p:childTnLst>
                              <p:par>
                                <p:cTn id="102" presetID="1" presetClass="emph" presetSubtype="2" fill="hold" nodeType="afterEffect">
                                  <p:stCondLst>
                                    <p:cond delay="0"/>
                                  </p:stCondLst>
                                  <p:childTnLst>
                                    <p:animClr clrSpc="rgb" dir="cw">
                                      <p:cBhvr>
                                        <p:cTn id="103" dur="500" fill="hold"/>
                                        <p:tgtEl>
                                          <p:spTgt spid="27"/>
                                        </p:tgtEl>
                                        <p:attrNameLst>
                                          <p:attrName>fillcolor</p:attrName>
                                        </p:attrNameLst>
                                      </p:cBhvr>
                                      <p:to>
                                        <a:srgbClr val="95B3D7"/>
                                      </p:to>
                                    </p:animClr>
                                    <p:set>
                                      <p:cBhvr>
                                        <p:cTn id="104" dur="500" fill="hold"/>
                                        <p:tgtEl>
                                          <p:spTgt spid="27"/>
                                        </p:tgtEl>
                                        <p:attrNameLst>
                                          <p:attrName>fill.type</p:attrName>
                                        </p:attrNameLst>
                                      </p:cBhvr>
                                      <p:to>
                                        <p:strVal val="solid"/>
                                      </p:to>
                                    </p:set>
                                    <p:set>
                                      <p:cBhvr>
                                        <p:cTn id="105" dur="500" fill="hold"/>
                                        <p:tgtEl>
                                          <p:spTgt spid="27"/>
                                        </p:tgtEl>
                                        <p:attrNameLst>
                                          <p:attrName>fill.on</p:attrName>
                                        </p:attrNameLst>
                                      </p:cBhvr>
                                      <p:to>
                                        <p:strVal val="true"/>
                                      </p:to>
                                    </p:set>
                                  </p:childTnLst>
                                </p:cTn>
                              </p:par>
                            </p:childTnLst>
                          </p:cTn>
                        </p:par>
                        <p:par>
                          <p:cTn id="106" fill="hold">
                            <p:stCondLst>
                              <p:cond delay="1500"/>
                            </p:stCondLst>
                            <p:childTnLst>
                              <p:par>
                                <p:cTn id="107" presetID="1" presetClass="emph" presetSubtype="2" fill="hold" nodeType="afterEffect">
                                  <p:stCondLst>
                                    <p:cond delay="0"/>
                                  </p:stCondLst>
                                  <p:childTnLst>
                                    <p:animClr clrSpc="rgb" dir="cw">
                                      <p:cBhvr>
                                        <p:cTn id="108" dur="500" fill="hold"/>
                                        <p:tgtEl>
                                          <p:spTgt spid="13"/>
                                        </p:tgtEl>
                                        <p:attrNameLst>
                                          <p:attrName>fillcolor</p:attrName>
                                        </p:attrNameLst>
                                      </p:cBhvr>
                                      <p:to>
                                        <a:srgbClr val="95B3D7"/>
                                      </p:to>
                                    </p:animClr>
                                    <p:set>
                                      <p:cBhvr>
                                        <p:cTn id="109" dur="500" fill="hold"/>
                                        <p:tgtEl>
                                          <p:spTgt spid="13"/>
                                        </p:tgtEl>
                                        <p:attrNameLst>
                                          <p:attrName>fill.type</p:attrName>
                                        </p:attrNameLst>
                                      </p:cBhvr>
                                      <p:to>
                                        <p:strVal val="solid"/>
                                      </p:to>
                                    </p:set>
                                    <p:set>
                                      <p:cBhvr>
                                        <p:cTn id="110" dur="500" fill="hold"/>
                                        <p:tgtEl>
                                          <p:spTgt spid="13"/>
                                        </p:tgtEl>
                                        <p:attrNameLst>
                                          <p:attrName>fill.on</p:attrName>
                                        </p:attrNameLst>
                                      </p:cBhvr>
                                      <p:to>
                                        <p:strVal val="true"/>
                                      </p:to>
                                    </p:set>
                                  </p:childTnLst>
                                </p:cTn>
                              </p:par>
                            </p:childTnLst>
                          </p:cTn>
                        </p:par>
                        <p:par>
                          <p:cTn id="111" fill="hold">
                            <p:stCondLst>
                              <p:cond delay="2000"/>
                            </p:stCondLst>
                            <p:childTnLst>
                              <p:par>
                                <p:cTn id="112" presetID="1" presetClass="emph" presetSubtype="2" fill="hold" nodeType="afterEffect">
                                  <p:stCondLst>
                                    <p:cond delay="0"/>
                                  </p:stCondLst>
                                  <p:childTnLst>
                                    <p:animClr clrSpc="rgb" dir="cw">
                                      <p:cBhvr>
                                        <p:cTn id="113" dur="500" fill="hold"/>
                                        <p:tgtEl>
                                          <p:spTgt spid="22"/>
                                        </p:tgtEl>
                                        <p:attrNameLst>
                                          <p:attrName>fillcolor</p:attrName>
                                        </p:attrNameLst>
                                      </p:cBhvr>
                                      <p:to>
                                        <a:srgbClr val="95B3D7"/>
                                      </p:to>
                                    </p:animClr>
                                    <p:set>
                                      <p:cBhvr>
                                        <p:cTn id="114" dur="500" fill="hold"/>
                                        <p:tgtEl>
                                          <p:spTgt spid="22"/>
                                        </p:tgtEl>
                                        <p:attrNameLst>
                                          <p:attrName>fill.type</p:attrName>
                                        </p:attrNameLst>
                                      </p:cBhvr>
                                      <p:to>
                                        <p:strVal val="solid"/>
                                      </p:to>
                                    </p:set>
                                    <p:set>
                                      <p:cBhvr>
                                        <p:cTn id="115" dur="500" fill="hold"/>
                                        <p:tgtEl>
                                          <p:spTgt spid="22"/>
                                        </p:tgtEl>
                                        <p:attrNameLst>
                                          <p:attrName>fill.on</p:attrName>
                                        </p:attrNameLst>
                                      </p:cBhvr>
                                      <p:to>
                                        <p:strVal val="true"/>
                                      </p:to>
                                    </p:set>
                                  </p:childTnLst>
                                </p:cTn>
                              </p:par>
                            </p:childTnLst>
                          </p:cTn>
                        </p:par>
                        <p:par>
                          <p:cTn id="116" fill="hold">
                            <p:stCondLst>
                              <p:cond delay="2500"/>
                            </p:stCondLst>
                            <p:childTnLst>
                              <p:par>
                                <p:cTn id="117" presetID="1" presetClass="emph" presetSubtype="2" fill="hold" nodeType="afterEffect">
                                  <p:stCondLst>
                                    <p:cond delay="0"/>
                                  </p:stCondLst>
                                  <p:childTnLst>
                                    <p:animClr clrSpc="rgb" dir="cw">
                                      <p:cBhvr>
                                        <p:cTn id="118" dur="500" fill="hold"/>
                                        <p:tgtEl>
                                          <p:spTgt spid="28"/>
                                        </p:tgtEl>
                                        <p:attrNameLst>
                                          <p:attrName>fillcolor</p:attrName>
                                        </p:attrNameLst>
                                      </p:cBhvr>
                                      <p:to>
                                        <a:srgbClr val="95B3D7"/>
                                      </p:to>
                                    </p:animClr>
                                    <p:set>
                                      <p:cBhvr>
                                        <p:cTn id="119" dur="500" fill="hold"/>
                                        <p:tgtEl>
                                          <p:spTgt spid="28"/>
                                        </p:tgtEl>
                                        <p:attrNameLst>
                                          <p:attrName>fill.type</p:attrName>
                                        </p:attrNameLst>
                                      </p:cBhvr>
                                      <p:to>
                                        <p:strVal val="solid"/>
                                      </p:to>
                                    </p:set>
                                    <p:set>
                                      <p:cBhvr>
                                        <p:cTn id="120" dur="500" fill="hold"/>
                                        <p:tgtEl>
                                          <p:spTgt spid="28"/>
                                        </p:tgtEl>
                                        <p:attrNameLst>
                                          <p:attrName>fill.on</p:attrName>
                                        </p:attrNameLst>
                                      </p:cBhvr>
                                      <p:to>
                                        <p:strVal val="true"/>
                                      </p:to>
                                    </p:set>
                                  </p:childTnLst>
                                </p:cTn>
                              </p:par>
                            </p:childTnLst>
                          </p:cTn>
                        </p:par>
                        <p:par>
                          <p:cTn id="121" fill="hold">
                            <p:stCondLst>
                              <p:cond delay="3000"/>
                            </p:stCondLst>
                            <p:childTnLst>
                              <p:par>
                                <p:cTn id="122" presetID="1" presetClass="emph" presetSubtype="2" fill="hold" nodeType="afterEffect">
                                  <p:stCondLst>
                                    <p:cond delay="0"/>
                                  </p:stCondLst>
                                  <p:childTnLst>
                                    <p:animClr clrSpc="rgb" dir="cw">
                                      <p:cBhvr>
                                        <p:cTn id="123" dur="500" fill="hold"/>
                                        <p:tgtEl>
                                          <p:spTgt spid="14"/>
                                        </p:tgtEl>
                                        <p:attrNameLst>
                                          <p:attrName>fillcolor</p:attrName>
                                        </p:attrNameLst>
                                      </p:cBhvr>
                                      <p:to>
                                        <a:srgbClr val="95B3D7"/>
                                      </p:to>
                                    </p:animClr>
                                    <p:set>
                                      <p:cBhvr>
                                        <p:cTn id="124" dur="500" fill="hold"/>
                                        <p:tgtEl>
                                          <p:spTgt spid="14"/>
                                        </p:tgtEl>
                                        <p:attrNameLst>
                                          <p:attrName>fill.type</p:attrName>
                                        </p:attrNameLst>
                                      </p:cBhvr>
                                      <p:to>
                                        <p:strVal val="solid"/>
                                      </p:to>
                                    </p:set>
                                    <p:set>
                                      <p:cBhvr>
                                        <p:cTn id="125" dur="500" fill="hold"/>
                                        <p:tgtEl>
                                          <p:spTgt spid="14"/>
                                        </p:tgtEl>
                                        <p:attrNameLst>
                                          <p:attrName>fill.on</p:attrName>
                                        </p:attrNameLst>
                                      </p:cBhvr>
                                      <p:to>
                                        <p:strVal val="true"/>
                                      </p:to>
                                    </p:set>
                                  </p:childTnLst>
                                </p:cTn>
                              </p:par>
                            </p:childTnLst>
                          </p:cTn>
                        </p:par>
                        <p:par>
                          <p:cTn id="126" fill="hold">
                            <p:stCondLst>
                              <p:cond delay="3500"/>
                            </p:stCondLst>
                            <p:childTnLst>
                              <p:par>
                                <p:cTn id="127" presetID="1" presetClass="emph" presetSubtype="2" fill="hold" nodeType="afterEffect">
                                  <p:stCondLst>
                                    <p:cond delay="0"/>
                                  </p:stCondLst>
                                  <p:childTnLst>
                                    <p:animClr clrSpc="rgb" dir="cw">
                                      <p:cBhvr>
                                        <p:cTn id="128" dur="500" fill="hold"/>
                                        <p:tgtEl>
                                          <p:spTgt spid="23"/>
                                        </p:tgtEl>
                                        <p:attrNameLst>
                                          <p:attrName>fillcolor</p:attrName>
                                        </p:attrNameLst>
                                      </p:cBhvr>
                                      <p:to>
                                        <a:srgbClr val="95B3D7"/>
                                      </p:to>
                                    </p:animClr>
                                    <p:set>
                                      <p:cBhvr>
                                        <p:cTn id="129" dur="500" fill="hold"/>
                                        <p:tgtEl>
                                          <p:spTgt spid="23"/>
                                        </p:tgtEl>
                                        <p:attrNameLst>
                                          <p:attrName>fill.type</p:attrName>
                                        </p:attrNameLst>
                                      </p:cBhvr>
                                      <p:to>
                                        <p:strVal val="solid"/>
                                      </p:to>
                                    </p:set>
                                    <p:set>
                                      <p:cBhvr>
                                        <p:cTn id="130" dur="500" fill="hold"/>
                                        <p:tgtEl>
                                          <p:spTgt spid="23"/>
                                        </p:tgtEl>
                                        <p:attrNameLst>
                                          <p:attrName>fill.on</p:attrName>
                                        </p:attrNameLst>
                                      </p:cBhvr>
                                      <p:to>
                                        <p:strVal val="true"/>
                                      </p:to>
                                    </p:set>
                                  </p:childTnLst>
                                </p:cTn>
                              </p:par>
                            </p:childTnLst>
                          </p:cTn>
                        </p:par>
                        <p:par>
                          <p:cTn id="131" fill="hold">
                            <p:stCondLst>
                              <p:cond delay="4000"/>
                            </p:stCondLst>
                            <p:childTnLst>
                              <p:par>
                                <p:cTn id="132" presetID="1" presetClass="emph" presetSubtype="2" fill="hold" nodeType="afterEffect">
                                  <p:stCondLst>
                                    <p:cond delay="0"/>
                                  </p:stCondLst>
                                  <p:childTnLst>
                                    <p:animClr clrSpc="rgb" dir="cw">
                                      <p:cBhvr>
                                        <p:cTn id="133" dur="500" fill="hold"/>
                                        <p:tgtEl>
                                          <p:spTgt spid="29"/>
                                        </p:tgtEl>
                                        <p:attrNameLst>
                                          <p:attrName>fillcolor</p:attrName>
                                        </p:attrNameLst>
                                      </p:cBhvr>
                                      <p:to>
                                        <a:srgbClr val="95B3D7"/>
                                      </p:to>
                                    </p:animClr>
                                    <p:set>
                                      <p:cBhvr>
                                        <p:cTn id="134" dur="500" fill="hold"/>
                                        <p:tgtEl>
                                          <p:spTgt spid="29"/>
                                        </p:tgtEl>
                                        <p:attrNameLst>
                                          <p:attrName>fill.type</p:attrName>
                                        </p:attrNameLst>
                                      </p:cBhvr>
                                      <p:to>
                                        <p:strVal val="solid"/>
                                      </p:to>
                                    </p:set>
                                    <p:set>
                                      <p:cBhvr>
                                        <p:cTn id="135"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281425" y="281175"/>
            <a:ext cx="6108300" cy="572700"/>
          </a:xfrm>
          <a:prstGeom prst="rect">
            <a:avLst/>
          </a:prstGeom>
          <a:noFill/>
          <a:ln>
            <a:noFill/>
          </a:ln>
        </p:spPr>
        <p:txBody>
          <a:bodyPr wrap="square" lIns="91425" tIns="45700" rIns="91425" bIns="45700" anchor="ctr" anchorCtr="0">
            <a:noAutofit/>
          </a:bodyPr>
          <a:lstStyle/>
          <a:p>
            <a:pPr marL="0" marR="0" lvl="0" indent="-205740" algn="l" rtl="0">
              <a:spcBef>
                <a:spcPts val="0"/>
              </a:spcBef>
              <a:buClr>
                <a:srgbClr val="00AACC"/>
              </a:buClr>
              <a:buSzPts val="3240"/>
              <a:buFont typeface="Calibri"/>
              <a:buNone/>
            </a:pPr>
            <a:r>
              <a:rPr lang="en-US" sz="3240" b="1" dirty="0"/>
              <a:t>Load Balancing Algorithms</a:t>
            </a:r>
          </a:p>
        </p:txBody>
      </p:sp>
      <p:sp>
        <p:nvSpPr>
          <p:cNvPr id="120" name="Shape 120"/>
          <p:cNvSpPr txBox="1">
            <a:spLocks noGrp="1"/>
          </p:cNvSpPr>
          <p:nvPr>
            <p:ph type="body" idx="1"/>
          </p:nvPr>
        </p:nvSpPr>
        <p:spPr>
          <a:xfrm>
            <a:off x="2281425" y="1044701"/>
            <a:ext cx="6108300" cy="3663900"/>
          </a:xfrm>
          <a:prstGeom prst="rect">
            <a:avLst/>
          </a:prstGeom>
          <a:noFill/>
          <a:ln>
            <a:noFill/>
          </a:ln>
        </p:spPr>
        <p:txBody>
          <a:bodyPr wrap="square" lIns="91425" tIns="45700" rIns="91425" bIns="45700" anchor="t" anchorCtr="0">
            <a:noAutofit/>
          </a:bodyPr>
          <a:lstStyle/>
          <a:p>
            <a:pPr marL="64135" indent="0">
              <a:spcBef>
                <a:spcPts val="518"/>
              </a:spcBef>
              <a:buSzPts val="2590"/>
              <a:buNone/>
            </a:pPr>
            <a:endParaRPr lang="en-US" sz="2590" dirty="0">
              <a:latin typeface="Arial"/>
              <a:ea typeface="Arial"/>
              <a:cs typeface="Arial"/>
            </a:endParaRPr>
          </a:p>
          <a:p>
            <a:pPr marL="457200" lvl="0" indent="-393065" rtl="0">
              <a:spcBef>
                <a:spcPts val="518"/>
              </a:spcBef>
              <a:buSzPts val="2590"/>
              <a:buChar char="➢"/>
            </a:pPr>
            <a:r>
              <a:rPr lang="en-US" sz="2590" dirty="0">
                <a:latin typeface="Arial"/>
                <a:ea typeface="Arial"/>
                <a:cs typeface="Arial"/>
                <a:sym typeface="Arial"/>
              </a:rPr>
              <a:t>RR - Round Robin </a:t>
            </a:r>
          </a:p>
          <a:p>
            <a:pPr marL="0" lvl="0" indent="0" rtl="0">
              <a:spcBef>
                <a:spcPts val="518"/>
              </a:spcBef>
              <a:buNone/>
            </a:pPr>
            <a:endParaRPr sz="2590" dirty="0">
              <a:latin typeface="Arial"/>
              <a:ea typeface="Arial"/>
              <a:cs typeface="Arial"/>
              <a:sym typeface="Arial"/>
            </a:endParaRPr>
          </a:p>
          <a:p>
            <a:pPr marL="457200" indent="-393065">
              <a:spcBef>
                <a:spcPts val="518"/>
              </a:spcBef>
              <a:buSzPts val="2590"/>
              <a:buFont typeface="Arial"/>
              <a:buChar char="➢"/>
            </a:pPr>
            <a:r>
              <a:rPr lang="en-US" sz="2550" dirty="0">
                <a:latin typeface="Arial"/>
                <a:ea typeface="Arial"/>
                <a:cs typeface="Arial"/>
                <a:sym typeface="Arial"/>
              </a:rPr>
              <a:t>Least connections</a:t>
            </a:r>
            <a:r>
              <a:rPr lang="en-US" sz="2550" dirty="0">
                <a:latin typeface="Arial"/>
                <a:ea typeface="Arial"/>
                <a:cs typeface="Arial"/>
              </a:rPr>
              <a:t> (JSQ)</a:t>
            </a:r>
          </a:p>
          <a:p>
            <a:pPr marL="0" marR="0" lvl="0" indent="0" algn="l" rtl="0">
              <a:spcBef>
                <a:spcPts val="518"/>
              </a:spcBef>
              <a:buNone/>
            </a:pPr>
            <a:endParaRPr sz="2590" dirty="0">
              <a:latin typeface="Arial"/>
              <a:ea typeface="Arial"/>
              <a:cs typeface="Arial"/>
              <a:sym typeface="Arial"/>
            </a:endParaRPr>
          </a:p>
          <a:p>
            <a:pPr marL="457200" indent="-393065">
              <a:spcBef>
                <a:spcPts val="518"/>
              </a:spcBef>
              <a:buSzPts val="2590"/>
              <a:buFont typeface="Arial"/>
              <a:buChar char="➢"/>
            </a:pPr>
            <a:r>
              <a:rPr lang="en-US" sz="2550" u="sng" dirty="0">
                <a:latin typeface="Arial"/>
                <a:ea typeface="Arial"/>
                <a:cs typeface="Arial"/>
                <a:sym typeface="Arial"/>
              </a:rPr>
              <a:t>Persistent Idle</a:t>
            </a:r>
            <a:r>
              <a:rPr lang="en-US" sz="2550" dirty="0">
                <a:latin typeface="Arial"/>
                <a:ea typeface="Arial"/>
                <a:cs typeface="Arial"/>
                <a:sym typeface="Arial"/>
              </a:rPr>
              <a:t> (JIQ)</a:t>
            </a:r>
            <a:endParaRPr lang="en-US" sz="2550" u="sng" dirty="0">
              <a:latin typeface="Arial"/>
              <a:ea typeface="Arial"/>
              <a:cs typeface="Arial"/>
            </a:endParaRPr>
          </a:p>
          <a:p>
            <a:pPr marL="0" marR="0" lvl="0" indent="0" algn="l" rtl="0">
              <a:spcBef>
                <a:spcPts val="518"/>
              </a:spcBef>
              <a:buNone/>
            </a:pPr>
            <a:endParaRPr sz="2590" dirty="0">
              <a:latin typeface="Arial"/>
              <a:ea typeface="Arial"/>
              <a:cs typeface="Arial"/>
              <a:sym typeface="Arial"/>
            </a:endParaRPr>
          </a:p>
          <a:p>
            <a:pPr marL="0" marR="0" lvl="0" indent="0" algn="l" rtl="0">
              <a:spcBef>
                <a:spcPts val="518"/>
              </a:spcBef>
              <a:buNone/>
            </a:pPr>
            <a:endParaRPr sz="2590" dirty="0">
              <a:latin typeface="Arial"/>
              <a:ea typeface="Arial"/>
              <a:cs typeface="Arial"/>
              <a:sym typeface="Arial"/>
            </a:endParaRPr>
          </a:p>
        </p:txBody>
      </p:sp>
    </p:spTree>
    <p:extLst>
      <p:ext uri="{BB962C8B-B14F-4D97-AF65-F5344CB8AC3E}">
        <p14:creationId xmlns:p14="http://schemas.microsoft.com/office/powerpoint/2010/main" val="135667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0" fill="hold"/>
                                        <p:tgtEl>
                                          <p:spTgt spid="120">
                                            <p:txEl>
                                              <p:pRg st="3" end="3"/>
                                            </p:txEl>
                                          </p:spTgt>
                                        </p:tgtEl>
                                        <p:attrNameLst>
                                          <p:attrName>style.color</p:attrName>
                                        </p:attrNameLst>
                                      </p:cBhvr>
                                      <p:to>
                                        <a:srgbClr val="4F81B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492</Words>
  <Application>Microsoft Office PowerPoint</Application>
  <PresentationFormat>On-screen Show (16:9)</PresentationFormat>
  <Paragraphs>304</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Cloud HTTP Load Balancing    By Andrey Semetchkov &amp; Jenny Kapul  Guided by  Shay Vargaftik</vt:lpstr>
      <vt:lpstr>HTTP Load Balancing - Motivation</vt:lpstr>
      <vt:lpstr>Project Goals</vt:lpstr>
      <vt:lpstr>Outline</vt:lpstr>
      <vt:lpstr>HAProxy Project</vt:lpstr>
      <vt:lpstr>Outline</vt:lpstr>
      <vt:lpstr>Load Balancing Algorithms</vt:lpstr>
      <vt:lpstr>Round Robin</vt:lpstr>
      <vt:lpstr>Load Balancing Algorithms</vt:lpstr>
      <vt:lpstr>Least Connections (JSQ)</vt:lpstr>
      <vt:lpstr>Load Balancing Algorithms</vt:lpstr>
      <vt:lpstr>Persistent Idle (JIQ)</vt:lpstr>
      <vt:lpstr>Outline</vt:lpstr>
      <vt:lpstr>POC System</vt:lpstr>
      <vt:lpstr>Software Stack</vt:lpstr>
      <vt:lpstr>System Network Setup </vt:lpstr>
      <vt:lpstr>POC System</vt:lpstr>
      <vt:lpstr>Client</vt:lpstr>
      <vt:lpstr>Server</vt:lpstr>
      <vt:lpstr>Outline</vt:lpstr>
      <vt:lpstr>PowerPoint Presentation</vt:lpstr>
      <vt:lpstr>HAProxy Server PI Flow</vt:lpstr>
      <vt:lpstr>Persistent Idle API </vt:lpstr>
      <vt:lpstr>haproxy.cfg</vt:lpstr>
      <vt:lpstr>Outline</vt:lpstr>
      <vt:lpstr>Challenges</vt:lpstr>
      <vt:lpstr>Networking Integration Challenges</vt:lpstr>
      <vt:lpstr>Outline</vt:lpstr>
      <vt:lpstr>PowerPoint Presentation</vt:lpstr>
      <vt:lpstr>Results</vt:lpstr>
      <vt:lpstr>PowerPoint Presentation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Cloud HTTP Load Balancing    By Andrey Semetchkov &amp; Jenny Kapul  Guided by  Shay Vargaftik</dc:title>
  <dc:creator>Jenny</dc:creator>
  <cp:lastModifiedBy>Jenny</cp:lastModifiedBy>
  <cp:revision>327</cp:revision>
  <dcterms:created xsi:type="dcterms:W3CDTF">2018-10-21T18:23:06Z</dcterms:created>
  <dcterms:modified xsi:type="dcterms:W3CDTF">2018-10-22T20:34:03Z</dcterms:modified>
</cp:coreProperties>
</file>