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0" r:id="rId11"/>
    <p:sldId id="322" r:id="rId12"/>
    <p:sldId id="323" r:id="rId13"/>
    <p:sldId id="318" r:id="rId14"/>
    <p:sldId id="311" r:id="rId15"/>
    <p:sldId id="312" r:id="rId16"/>
    <p:sldId id="313" r:id="rId17"/>
    <p:sldId id="314" r:id="rId18"/>
    <p:sldId id="315" r:id="rId19"/>
    <p:sldId id="316" r:id="rId20"/>
    <p:sldId id="309" r:id="rId21"/>
    <p:sldId id="320" r:id="rId22"/>
    <p:sldId id="321" r:id="rId23"/>
    <p:sldId id="307" r:id="rId24"/>
    <p:sldId id="317" r:id="rId25"/>
    <p:sldId id="308" r:id="rId26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133120"/>
        <c:axId val="84515584"/>
      </c:barChart>
      <c:catAx>
        <c:axId val="9613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4515584"/>
        <c:crosses val="autoZero"/>
        <c:auto val="1"/>
        <c:lblAlgn val="ctr"/>
        <c:lblOffset val="100"/>
        <c:noMultiLvlLbl val="0"/>
      </c:catAx>
      <c:valAx>
        <c:axId val="8451558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96133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Rx/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mulation over Medium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Radius Calculation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Multiple Channel support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Dual Band support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RSSI Calculation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Transmission Data Rate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Noise Simulation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opportunity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Acknowledgment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 dirty="0" smtClean="0"/>
              <a:t>Why so</a:t>
            </a:r>
            <a:r>
              <a:rPr lang="en-US" dirty="0"/>
              <a:t> radius</a:t>
            </a:r>
            <a:r>
              <a:rPr lang="en-US" dirty="0" smtClean="0"/>
              <a:t> important?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87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2286000"/>
            <a:ext cx="55721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7170" name="Picture 2" descr="D:\Dropbox\Z_PROJECTS\sls\Results\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286000"/>
            <a:ext cx="75819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276600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434655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Statistic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-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Packets – </a:t>
            </a:r>
            <a:r>
              <a:rPr lang="en-US" strike="sngStrike" dirty="0" smtClean="0"/>
              <a:t>UML</a:t>
            </a:r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6672</TotalTime>
  <Words>285</Words>
  <Application>Microsoft Office PowerPoint</Application>
  <PresentationFormat>Экран (4:3)</PresentationFormat>
  <Paragraphs>98</Paragraphs>
  <Slides>25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Hardcover</vt:lpstr>
      <vt:lpstr>Visio</vt:lpstr>
      <vt:lpstr>Smart Link Selection</vt:lpstr>
      <vt:lpstr>Project Overview</vt:lpstr>
      <vt:lpstr>Project Overview - Goals</vt:lpstr>
      <vt:lpstr>Simulator - Design</vt:lpstr>
      <vt:lpstr>Protocols Support</vt:lpstr>
      <vt:lpstr>Used Algorithms</vt:lpstr>
      <vt:lpstr>GUI</vt:lpstr>
      <vt:lpstr>Презентация PowerPoint</vt:lpstr>
      <vt:lpstr>Notable Functions / Algorithms  </vt:lpstr>
      <vt:lpstr>Презентация PowerPoint</vt:lpstr>
      <vt:lpstr>Why so radius important?</vt:lpstr>
      <vt:lpstr>Low Rate Clients Degrade WLAN Performance</vt:lpstr>
      <vt:lpstr>Презентация PowerPoint</vt:lpstr>
      <vt:lpstr>Презентация PowerPoint</vt:lpstr>
      <vt:lpstr>Rates used</vt:lpstr>
      <vt:lpstr>Packets UML</vt:lpstr>
      <vt:lpstr>RF Devices UML</vt:lpstr>
      <vt:lpstr>Start Simulation</vt:lpstr>
      <vt:lpstr>Simulation</vt:lpstr>
      <vt:lpstr>Simulator demo</vt:lpstr>
      <vt:lpstr>Simulator demo</vt:lpstr>
      <vt:lpstr>Simulator demo</vt:lpstr>
      <vt:lpstr>Conclusions  </vt:lpstr>
      <vt:lpstr>Repository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269</cp:revision>
  <cp:lastPrinted>2013-03-06T16:16:33Z</cp:lastPrinted>
  <dcterms:created xsi:type="dcterms:W3CDTF">2006-08-16T00:00:00Z</dcterms:created>
  <dcterms:modified xsi:type="dcterms:W3CDTF">2013-06-14T17:58:12Z</dcterms:modified>
</cp:coreProperties>
</file>