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1" r:id="rId3"/>
    <p:sldId id="300" r:id="rId4"/>
    <p:sldId id="301" r:id="rId5"/>
    <p:sldId id="310" r:id="rId6"/>
    <p:sldId id="314" r:id="rId7"/>
    <p:sldId id="334" r:id="rId8"/>
    <p:sldId id="313" r:id="rId9"/>
    <p:sldId id="304" r:id="rId10"/>
    <p:sldId id="302" r:id="rId11"/>
    <p:sldId id="303" r:id="rId12"/>
    <p:sldId id="336" r:id="rId13"/>
    <p:sldId id="337" r:id="rId14"/>
    <p:sldId id="338" r:id="rId15"/>
    <p:sldId id="324" r:id="rId16"/>
    <p:sldId id="325" r:id="rId17"/>
    <p:sldId id="318" r:id="rId18"/>
    <p:sldId id="326" r:id="rId19"/>
    <p:sldId id="327" r:id="rId20"/>
    <p:sldId id="329" r:id="rId21"/>
    <p:sldId id="330" r:id="rId22"/>
    <p:sldId id="311" r:id="rId23"/>
    <p:sldId id="328" r:id="rId24"/>
    <p:sldId id="307" r:id="rId25"/>
    <p:sldId id="332" r:id="rId26"/>
    <p:sldId id="317" r:id="rId27"/>
    <p:sldId id="339" r:id="rId28"/>
    <p:sldId id="308" r:id="rId29"/>
    <p:sldId id="333" r:id="rId30"/>
    <p:sldId id="340" r:id="rId31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919872"/>
        <c:axId val="91921408"/>
      </c:barChart>
      <c:catAx>
        <c:axId val="91919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91921408"/>
        <c:crosses val="autoZero"/>
        <c:auto val="1"/>
        <c:lblAlgn val="ctr"/>
        <c:lblOffset val="100"/>
        <c:noMultiLvlLbl val="0"/>
      </c:catAx>
      <c:valAx>
        <c:axId val="9192140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919198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3238422280548261"/>
          <c:y val="2.0497930547143151E-2"/>
          <c:w val="5.6504666083406242E-2"/>
          <c:h val="0.9035551685846960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17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659136"/>
        <c:axId val="93660672"/>
      </c:barChart>
      <c:catAx>
        <c:axId val="93659136"/>
        <c:scaling>
          <c:orientation val="minMax"/>
        </c:scaling>
        <c:delete val="0"/>
        <c:axPos val="b"/>
        <c:majorTickMark val="out"/>
        <c:minorTickMark val="none"/>
        <c:tickLblPos val="nextTo"/>
        <c:crossAx val="93660672"/>
        <c:crosses val="autoZero"/>
        <c:auto val="1"/>
        <c:lblAlgn val="ctr"/>
        <c:lblOffset val="100"/>
        <c:noMultiLvlLbl val="0"/>
      </c:catAx>
      <c:valAx>
        <c:axId val="93660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659136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Retransmission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110</c:v>
                </c:pt>
                <c:pt idx="1">
                  <c:v>200</c:v>
                </c:pt>
                <c:pt idx="2">
                  <c:v>190</c:v>
                </c:pt>
                <c:pt idx="3">
                  <c:v>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680768"/>
        <c:axId val="93682304"/>
      </c:barChart>
      <c:catAx>
        <c:axId val="93680768"/>
        <c:scaling>
          <c:orientation val="minMax"/>
        </c:scaling>
        <c:delete val="0"/>
        <c:axPos val="b"/>
        <c:majorTickMark val="none"/>
        <c:minorTickMark val="none"/>
        <c:tickLblPos val="nextTo"/>
        <c:crossAx val="93682304"/>
        <c:crosses val="autoZero"/>
        <c:auto val="1"/>
        <c:lblAlgn val="ctr"/>
        <c:lblOffset val="100"/>
        <c:noMultiLvlLbl val="0"/>
      </c:catAx>
      <c:valAx>
        <c:axId val="936823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368076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Лист1!$B$13:$B$16</c:f>
              <c:numCache>
                <c:formatCode>General</c:formatCode>
                <c:ptCount val="4"/>
                <c:pt idx="0">
                  <c:v>2</c:v>
                </c:pt>
                <c:pt idx="1">
                  <c:v>50</c:v>
                </c:pt>
                <c:pt idx="2">
                  <c:v>30</c:v>
                </c:pt>
                <c:pt idx="3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057472"/>
        <c:axId val="102059008"/>
      </c:barChart>
      <c:catAx>
        <c:axId val="102057472"/>
        <c:scaling>
          <c:orientation val="minMax"/>
        </c:scaling>
        <c:delete val="0"/>
        <c:axPos val="b"/>
        <c:majorTickMark val="out"/>
        <c:minorTickMark val="none"/>
        <c:tickLblPos val="nextTo"/>
        <c:crossAx val="102059008"/>
        <c:crosses val="autoZero"/>
        <c:auto val="1"/>
        <c:lblAlgn val="ctr"/>
        <c:lblOffset val="100"/>
        <c:noMultiLvlLbl val="0"/>
      </c:catAx>
      <c:valAx>
        <c:axId val="102059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057472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Лист1!$C$13:$C$16</c:f>
              <c:numCache>
                <c:formatCode>General</c:formatCode>
                <c:ptCount val="4"/>
                <c:pt idx="0">
                  <c:v>598</c:v>
                </c:pt>
                <c:pt idx="1">
                  <c:v>11</c:v>
                </c:pt>
                <c:pt idx="2">
                  <c:v>40</c:v>
                </c:pt>
                <c:pt idx="3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075008"/>
        <c:axId val="102084992"/>
      </c:barChart>
      <c:catAx>
        <c:axId val="102075008"/>
        <c:scaling>
          <c:orientation val="minMax"/>
        </c:scaling>
        <c:delete val="0"/>
        <c:axPos val="b"/>
        <c:majorTickMark val="none"/>
        <c:minorTickMark val="none"/>
        <c:tickLblPos val="nextTo"/>
        <c:crossAx val="102084992"/>
        <c:crosses val="autoZero"/>
        <c:auto val="1"/>
        <c:lblAlgn val="ctr"/>
        <c:lblOffset val="100"/>
        <c:noMultiLvlLbl val="0"/>
      </c:catAx>
      <c:valAx>
        <c:axId val="1020849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207500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hamis/sl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enkins.dhs01.com/" TargetMode="Externa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Wireless_network" TargetMode="External"/><Relationship Id="rId3" Type="http://schemas.openxmlformats.org/officeDocument/2006/relationships/hyperlink" Target="http://madwifi-project.org/browser/madwifi/trunk/ath_rate/minstrel/minstrel.txt" TargetMode="External"/><Relationship Id="rId7" Type="http://schemas.openxmlformats.org/officeDocument/2006/relationships/hyperlink" Target="http://dclab.cs.nthu.edu.tw/~vincent/paper/092806.pdf" TargetMode="External"/><Relationship Id="rId2" Type="http://schemas.openxmlformats.org/officeDocument/2006/relationships/hyperlink" Target="http://cuap-cuap.com/Duncan_Honour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uxwireless.org/" TargetMode="External"/><Relationship Id="rId5" Type="http://schemas.openxmlformats.org/officeDocument/2006/relationships/hyperlink" Target="http://wi-fi.org/knowledge-center/articles/wi-fi-certified%E2%84%A2-tdls" TargetMode="External"/><Relationship Id="rId4" Type="http://schemas.openxmlformats.org/officeDocument/2006/relationships/hyperlink" Target="http://itee.uq.edu.au/~uqwyin/publications/UIC2010" TargetMode="External"/><Relationship Id="rId9" Type="http://schemas.openxmlformats.org/officeDocument/2006/relationships/hyperlink" Target="http://wiki.dhs01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ubnt.com/t5/UniFi/RSSI-vs-Data-rates/td-p/428015" TargetMode="External"/><Relationship Id="rId2" Type="http://schemas.openxmlformats.org/officeDocument/2006/relationships/hyperlink" Target="http://en.wikipedia.org/wiki/Signal-to-noise_rati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dtechglobal.com/Data/Sites/1/marketing/juniperwhitepaperwlancoverageorcapacity.pdf" TargetMode="External"/><Relationship Id="rId4" Type="http://schemas.openxmlformats.org/officeDocument/2006/relationships/hyperlink" Target="http://www.cisco.com/en/US/products/ps6366/products_tech_note09186a0080a3443f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lvl="1"/>
            <a:r>
              <a:rPr lang="en-US" dirty="0" smtClean="0"/>
              <a:t>Passive scan</a:t>
            </a:r>
          </a:p>
          <a:p>
            <a:pPr lvl="1"/>
            <a:r>
              <a:rPr lang="en-US" dirty="0" smtClean="0"/>
              <a:t>Beacon sending</a:t>
            </a:r>
          </a:p>
          <a:p>
            <a:pPr lvl="1"/>
            <a:r>
              <a:rPr lang="en-US" dirty="0" smtClean="0"/>
              <a:t>Acknowledgment</a:t>
            </a:r>
          </a:p>
          <a:p>
            <a:pPr lvl="1"/>
            <a:r>
              <a:rPr lang="en-US" dirty="0" smtClean="0"/>
              <a:t>Connect/Disconnect flow</a:t>
            </a:r>
          </a:p>
          <a:p>
            <a:pPr lvl="1"/>
            <a:r>
              <a:rPr lang="en-US" dirty="0" smtClean="0"/>
              <a:t>Keep Alive mechanism</a:t>
            </a:r>
          </a:p>
          <a:p>
            <a:pPr lvl="1"/>
            <a:r>
              <a:rPr lang="en-US" dirty="0"/>
              <a:t>Support of </a:t>
            </a:r>
            <a:r>
              <a:rPr lang="en-US" dirty="0" smtClean="0"/>
              <a:t>standards - </a:t>
            </a:r>
            <a:r>
              <a:rPr lang="en-US" dirty="0"/>
              <a:t>Band A, Band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Connection establishment negotiation</a:t>
            </a:r>
          </a:p>
          <a:p>
            <a:pPr lvl="1"/>
            <a:r>
              <a:rPr lang="en-US" dirty="0" smtClean="0"/>
              <a:t>Base Service Set</a:t>
            </a:r>
          </a:p>
          <a:p>
            <a:pPr lvl="1"/>
            <a:r>
              <a:rPr lang="en-US" dirty="0" smtClean="0"/>
              <a:t>Tunneled Direct Link Setup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Supported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</a:t>
            </a:r>
            <a:r>
              <a:rPr lang="en-US" sz="2000" b="1" i="1" dirty="0"/>
              <a:t>Received Signal Strength Indication</a:t>
            </a:r>
            <a:r>
              <a:rPr lang="en-US" sz="2000" b="1" dirty="0"/>
              <a:t> </a:t>
            </a:r>
            <a:r>
              <a:rPr lang="en-US" dirty="0" smtClean="0"/>
              <a:t>(RSSI)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49530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Signal to Noise Ratio (SNR) – Packet Loss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Graph will be here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276947"/>
              </p:ext>
            </p:extLst>
          </p:nvPr>
        </p:nvGraphicFramePr>
        <p:xfrm>
          <a:off x="1143000" y="2743200"/>
          <a:ext cx="6858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1400" y="641032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(Kbps)</a:t>
            </a:r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28194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</a:t>
            </a:r>
            <a:r>
              <a:rPr lang="en-US" sz="1200" dirty="0" err="1" smtClean="0"/>
              <a:t>DBm</a:t>
            </a:r>
            <a:r>
              <a:rPr lang="en-US" sz="1200" dirty="0" smtClean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410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7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748089"/>
            <a:ext cx="5753189" cy="410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have developed 2 different SLS algorithms: </a:t>
            </a:r>
          </a:p>
          <a:p>
            <a:endParaRPr lang="en-US" sz="3200" dirty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Null Data Packet </a:t>
            </a:r>
            <a:r>
              <a:rPr lang="en-US" sz="3000" dirty="0"/>
              <a:t>Based </a:t>
            </a:r>
            <a:r>
              <a:rPr lang="en-US" sz="3000" dirty="0" smtClean="0"/>
              <a:t>Algorithm</a:t>
            </a:r>
          </a:p>
          <a:p>
            <a:pPr marL="411480" lvl="1" indent="0">
              <a:buNone/>
            </a:pPr>
            <a:endParaRPr lang="en-US" sz="3000" dirty="0" smtClean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Window Based Algorithm</a:t>
            </a:r>
            <a:endParaRPr lang="ru-RU" sz="3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by sending packet on </a:t>
            </a:r>
            <a:r>
              <a:rPr lang="en-US" dirty="0" smtClean="0"/>
              <a:t>TDLS link </a:t>
            </a:r>
            <a:r>
              <a:rPr lang="en-US" dirty="0"/>
              <a:t>and then on </a:t>
            </a:r>
            <a:r>
              <a:rPr lang="en-US" dirty="0" smtClean="0"/>
              <a:t>BSS link</a:t>
            </a:r>
          </a:p>
          <a:p>
            <a:endParaRPr lang="en-US" dirty="0" smtClean="0"/>
          </a:p>
          <a:p>
            <a:r>
              <a:rPr lang="en-US" dirty="0"/>
              <a:t>Each channel is sent X packets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sampling is </a:t>
            </a:r>
            <a:r>
              <a:rPr lang="en-US" dirty="0"/>
              <a:t>performed </a:t>
            </a:r>
            <a:r>
              <a:rPr lang="en-US" dirty="0" smtClean="0"/>
              <a:t>every Y seconds</a:t>
            </a:r>
          </a:p>
          <a:p>
            <a:endParaRPr lang="en-US" dirty="0" smtClean="0"/>
          </a:p>
          <a:p>
            <a:r>
              <a:rPr lang="en-US" dirty="0" smtClean="0"/>
              <a:t>Sending </a:t>
            </a:r>
            <a:r>
              <a:rPr lang="en-US" dirty="0"/>
              <a:t>packets </a:t>
            </a:r>
            <a:r>
              <a:rPr lang="en-US" dirty="0" smtClean="0"/>
              <a:t>are in </a:t>
            </a:r>
            <a:r>
              <a:rPr lang="en-US" dirty="0"/>
              <a:t>parallel to sending data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1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Small packet size </a:t>
            </a:r>
            <a:r>
              <a:rPr lang="en-US" sz="1800" dirty="0"/>
              <a:t>– not overload the </a:t>
            </a:r>
            <a:r>
              <a:rPr lang="en-US" sz="1800" dirty="0" smtClean="0"/>
              <a:t>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Simple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on sending actual data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While sampling, affects on sending actual </a:t>
            </a:r>
            <a:r>
              <a:rPr lang="en-US" sz="1800" dirty="0" smtClean="0"/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</a:t>
            </a:r>
            <a:r>
              <a:rPr lang="en-US" sz="1800" dirty="0"/>
              <a:t>on sending actual data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7050104"/>
              </p:ext>
            </p:extLst>
          </p:nvPr>
        </p:nvGraphicFramePr>
        <p:xfrm>
          <a:off x="7938" y="0"/>
          <a:ext cx="9136062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0"/>
                        <a:ext cx="9136062" cy="687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1371600"/>
            <a:ext cx="5181599" cy="4648200"/>
          </a:xfrm>
        </p:spPr>
        <p:txBody>
          <a:bodyPr/>
          <a:lstStyle/>
          <a:p>
            <a:r>
              <a:rPr lang="en-US" sz="2800" dirty="0" smtClean="0"/>
              <a:t>Parameters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Cycle size (NUM of Packets)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Size (Percent of Cycle)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boundaries (MIN, MAX)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1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Creation of WiFi simulator in order to develop Smart Link Selection Algorithms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Goal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84411"/>
            <a:ext cx="4648200" cy="3360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24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66268"/>
              </p:ext>
            </p:extLst>
          </p:nvPr>
        </p:nvGraphicFramePr>
        <p:xfrm>
          <a:off x="0" y="-1"/>
          <a:ext cx="9144000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9144000" cy="685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2710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Uses actual Data Packets for sampling – No Overhead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Dynamic increase/decrease samples window size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Can be integrated in the MAC layer (Wi-Fi Driver) or on the device it self (Firmware)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Samples count parameter might be controllable regarding traffic load.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Not end-to-end estimation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trike="sngStrike" dirty="0" smtClean="0"/>
              <a:t>On bad conditions, sample link may degrade throughput </a:t>
            </a:r>
            <a:endParaRPr lang="ru-RU" sz="1800" strike="sngStrike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Algorithm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656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1"/>
            <a:ext cx="7987553" cy="422116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BSS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Simulation Results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80952"/>
              </p:ext>
            </p:extLst>
          </p:nvPr>
        </p:nvGraphicFramePr>
        <p:xfrm>
          <a:off x="609600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80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562827"/>
              </p:ext>
            </p:extLst>
          </p:nvPr>
        </p:nvGraphicFramePr>
        <p:xfrm>
          <a:off x="4495800" y="2209800"/>
          <a:ext cx="3943350" cy="220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857893"/>
              </p:ext>
            </p:extLst>
          </p:nvPr>
        </p:nvGraphicFramePr>
        <p:xfrm>
          <a:off x="4495800" y="4495800"/>
          <a:ext cx="3933826" cy="22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266" name="Picture 2" descr="D:\Снимок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24099"/>
            <a:ext cx="3048000" cy="2891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1905000"/>
            <a:ext cx="7911352" cy="422116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TDLS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Simulation Results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08965"/>
              </p:ext>
            </p:extLst>
          </p:nvPr>
        </p:nvGraphicFramePr>
        <p:xfrm>
          <a:off x="609598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 (meters)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2641"/>
              </p:ext>
            </p:extLst>
          </p:nvPr>
        </p:nvGraphicFramePr>
        <p:xfrm>
          <a:off x="4495800" y="2129871"/>
          <a:ext cx="3962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35482"/>
              </p:ext>
            </p:extLst>
          </p:nvPr>
        </p:nvGraphicFramePr>
        <p:xfrm>
          <a:off x="4495800" y="4495800"/>
          <a:ext cx="39624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8882"/>
            <a:ext cx="3051856" cy="28127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6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18313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312479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9" name="Picture 3" descr="D:\Dropbox\Z_PROJECTS\sls\Results\Jenki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0866"/>
            <a:ext cx="4855445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29000" y="5313084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http://jenkins.dhs01.com/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21781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Repository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0033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 compiler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7756263" cy="3352800"/>
          </a:xfrm>
        </p:spPr>
        <p:txBody>
          <a:bodyPr/>
          <a:lstStyle/>
          <a:p>
            <a:r>
              <a:rPr lang="en-US" sz="13800" dirty="0" smtClean="0"/>
              <a:t>Demo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8762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 SPEC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WiFi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802.11z SPEC - TDLS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Wireless Rate Control Algorithms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DDRS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4"/>
              </a:rPr>
              <a:t>MAC rate control algorithm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5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5"/>
              </a:rPr>
              <a:t> Alliance</a:t>
            </a:r>
            <a:r>
              <a:rPr lang="ru-RU" dirty="0">
                <a:latin typeface="Arial" pitchFamily="34" charset="0"/>
                <a:cs typeface="Arial" pitchFamily="34" charset="0"/>
                <a:hlinkClick r:id="rId5"/>
              </a:rPr>
              <a:t>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6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6"/>
              </a:rPr>
              <a:t> Direct - http://linuxwireless.org/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7"/>
              </a:rPr>
              <a:t>A Routing Algorithm for Wireless Ad Hoc Networks with Unidirectional Links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  <a:hlinkClick r:id="rId8"/>
              </a:rPr>
              <a:t>Wikipedia - </a:t>
            </a:r>
            <a:r>
              <a:rPr lang="en-US" dirty="0">
                <a:hlinkClick r:id="rId8"/>
              </a:rPr>
              <a:t>Wireless </a:t>
            </a:r>
            <a:r>
              <a:rPr lang="en-US" dirty="0" smtClean="0">
                <a:hlinkClick r:id="rId8"/>
              </a:rPr>
              <a:t>network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>
                <a:hlinkClick r:id="rId9"/>
              </a:rPr>
              <a:t>Our web site for project: http</a:t>
            </a:r>
            <a:r>
              <a:rPr lang="en-US" dirty="0">
                <a:hlinkClick r:id="rId9"/>
              </a:rPr>
              <a:t>://wiki.dhs01.com/</a:t>
            </a: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Supported Protocols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Algorithms flow</a:t>
            </a:r>
          </a:p>
          <a:p>
            <a:pPr lvl="1"/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400" dirty="0" smtClean="0">
                <a:hlinkClick r:id="rId2"/>
              </a:rPr>
              <a:t>Signal-to-noise ratio</a:t>
            </a:r>
            <a:endParaRPr lang="en-US" sz="1400" dirty="0" smtClean="0"/>
          </a:p>
          <a:p>
            <a:pPr>
              <a:lnSpc>
                <a:spcPct val="160000"/>
              </a:lnSpc>
            </a:pPr>
            <a:r>
              <a:rPr lang="en-US" sz="1400" dirty="0" smtClean="0">
                <a:hlinkClick r:id="rId3"/>
              </a:rPr>
              <a:t>RSSI </a:t>
            </a:r>
            <a:r>
              <a:rPr lang="en-US" sz="1400" dirty="0" err="1" smtClean="0">
                <a:hlinkClick r:id="rId3"/>
              </a:rPr>
              <a:t>vs</a:t>
            </a:r>
            <a:r>
              <a:rPr lang="en-US" sz="1400" dirty="0" smtClean="0">
                <a:hlinkClick r:id="rId3"/>
              </a:rPr>
              <a:t> Data rates</a:t>
            </a:r>
            <a:endParaRPr lang="en-US" sz="1400" dirty="0" smtClean="0"/>
          </a:p>
          <a:p>
            <a:pPr>
              <a:lnSpc>
                <a:spcPct val="160000"/>
              </a:lnSpc>
            </a:pPr>
            <a:r>
              <a:rPr lang="en-US" sz="1400" dirty="0" smtClean="0">
                <a:hlinkClick r:id="rId4"/>
              </a:rPr>
              <a:t>Configure 802.11n on the WLC</a:t>
            </a:r>
            <a:endParaRPr lang="en-US" sz="1400" dirty="0" smtClean="0"/>
          </a:p>
          <a:p>
            <a:pPr>
              <a:lnSpc>
                <a:spcPct val="160000"/>
              </a:lnSpc>
            </a:pPr>
            <a:r>
              <a:rPr lang="en-US" sz="1400" dirty="0" smtClean="0">
                <a:hlinkClick r:id="rId5"/>
              </a:rPr>
              <a:t>Coverage or Capacity - Making the best use of 802.11N</a:t>
            </a:r>
            <a:r>
              <a:rPr lang="en-US" sz="1400" dirty="0" smtClean="0"/>
              <a:t> </a:t>
            </a:r>
            <a:endParaRPr lang="en-US" sz="1400" dirty="0"/>
          </a:p>
          <a:p>
            <a:pPr>
              <a:lnSpc>
                <a:spcPct val="160000"/>
              </a:lnSpc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2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marL="0" indent="0" algn="l">
              <a:buNone/>
            </a:pPr>
            <a:endParaRPr lang="en-US" sz="1400" dirty="0" smtClean="0"/>
          </a:p>
          <a:p>
            <a:pPr algn="l"/>
            <a:r>
              <a:rPr lang="en-US" dirty="0" smtClean="0"/>
              <a:t>RF devices </a:t>
            </a:r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Packets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GUI</a:t>
            </a:r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Support of two different data links:</a:t>
            </a:r>
          </a:p>
          <a:p>
            <a:pPr marL="0" indent="0" algn="l">
              <a:buNone/>
            </a:pPr>
            <a:endParaRPr lang="en-US" sz="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BSS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TDLS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Rx/Tx e</a:t>
            </a:r>
            <a:r>
              <a:rPr lang="en-US" sz="2400" dirty="0" smtClean="0">
                <a:cs typeface="Arial" pitchFamily="34" charset="0"/>
              </a:rPr>
              <a:t>mulation over Medium</a:t>
            </a:r>
            <a:endParaRPr lang="en-US" sz="2400" dirty="0">
              <a:cs typeface="Arial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Radius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Multiple Channel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Dual Band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RSSI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Transmission Data Rate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Noise Simulation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Tx opportunity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Acknowledgment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Able to transfer any </a:t>
            </a:r>
            <a:r>
              <a:rPr lang="en-US" dirty="0"/>
              <a:t>kind of packets </a:t>
            </a:r>
            <a:r>
              <a:rPr lang="en-US" dirty="0" smtClean="0"/>
              <a:t>without any code change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Buffers packet for each STA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pPr marL="365760" lvl="1">
              <a:buFont typeface="Wingdings" pitchFamily="2" charset="2"/>
              <a:buChar char=""/>
            </a:pPr>
            <a:r>
              <a:rPr lang="en-US" dirty="0" smtClean="0"/>
              <a:t>STA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 smtClean="0"/>
              <a:t>Preferred (best) Channel finding for TDLS 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/>
              <a:t>Stream handler / File to </a:t>
            </a:r>
            <a:r>
              <a:rPr lang="en-US" dirty="0" smtClean="0"/>
              <a:t>Packets </a:t>
            </a:r>
            <a:r>
              <a:rPr lang="en-US" dirty="0"/>
              <a:t>division and restoration    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Devices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50" strike="sngStrike" dirty="0" smtClean="0"/>
              <a:t>Easy access to get all simulated information </a:t>
            </a:r>
          </a:p>
          <a:p>
            <a:pPr algn="l"/>
            <a:r>
              <a:rPr lang="en-US" sz="1050" strike="sngStrike" dirty="0" smtClean="0"/>
              <a:t>Ability to move objects on board - Drag &amp; Drop</a:t>
            </a:r>
          </a:p>
          <a:p>
            <a:pPr algn="l"/>
            <a:r>
              <a:rPr lang="en-US" sz="1050" strike="sngStrike" dirty="0" smtClean="0"/>
              <a:t>Creation of RF device </a:t>
            </a:r>
          </a:p>
          <a:p>
            <a:pPr algn="l"/>
            <a:r>
              <a:rPr lang="en-US" sz="1050" strike="sngStrike" dirty="0" smtClean="0"/>
              <a:t>Random simulation</a:t>
            </a:r>
          </a:p>
          <a:p>
            <a:pPr algn="l"/>
            <a:r>
              <a:rPr lang="en-US" sz="1050" strike="sngStrike" dirty="0" smtClean="0"/>
              <a:t>Static simulation</a:t>
            </a:r>
          </a:p>
          <a:p>
            <a:pPr algn="l"/>
            <a:r>
              <a:rPr lang="en-US" sz="1050" strike="sngStrike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Configurable </a:t>
            </a:r>
            <a:r>
              <a:rPr lang="en-US" sz="1050" strike="sngStrike" dirty="0"/>
              <a:t>d</a:t>
            </a:r>
            <a:r>
              <a:rPr lang="en-US" sz="1050" strike="sngStrike" dirty="0" smtClean="0"/>
              <a:t>ump of STA object</a:t>
            </a:r>
          </a:p>
          <a:p>
            <a:pPr algn="l"/>
            <a:r>
              <a:rPr lang="en-US" sz="1050" strike="sngStrike" dirty="0" smtClean="0"/>
              <a:t>AP info form – provide basic configuration</a:t>
            </a:r>
          </a:p>
          <a:p>
            <a:pPr algn="l"/>
            <a:r>
              <a:rPr lang="en-US" sz="1050" strike="sngStrike" dirty="0" smtClean="0"/>
              <a:t>Saving and Load current simulation into file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Here we will show the bullets mentioned above on the real Program.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7140</TotalTime>
  <Words>603</Words>
  <Application>Microsoft Office PowerPoint</Application>
  <PresentationFormat>On-screen Show (4:3)</PresentationFormat>
  <Paragraphs>204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Hardcover</vt:lpstr>
      <vt:lpstr>Visio</vt:lpstr>
      <vt:lpstr>Smart Link Selection</vt:lpstr>
      <vt:lpstr>Project Goal</vt:lpstr>
      <vt:lpstr>Project Overview</vt:lpstr>
      <vt:lpstr>Simulator - Design</vt:lpstr>
      <vt:lpstr>PowerPoint Presentation</vt:lpstr>
      <vt:lpstr>RF Devices UML</vt:lpstr>
      <vt:lpstr>RF Devices</vt:lpstr>
      <vt:lpstr>Packets UML</vt:lpstr>
      <vt:lpstr>GUI</vt:lpstr>
      <vt:lpstr>Supported Protocols</vt:lpstr>
      <vt:lpstr>Used Algorithms</vt:lpstr>
      <vt:lpstr>Used Algorithms</vt:lpstr>
      <vt:lpstr>Used Algorithms</vt:lpstr>
      <vt:lpstr>Used Algorithms</vt:lpstr>
      <vt:lpstr>Smart Link Selection</vt:lpstr>
      <vt:lpstr>Null Data Packet</vt:lpstr>
      <vt:lpstr>PowerPoint Presentation</vt:lpstr>
      <vt:lpstr>Null Data Packet</vt:lpstr>
      <vt:lpstr>Window Based Algorithm</vt:lpstr>
      <vt:lpstr>Window Based Algorithm</vt:lpstr>
      <vt:lpstr>Window Based Algorithm</vt:lpstr>
      <vt:lpstr>PowerPoint Presentation</vt:lpstr>
      <vt:lpstr>Window Based Algorithm</vt:lpstr>
      <vt:lpstr>Simulation Results</vt:lpstr>
      <vt:lpstr>Simulation Results</vt:lpstr>
      <vt:lpstr>Management Tools</vt:lpstr>
      <vt:lpstr>Demo</vt:lpstr>
      <vt:lpstr>Questions</vt:lpstr>
      <vt:lpstr>Bibliography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igaisins</cp:lastModifiedBy>
  <cp:revision>349</cp:revision>
  <cp:lastPrinted>2013-03-06T16:16:33Z</cp:lastPrinted>
  <dcterms:created xsi:type="dcterms:W3CDTF">2006-08-16T00:00:00Z</dcterms:created>
  <dcterms:modified xsi:type="dcterms:W3CDTF">2013-06-15T14:55:15Z</dcterms:modified>
</cp:coreProperties>
</file>