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34784"/>
        <c:axId val="51533440"/>
      </c:barChart>
      <c:catAx>
        <c:axId val="893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533440"/>
        <c:crosses val="autoZero"/>
        <c:auto val="1"/>
        <c:lblAlgn val="ctr"/>
        <c:lblOffset val="100"/>
        <c:noMultiLvlLbl val="0"/>
      </c:catAx>
      <c:valAx>
        <c:axId val="515334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334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RSSI)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2"/>
          <a:stretch/>
        </p:blipFill>
        <p:spPr bwMode="auto">
          <a:xfrm>
            <a:off x="1981200" y="2807576"/>
            <a:ext cx="4724400" cy="405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576500"/>
            <a:ext cx="838200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71900" y="4204899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Distance (meters)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Signal </a:t>
            </a:r>
            <a:r>
              <a:rPr lang="en-US" dirty="0" smtClean="0"/>
              <a:t>to Noise Ratio (SNR) – Packet Loss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smtClean="0"/>
              <a:t>Graph will be here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</a:t>
            </a:r>
            <a:r>
              <a:rPr lang="en-US" sz="3000" dirty="0" smtClean="0"/>
              <a:t>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</a:t>
            </a:r>
            <a:r>
              <a:rPr lang="en-US" dirty="0" smtClean="0"/>
              <a:t>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/>
              <a:t>upported Protocols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</a:t>
            </a:r>
            <a:r>
              <a:rPr lang="en-US" sz="1050" strike="sngStrike" dirty="0" smtClean="0"/>
              <a:t>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</a:t>
            </a:r>
            <a:r>
              <a:rPr lang="en-US" sz="1050" strike="sngStrike" dirty="0" smtClean="0"/>
              <a:t>board - Drag </a:t>
            </a:r>
            <a:r>
              <a:rPr lang="en-US" sz="1050" strike="sngStrike" dirty="0" smtClean="0"/>
              <a:t>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</a:t>
            </a:r>
            <a:r>
              <a:rPr lang="en-US" sz="1050" strike="sngStrike" dirty="0" smtClean="0"/>
              <a:t>file</a:t>
            </a:r>
            <a:endParaRPr lang="en-US" sz="1050" strike="sngStrike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7113</TotalTime>
  <Words>581</Words>
  <Application>Microsoft Office PowerPoint</Application>
  <PresentationFormat>Экран (4:3)</PresentationFormat>
  <Paragraphs>201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345</cp:revision>
  <cp:lastPrinted>2013-03-06T16:16:33Z</cp:lastPrinted>
  <dcterms:created xsi:type="dcterms:W3CDTF">2006-08-16T00:00:00Z</dcterms:created>
  <dcterms:modified xsi:type="dcterms:W3CDTF">2013-06-15T14:22:04Z</dcterms:modified>
</cp:coreProperties>
</file>