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1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8" r:id="rId16"/>
    <p:sldId id="311" r:id="rId17"/>
    <p:sldId id="312" r:id="rId18"/>
    <p:sldId id="313" r:id="rId19"/>
    <p:sldId id="314" r:id="rId20"/>
    <p:sldId id="315" r:id="rId21"/>
    <p:sldId id="316" r:id="rId22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4317" autoAdjust="0"/>
  </p:normalViewPr>
  <p:slideViewPr>
    <p:cSldViewPr>
      <p:cViewPr>
        <p:scale>
          <a:sx n="80" d="100"/>
          <a:sy n="80" d="100"/>
        </p:scale>
        <p:origin x="-107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1135474"/>
            <a:ext cx="411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Dsfs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Df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KARTINKI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err="1" smtClean="0"/>
              <a:t>Overwiew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-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Packets –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</a:t>
            </a:r>
            <a:r>
              <a:rPr lang="en-US" dirty="0" err="1" smtClean="0"/>
              <a:t>registreation</a:t>
            </a:r>
            <a:endParaRPr lang="en-US" dirty="0" smtClean="0"/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</a:t>
            </a:r>
            <a:r>
              <a:rPr lang="en-US" dirty="0" err="1" smtClean="0"/>
              <a:t>heandler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6567</TotalTime>
  <Words>224</Words>
  <Application>Microsoft Office PowerPoint</Application>
  <PresentationFormat>On-screen Show (4:3)</PresentationFormat>
  <Paragraphs>86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Hardcover</vt:lpstr>
      <vt:lpstr>Visio</vt:lpstr>
      <vt:lpstr>Microsoft Visio Drawing</vt:lpstr>
      <vt:lpstr>Smart Link Selection</vt:lpstr>
      <vt:lpstr>Project Overwiew</vt:lpstr>
      <vt:lpstr>PowerPoint Presentation</vt:lpstr>
      <vt:lpstr>Project Overview - Goals</vt:lpstr>
      <vt:lpstr>Simulator - Design</vt:lpstr>
      <vt:lpstr>Protocols Support</vt:lpstr>
      <vt:lpstr>Used Algorithms</vt:lpstr>
      <vt:lpstr>GUI</vt:lpstr>
      <vt:lpstr>PowerPoint Presentation</vt:lpstr>
      <vt:lpstr>Notable Functions / Algorithms  </vt:lpstr>
      <vt:lpstr>Conclusions  </vt:lpstr>
      <vt:lpstr>Questions</vt:lpstr>
      <vt:lpstr>Simulator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igaisins</cp:lastModifiedBy>
  <cp:revision>237</cp:revision>
  <cp:lastPrinted>2013-03-06T16:16:33Z</cp:lastPrinted>
  <dcterms:created xsi:type="dcterms:W3CDTF">2006-08-16T00:00:00Z</dcterms:created>
  <dcterms:modified xsi:type="dcterms:W3CDTF">2013-06-11T19:20:00Z</dcterms:modified>
</cp:coreProperties>
</file>