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00" r:id="rId4"/>
    <p:sldId id="301" r:id="rId5"/>
    <p:sldId id="310" r:id="rId6"/>
    <p:sldId id="313" r:id="rId7"/>
    <p:sldId id="314" r:id="rId8"/>
    <p:sldId id="302" r:id="rId9"/>
    <p:sldId id="303" r:id="rId10"/>
    <p:sldId id="304" r:id="rId11"/>
    <p:sldId id="305" r:id="rId12"/>
    <p:sldId id="306" r:id="rId13"/>
    <p:sldId id="322" r:id="rId14"/>
    <p:sldId id="323" r:id="rId15"/>
    <p:sldId id="324" r:id="rId16"/>
    <p:sldId id="325" r:id="rId17"/>
    <p:sldId id="318" r:id="rId18"/>
    <p:sldId id="326" r:id="rId19"/>
    <p:sldId id="327" r:id="rId20"/>
    <p:sldId id="311" r:id="rId21"/>
    <p:sldId id="328" r:id="rId22"/>
    <p:sldId id="312" r:id="rId23"/>
    <p:sldId id="315" r:id="rId24"/>
    <p:sldId id="309" r:id="rId25"/>
    <p:sldId id="320" r:id="rId26"/>
    <p:sldId id="321" r:id="rId27"/>
    <p:sldId id="307" r:id="rId28"/>
    <p:sldId id="317" r:id="rId29"/>
    <p:sldId id="308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20736"/>
        <c:axId val="88439552"/>
      </c:barChart>
      <c:catAx>
        <c:axId val="4082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8439552"/>
        <c:crosses val="autoZero"/>
        <c:auto val="1"/>
        <c:lblAlgn val="ctr"/>
        <c:lblOffset val="100"/>
        <c:noMultiLvlLbl val="0"/>
      </c:catAx>
      <c:valAx>
        <c:axId val="8843955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0820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pPr rtl="1"/>
            <a:r>
              <a:rPr lang="en-US" dirty="0" smtClean="0"/>
              <a:t>Solved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Data Packet </a:t>
            </a:r>
            <a:r>
              <a:rPr lang="en-US" dirty="0"/>
              <a:t>Based Algorithm</a:t>
            </a:r>
            <a:r>
              <a:rPr lang="en-US" dirty="0" smtClean="0"/>
              <a:t>  </a:t>
            </a:r>
          </a:p>
          <a:p>
            <a:r>
              <a:rPr lang="en-US" dirty="0" smtClean="0"/>
              <a:t>Window Based Algorithm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How its work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endParaRPr lang="en-US" dirty="0"/>
          </a:p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How its work</a:t>
            </a:r>
          </a:p>
          <a:p>
            <a:r>
              <a:rPr lang="en-US" dirty="0" smtClean="0"/>
              <a:t>Send actual data on both links – window percent of data on sampled link and the rest on main link</a:t>
            </a:r>
            <a:endParaRPr lang="en-US" dirty="0"/>
          </a:p>
          <a:p>
            <a:r>
              <a:rPr lang="en-US" dirty="0" smtClean="0"/>
              <a:t>Compare 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581400"/>
            <a:ext cx="1752600" cy="2743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2552700"/>
            <a:ext cx="1752600" cy="1028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Uses actual Data Packets for sampling – No Overhead</a:t>
            </a:r>
          </a:p>
          <a:p>
            <a:pPr lvl="1"/>
            <a:r>
              <a:rPr lang="en-US" dirty="0" smtClean="0"/>
              <a:t>Dynamic increase/decrease samples window size</a:t>
            </a:r>
          </a:p>
          <a:p>
            <a:pPr lvl="1"/>
            <a:r>
              <a:rPr lang="en-US" dirty="0" smtClean="0"/>
              <a:t>Can be integrated in the MAC layer (Wi-Fi Driver) or on the device it self (Firmware)</a:t>
            </a:r>
          </a:p>
          <a:p>
            <a:pPr lvl="1"/>
            <a:r>
              <a:rPr lang="en-US" dirty="0" smtClean="0"/>
              <a:t>Samples count parameter might be controllable regarding traffic load.</a:t>
            </a:r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Not end-to-end estimation </a:t>
            </a:r>
          </a:p>
          <a:p>
            <a:pPr lvl="1"/>
            <a:r>
              <a:rPr lang="en-US" strike="sngStrike" dirty="0" smtClean="0"/>
              <a:t>On bad conditions, sample link may degrade throughput </a:t>
            </a:r>
            <a:endParaRPr lang="ru-RU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8221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simulation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</a:t>
            </a:r>
            <a:endParaRPr lang="en-US" strike="sngStrike" dirty="0" smtClean="0"/>
          </a:p>
          <a:p>
            <a:pPr algn="l"/>
            <a:r>
              <a:rPr lang="en-US" dirty="0" smtClean="0"/>
              <a:t>Packets </a:t>
            </a:r>
            <a:endParaRPr lang="en-US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6786</TotalTime>
  <Words>398</Words>
  <Application>Microsoft Office PowerPoint</Application>
  <PresentationFormat>Экран (4:3)</PresentationFormat>
  <Paragraphs>125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Hardcover</vt:lpstr>
      <vt:lpstr>Visio</vt:lpstr>
      <vt:lpstr>Smart Link Selection</vt:lpstr>
      <vt:lpstr>Project Overview</vt:lpstr>
      <vt:lpstr>Project Overview - Goals</vt:lpstr>
      <vt:lpstr>Simulator - Design</vt:lpstr>
      <vt:lpstr>Презентация PowerPoint</vt:lpstr>
      <vt:lpstr>Packets UML</vt:lpstr>
      <vt:lpstr>RF Devices UML</vt:lpstr>
      <vt:lpstr>Protocols Support</vt:lpstr>
      <vt:lpstr>Used Algorithms</vt:lpstr>
      <vt:lpstr>GUI</vt:lpstr>
      <vt:lpstr>Презентация PowerPoint</vt:lpstr>
      <vt:lpstr>Notable Functions / Algorithms  </vt:lpstr>
      <vt:lpstr>Solved problems</vt:lpstr>
      <vt:lpstr>Low Rate Clients Degrade WLAN Performance</vt:lpstr>
      <vt:lpstr>SLS</vt:lpstr>
      <vt:lpstr>Null Data Packet</vt:lpstr>
      <vt:lpstr>Презентация PowerPoint</vt:lpstr>
      <vt:lpstr>Null Data Packet</vt:lpstr>
      <vt:lpstr>Window Based Algorithm</vt:lpstr>
      <vt:lpstr>Презентация PowerPoint</vt:lpstr>
      <vt:lpstr>Window Based Algorithm</vt:lpstr>
      <vt:lpstr>Rates used</vt:lpstr>
      <vt:lpstr>Start Simulation</vt:lpstr>
      <vt:lpstr>Simulator demo</vt:lpstr>
      <vt:lpstr>Simulator demo</vt:lpstr>
      <vt:lpstr>Simulator demo</vt:lpstr>
      <vt:lpstr>Conclusions  </vt:lpstr>
      <vt:lpstr>Management Tools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299</cp:revision>
  <cp:lastPrinted>2013-03-06T16:16:33Z</cp:lastPrinted>
  <dcterms:created xsi:type="dcterms:W3CDTF">2006-08-16T00:00:00Z</dcterms:created>
  <dcterms:modified xsi:type="dcterms:W3CDTF">2013-06-15T08:42:13Z</dcterms:modified>
</cp:coreProperties>
</file>