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84317" autoAdjust="0"/>
  </p:normalViewPr>
  <p:slideViewPr>
    <p:cSldViewPr>
      <p:cViewPr>
        <p:scale>
          <a:sx n="80" d="100"/>
          <a:sy n="80" d="100"/>
        </p:scale>
        <p:origin x="-107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hs01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Notable Functions / Algorithms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KARTINKI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err="1" smtClean="0"/>
              <a:t>Overwiew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 flow</a:t>
            </a:r>
          </a:p>
          <a:p>
            <a:pPr lvl="1"/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 -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algn="l"/>
            <a:r>
              <a:rPr lang="en-US" dirty="0" smtClean="0"/>
              <a:t>RF devices -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Packets –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r>
              <a:rPr lang="en-US" dirty="0" smtClean="0"/>
              <a:t>Selection between links: 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BSS Connect/Disconnect 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(SNR – </a:t>
            </a:r>
            <a:r>
              <a:rPr lang="en-US" dirty="0" err="1" smtClean="0"/>
              <a:t>adventeges</a:t>
            </a:r>
            <a:r>
              <a:rPr lang="en-US" dirty="0" smtClean="0"/>
              <a:t>/ </a:t>
            </a:r>
            <a:r>
              <a:rPr lang="en-US" dirty="0" err="1" smtClean="0"/>
              <a:t>disad</a:t>
            </a:r>
            <a:endParaRPr lang="en-US" dirty="0" smtClean="0"/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of transmit rate regarding to RSSI</a:t>
            </a:r>
          </a:p>
          <a:p>
            <a:pPr algn="l"/>
            <a:r>
              <a:rPr lang="en-US" dirty="0" smtClean="0"/>
              <a:t>Calculation of RSSI regarding to Distance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trike="sngStrike" dirty="0" smtClean="0"/>
              <a:t>Here insert graphs from wiki about standards</a:t>
            </a:r>
          </a:p>
          <a:p>
            <a:r>
              <a:rPr lang="en-US" dirty="0">
                <a:hlinkClick r:id="rId2"/>
              </a:rPr>
              <a:t>http://wiki.dhs01.com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RSSI</a:t>
            </a:r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</a:t>
            </a:r>
            <a:r>
              <a:rPr lang="en-US" dirty="0" err="1" smtClean="0"/>
              <a:t>registreation</a:t>
            </a:r>
            <a:endParaRPr lang="en-US" dirty="0" smtClean="0"/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</a:t>
            </a:r>
            <a:r>
              <a:rPr lang="en-US" dirty="0" err="1" smtClean="0"/>
              <a:t>heandler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6499</TotalTime>
  <Words>214</Words>
  <Application>Microsoft Office PowerPoint</Application>
  <PresentationFormat>On-screen Show (4:3)</PresentationFormat>
  <Paragraphs>76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Hardcover</vt:lpstr>
      <vt:lpstr>Smart Link Selection</vt:lpstr>
      <vt:lpstr>Project Overwiew</vt:lpstr>
      <vt:lpstr>PowerPoint Presentation</vt:lpstr>
      <vt:lpstr>Project Overview - Goals</vt:lpstr>
      <vt:lpstr>Simulator - Design</vt:lpstr>
      <vt:lpstr>Protocols Support</vt:lpstr>
      <vt:lpstr>Used Algorithms</vt:lpstr>
      <vt:lpstr>GUI</vt:lpstr>
      <vt:lpstr>PowerPoint Presentation</vt:lpstr>
      <vt:lpstr>Notable Functions / Algorithms  </vt:lpstr>
      <vt:lpstr>Conclusions  </vt:lpstr>
      <vt:lpstr>Questions</vt:lpstr>
      <vt:lpstr>Simulator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igaisins</cp:lastModifiedBy>
  <cp:revision>232</cp:revision>
  <cp:lastPrinted>2013-03-06T16:16:33Z</cp:lastPrinted>
  <dcterms:created xsi:type="dcterms:W3CDTF">2006-08-16T00:00:00Z</dcterms:created>
  <dcterms:modified xsi:type="dcterms:W3CDTF">2013-06-11T18:04:54Z</dcterms:modified>
</cp:coreProperties>
</file>