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00" r:id="rId4"/>
    <p:sldId id="301" r:id="rId5"/>
    <p:sldId id="310" r:id="rId6"/>
    <p:sldId id="313" r:id="rId7"/>
    <p:sldId id="314" r:id="rId8"/>
    <p:sldId id="302" r:id="rId9"/>
    <p:sldId id="303" r:id="rId10"/>
    <p:sldId id="304" r:id="rId11"/>
    <p:sldId id="305" r:id="rId12"/>
    <p:sldId id="306" r:id="rId13"/>
    <p:sldId id="322" r:id="rId14"/>
    <p:sldId id="323" r:id="rId15"/>
    <p:sldId id="324" r:id="rId16"/>
    <p:sldId id="325" r:id="rId17"/>
    <p:sldId id="318" r:id="rId18"/>
    <p:sldId id="326" r:id="rId19"/>
    <p:sldId id="327" r:id="rId20"/>
    <p:sldId id="311" r:id="rId21"/>
    <p:sldId id="328" r:id="rId22"/>
    <p:sldId id="312" r:id="rId23"/>
    <p:sldId id="315" r:id="rId24"/>
    <p:sldId id="309" r:id="rId25"/>
    <p:sldId id="320" r:id="rId26"/>
    <p:sldId id="321" r:id="rId27"/>
    <p:sldId id="307" r:id="rId28"/>
    <p:sldId id="317" r:id="rId29"/>
    <p:sldId id="308" r:id="rId3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SLS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820736"/>
        <c:axId val="88439552"/>
      </c:barChart>
      <c:catAx>
        <c:axId val="40820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8439552"/>
        <c:crosses val="autoZero"/>
        <c:auto val="1"/>
        <c:lblAlgn val="ctr"/>
        <c:lblOffset val="100"/>
        <c:noMultiLvlLbl val="0"/>
      </c:catAx>
      <c:valAx>
        <c:axId val="8843955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40820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registration</a:t>
            </a:r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handler / File to Packet division and restoration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pPr rtl="1"/>
            <a:r>
              <a:rPr lang="en-US" dirty="0" smtClean="0"/>
              <a:t>Solved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30044"/>
          </a:xfrm>
        </p:spPr>
        <p:txBody>
          <a:bodyPr/>
          <a:lstStyle/>
          <a:p>
            <a:r>
              <a:rPr lang="en-US"/>
              <a:t>Low Rate Clients Degrade WLAN Performance</a:t>
            </a:r>
            <a:endParaRPr lang="ru-RU" dirty="0"/>
          </a:p>
        </p:txBody>
      </p:sp>
      <p:pic>
        <p:nvPicPr>
          <p:cNvPr id="5122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86588" cy="49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Null Data Packet </a:t>
            </a:r>
            <a:r>
              <a:rPr lang="en-US" sz="3200" dirty="0"/>
              <a:t>Based </a:t>
            </a:r>
            <a:r>
              <a:rPr lang="en-US" sz="3200" dirty="0" smtClean="0"/>
              <a:t>Algorithm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Window Based Algorithm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How its work</a:t>
            </a:r>
          </a:p>
          <a:p>
            <a:r>
              <a:rPr lang="en-US" dirty="0" smtClean="0"/>
              <a:t>Send actual data on both links – window percent of data on sampled link and the rest on main link</a:t>
            </a:r>
            <a:endParaRPr lang="en-US" dirty="0"/>
          </a:p>
          <a:p>
            <a:r>
              <a:rPr lang="en-US" dirty="0" smtClean="0"/>
              <a:t>Compare 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3581400"/>
            <a:ext cx="1752600" cy="2743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2552700"/>
            <a:ext cx="1752600" cy="1028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76664" cy="432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Rates used</a:t>
            </a:r>
            <a:endParaRPr lang="en-US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167458"/>
              </p:ext>
            </p:extLst>
          </p:nvPr>
        </p:nvGraphicFramePr>
        <p:xfrm>
          <a:off x="1143000" y="1676400"/>
          <a:ext cx="67818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8221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Saving simulation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</a:t>
            </a:r>
            <a:endParaRPr lang="en-US" strike="sngStrike" dirty="0" smtClean="0"/>
          </a:p>
          <a:p>
            <a:pPr algn="l"/>
            <a:r>
              <a:rPr lang="en-US" dirty="0" smtClean="0"/>
              <a:t>Packets </a:t>
            </a:r>
            <a:endParaRPr lang="en-US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r>
              <a:rPr lang="en-US" dirty="0" smtClean="0"/>
              <a:t>Connection establishment negotiation</a:t>
            </a:r>
          </a:p>
          <a:p>
            <a:r>
              <a:rPr lang="en-US" dirty="0" smtClean="0"/>
              <a:t> Packets Encapsulation /Headers /hierarchy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6800</TotalTime>
  <Words>453</Words>
  <Application>Microsoft Office PowerPoint</Application>
  <PresentationFormat>Экран (4:3)</PresentationFormat>
  <Paragraphs>137</Paragraphs>
  <Slides>29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Hardcover</vt:lpstr>
      <vt:lpstr>Visio</vt:lpstr>
      <vt:lpstr>Smart Link Selection</vt:lpstr>
      <vt:lpstr>Project Overview</vt:lpstr>
      <vt:lpstr>Project Overview - Goals</vt:lpstr>
      <vt:lpstr>Simulator - Design</vt:lpstr>
      <vt:lpstr>Презентация PowerPoint</vt:lpstr>
      <vt:lpstr>Packets UML</vt:lpstr>
      <vt:lpstr>RF Devices UML</vt:lpstr>
      <vt:lpstr>Protocols Support</vt:lpstr>
      <vt:lpstr>Used Algorithms</vt:lpstr>
      <vt:lpstr>GUI</vt:lpstr>
      <vt:lpstr>Презентация PowerPoint</vt:lpstr>
      <vt:lpstr>Notable Functions / Algorithms  </vt:lpstr>
      <vt:lpstr>Solved problems</vt:lpstr>
      <vt:lpstr>Low Rate Clients Degrade WLAN Performance</vt:lpstr>
      <vt:lpstr>SLS</vt:lpstr>
      <vt:lpstr>Null Data Packet</vt:lpstr>
      <vt:lpstr>Презентация PowerPoint</vt:lpstr>
      <vt:lpstr>Null Data Packet</vt:lpstr>
      <vt:lpstr>Window Based Algorithm</vt:lpstr>
      <vt:lpstr>Презентация PowerPoint</vt:lpstr>
      <vt:lpstr>Window Based Algorithm</vt:lpstr>
      <vt:lpstr>Rates used</vt:lpstr>
      <vt:lpstr>Start Simulation</vt:lpstr>
      <vt:lpstr>Simulator demo</vt:lpstr>
      <vt:lpstr>Simulator demo</vt:lpstr>
      <vt:lpstr>Simulator demo</vt:lpstr>
      <vt:lpstr>Conclusions  </vt:lpstr>
      <vt:lpstr>Management Tools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308</cp:revision>
  <cp:lastPrinted>2013-03-06T16:16:33Z</cp:lastPrinted>
  <dcterms:created xsi:type="dcterms:W3CDTF">2006-08-16T00:00:00Z</dcterms:created>
  <dcterms:modified xsi:type="dcterms:W3CDTF">2013-06-15T08:56:01Z</dcterms:modified>
</cp:coreProperties>
</file>