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6EDF576-F184-4E03-AA38-C682305FCCA5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4F0D2DB-025B-4AE6-82B7-41C8458DD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1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F576-F184-4E03-AA38-C682305FCCA5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D2DB-025B-4AE6-82B7-41C8458DD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7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F576-F184-4E03-AA38-C682305FCCA5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D2DB-025B-4AE6-82B7-41C8458DD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14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F576-F184-4E03-AA38-C682305FCCA5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D2DB-025B-4AE6-82B7-41C8458DD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49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F576-F184-4E03-AA38-C682305FCCA5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D2DB-025B-4AE6-82B7-41C8458DD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85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F576-F184-4E03-AA38-C682305FCCA5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D2DB-025B-4AE6-82B7-41C8458DD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98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F576-F184-4E03-AA38-C682305FCCA5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D2DB-025B-4AE6-82B7-41C8458DD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4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F576-F184-4E03-AA38-C682305FCCA5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D2DB-025B-4AE6-82B7-41C8458DD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50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F576-F184-4E03-AA38-C682305FCCA5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D2DB-025B-4AE6-82B7-41C8458DD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50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F576-F184-4E03-AA38-C682305FCCA5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4F0D2DB-025B-4AE6-82B7-41C8458DD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32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6EDF576-F184-4E03-AA38-C682305FCCA5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4F0D2DB-025B-4AE6-82B7-41C8458DD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984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6EDF576-F184-4E03-AA38-C682305FCCA5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4F0D2DB-025B-4AE6-82B7-41C8458DD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55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6690" y="770467"/>
            <a:ext cx="10499113" cy="1704878"/>
          </a:xfrm>
        </p:spPr>
        <p:txBody>
          <a:bodyPr/>
          <a:lstStyle/>
          <a:p>
            <a:r>
              <a:rPr lang="ru-RU" sz="4400" b="1" dirty="0"/>
              <a:t>	</a:t>
            </a:r>
            <a:r>
              <a:rPr lang="ru-RU" sz="4000" b="1" dirty="0" smtClean="0"/>
              <a:t>Интеграция </a:t>
            </a:r>
            <a:r>
              <a:rPr lang="ru-RU" sz="4000" b="1" dirty="0"/>
              <a:t>изменений в системе управления версиями </a:t>
            </a:r>
            <a:r>
              <a:rPr lang="ru-RU" sz="4000" b="1" dirty="0" err="1"/>
              <a:t>Git</a:t>
            </a:r>
            <a:endParaRPr lang="ru-RU" sz="4000" b="1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7379855" y="4777379"/>
            <a:ext cx="4692072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Работу выполнили студенты Шатохин А.В., Котельников В.В, Киселёв А.А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19055" y="1440874"/>
            <a:ext cx="7772781" cy="1413164"/>
          </a:xfrm>
        </p:spPr>
        <p:txBody>
          <a:bodyPr>
            <a:normAutofit/>
          </a:bodyPr>
          <a:lstStyle/>
          <a:p>
            <a:r>
              <a:rPr lang="ru-RU" sz="4000" b="1" i="1" dirty="0" smtClean="0"/>
              <a:t>Спасибо за внимание!</a:t>
            </a:r>
            <a:endParaRPr lang="ru-RU" sz="4000" b="1" i="1" dirty="0"/>
          </a:p>
        </p:txBody>
      </p:sp>
    </p:spTree>
    <p:extLst>
      <p:ext uri="{BB962C8B-B14F-4D97-AF65-F5344CB8AC3E}">
        <p14:creationId xmlns:p14="http://schemas.microsoft.com/office/powerpoint/2010/main" val="38633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656" y="1071418"/>
            <a:ext cx="10753725" cy="1995055"/>
          </a:xfrm>
        </p:spPr>
        <p:txBody>
          <a:bodyPr/>
          <a:lstStyle/>
          <a:p>
            <a:r>
              <a:rPr lang="ru-RU" sz="2000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Цель лабораторной работы</a:t>
            </a:r>
            <a:r>
              <a:rPr lang="ru-RU" sz="2000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Изучить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процесс интеграции изменений в системе управления версиями с помощью операции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Pull Request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Merge Request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</a:p>
          <a:p>
            <a:endParaRPr lang="ru-RU" dirty="0"/>
          </a:p>
        </p:txBody>
      </p:sp>
      <p:pic>
        <p:nvPicPr>
          <p:cNvPr id="1026" name="Picture 2" descr="https://iaassaaspaas.ru/wp-content/uploads/2023/10/logoti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218" y="2225963"/>
            <a:ext cx="7761143" cy="435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49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79273" y="499533"/>
            <a:ext cx="7550726" cy="885922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Интеграция 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проекта</a:t>
            </a:r>
            <a:endParaRPr lang="ru-RU" sz="40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0" y="1551708"/>
            <a:ext cx="9770808" cy="469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5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62036" y="499533"/>
            <a:ext cx="8067963" cy="94134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Создание и отправка файлов</a:t>
            </a:r>
            <a:endParaRPr lang="ru-RU" sz="40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872" y="1625600"/>
            <a:ext cx="8017164" cy="482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4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7310" y="370223"/>
            <a:ext cx="8058726" cy="876685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Запрос на внесение изменений</a:t>
            </a:r>
            <a:endParaRPr lang="ru-RU" sz="40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821" y="1246908"/>
            <a:ext cx="6540343" cy="231832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355" y="3897747"/>
            <a:ext cx="7091809" cy="279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3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4618" y="250152"/>
            <a:ext cx="7615381" cy="645776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Принятие запроса</a:t>
            </a:r>
            <a:endParaRPr lang="ru-RU" sz="40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40" y="895928"/>
            <a:ext cx="7015741" cy="3094181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043" y="4242896"/>
            <a:ext cx="6745938" cy="261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4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27055" y="203969"/>
            <a:ext cx="7375235" cy="867449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Слияние 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веток </a:t>
            </a:r>
            <a:endParaRPr lang="ru-RU" sz="40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56145"/>
            <a:ext cx="7490691" cy="4996873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428" y="2681431"/>
            <a:ext cx="5164572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9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80891" y="287097"/>
            <a:ext cx="8049490" cy="756612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Добавление рецензентов</a:t>
            </a:r>
            <a:endParaRPr lang="ru-RU" sz="40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128" y="1043709"/>
            <a:ext cx="6834909" cy="3020291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382" y="4279611"/>
            <a:ext cx="6151418" cy="249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4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07727" y="342514"/>
            <a:ext cx="6821054" cy="664249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Рецензии</a:t>
            </a:r>
            <a:endParaRPr lang="ru-RU" sz="4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81" y="1431636"/>
            <a:ext cx="10058400" cy="367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52951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Метрополия</Template>
  <TotalTime>37</TotalTime>
  <Words>54</Words>
  <Application>Microsoft Office PowerPoint</Application>
  <PresentationFormat>Широкоэкранный</PresentationFormat>
  <Paragraphs>12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 3</vt:lpstr>
      <vt:lpstr>Метрополия</vt:lpstr>
      <vt:lpstr> Интеграция изменений в системе управления версиями Git</vt:lpstr>
      <vt:lpstr>Презентация PowerPoint</vt:lpstr>
      <vt:lpstr>Интеграция проекта</vt:lpstr>
      <vt:lpstr>Создание и отправка файлов</vt:lpstr>
      <vt:lpstr>Запрос на внесение изменений</vt:lpstr>
      <vt:lpstr>Принятие запроса</vt:lpstr>
      <vt:lpstr>Слияние веток </vt:lpstr>
      <vt:lpstr>Добавление рецензентов</vt:lpstr>
      <vt:lpstr>Рецензии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8</cp:revision>
  <dcterms:created xsi:type="dcterms:W3CDTF">2024-01-14T14:18:29Z</dcterms:created>
  <dcterms:modified xsi:type="dcterms:W3CDTF">2024-01-15T19:58:14Z</dcterms:modified>
</cp:coreProperties>
</file>