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/>
    <p:restoredTop sz="94690"/>
  </p:normalViewPr>
  <p:slideViewPr>
    <p:cSldViewPr snapToGrid="0" snapToObjects="1">
      <p:cViewPr varScale="1">
        <p:scale>
          <a:sx n="116" d="100"/>
          <a:sy n="116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54EF4-9646-5C48-984F-1F4316599604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4079C-1AA0-4641-BEEE-69EC2BC1C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97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86EAD-8D83-C44D-B325-52513A4EC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4E81FB-EDF3-B848-9F0F-03C860658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3A8F3-17D2-AA45-A262-3D385A8B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4DC186-166A-C348-9481-B5F4D402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3A786-8C2D-A84B-94FB-01B5169C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2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7BBD1-5C0C-154E-B56F-887791D8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3B45CE-FE9A-3849-A4C3-C4AE187C1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AF49B6-8C17-BB4B-AA14-117C572C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0D1D54-D000-9749-B884-337763D4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08FDB1-F575-014D-914B-0F02E13A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12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772691-92B6-5B40-91C0-39D2E6F76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F0CB64-6784-434E-BB6A-4F03376E6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E4A7F-4DC2-4345-B6C8-C2C9A368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EF0D9-32C7-2444-92FD-899A2DFE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858BCC-CD67-1E4D-A825-F167603C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74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42E20-F183-BD45-82A8-452E7004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7D706-FAA4-7D42-8D2D-2AE048A7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F8E8A6-6414-C242-A662-33040034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D71904-A24C-3246-8F36-AD1BAD0E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7C053-F812-4349-BAE7-033B0F49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68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A5E82-47CA-E64E-94E5-D1CE39A3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712042-204D-EB47-B465-6B56E0E6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E44AE-1A7A-D442-81F5-6324DEAE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DF8AC-DDCB-F140-8214-3863DF45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20E20C-EB35-FE42-B511-72190FD0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2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99AE6-D6D7-C845-B6B5-6D978666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20A27-AEA6-6043-BCCD-EE5F4556E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E2B94C-1AA4-944D-9490-5DAEB1198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5D2456-6202-1C4A-8407-43C23737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B44BE-7075-AB44-8D6C-E21E5CFD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D71B6C-54B1-C74D-ABB3-C2F5D858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6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315AA-7678-304E-A3CC-396E8C00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6F40F5-B319-3146-9D7B-59CB6370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62E3C9-DDF2-3643-B00A-6E9C2841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841E1E-E46F-5B44-A5A9-F2D973390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6D46AE-279A-C74D-86AB-7B93CF6A2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20BAB8-7B17-E64F-9863-7F573863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C3E73C-C5E5-C744-9818-93E652BE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D65C5D-D34A-6046-B1CC-C63915BD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25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821F9-85EA-E545-8F59-B1F61266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3E3072-2D74-3A48-B297-3398E1FA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F1E6E2-0BBB-1C4B-AA2D-3A42BA04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FD9BC3-E0AA-0B47-8624-ED67F491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42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9A31EF-7687-9043-BAA8-3E7AD281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0E076B-2126-9647-A565-FB4E9169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6B8934-23C0-724D-BBFB-BC08A66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9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5AE90-287A-A643-B1C6-75186687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6C4CDE-29F6-C842-B7FB-569D315C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DFB332-F0B9-BC4B-BCCE-A230CCFBF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8C7B44-14A9-5B41-82B1-1EB2CC82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5EFCBD-CAE8-F048-BD24-385CB663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DF7BCB-4916-B544-BA60-2ACF5499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6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91F78-375C-CB42-AFDE-96DF1716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2A5DE8-4CBA-174D-A6E1-0BDA4FA7D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476C4F-8106-C347-95FE-691ED9C41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D8F4B5-838F-794F-85EA-3A9F7A03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349-484D-1C4C-B685-AEFCA0785E50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5E9C00-AFAC-FB4D-A6C8-E0BDC302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3CD7D0-B997-D143-A20E-228AFB09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81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35A00-BF8E-2B49-88EA-198C4F8C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38D931-F638-4842-A293-82930FA0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63363C-ECBE-B449-ACC4-54F7DAAD9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D349-484D-1C4C-B685-AEFCA0785E50}" type="datetimeFigureOut">
              <a:rPr lang="ru-RU" smtClean="0"/>
              <a:t>17.12.2019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394CFD-4457-B246-A52C-79ECEB38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743A1-4B20-744D-9BAE-395FB8784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69BE8-D7C6-C948-A960-02031B289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4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flexboxfroggy.com/#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87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997D-D0A5-C24E-83B9-14A0C8CE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2545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PT Sans" panose="020B0503020203020204" pitchFamily="34" charset="0"/>
                <a:ea typeface="Lato" panose="020F0502020204030203" pitchFamily="34" charset="0"/>
                <a:cs typeface="Lato" panose="020F0502020204030203" pitchFamily="34" charset="0"/>
              </a:rPr>
              <a:t>FLEXBOX</a:t>
            </a:r>
            <a:endParaRPr lang="ru-RU" sz="9600" b="1" dirty="0">
              <a:latin typeface="PT Sans" panose="020B0503020203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2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4D1F87-69DC-8249-A652-2466BDE1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7" y="2655328"/>
            <a:ext cx="10682690" cy="4110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466983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container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A631-BE0E-C446-874A-783D20B244C5}"/>
              </a:ext>
            </a:extLst>
          </p:cNvPr>
          <p:cNvSpPr txBox="1"/>
          <p:nvPr/>
        </p:nvSpPr>
        <p:spPr>
          <a:xfrm>
            <a:off x="3247867" y="1638779"/>
            <a:ext cx="56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 pitchFamily="34" charset="0"/>
              </a:rPr>
              <a:t>align-content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63C78-BBD9-2948-9162-DAC65103D5FB}"/>
              </a:ext>
            </a:extLst>
          </p:cNvPr>
          <p:cNvSpPr txBox="1"/>
          <p:nvPr/>
        </p:nvSpPr>
        <p:spPr>
          <a:xfrm>
            <a:off x="950302" y="2379352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flex-start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90CEF-C965-E248-871E-CECC1DEE11DE}"/>
              </a:ext>
            </a:extLst>
          </p:cNvPr>
          <p:cNvSpPr txBox="1"/>
          <p:nvPr/>
        </p:nvSpPr>
        <p:spPr>
          <a:xfrm>
            <a:off x="3690099" y="2380451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flex-end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309C20-93E5-5844-8589-66BF632016DA}"/>
              </a:ext>
            </a:extLst>
          </p:cNvPr>
          <p:cNvSpPr txBox="1"/>
          <p:nvPr/>
        </p:nvSpPr>
        <p:spPr>
          <a:xfrm>
            <a:off x="6327508" y="2351570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center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5AF703-6D68-2747-8DC1-66E05E9EFD24}"/>
              </a:ext>
            </a:extLst>
          </p:cNvPr>
          <p:cNvSpPr txBox="1"/>
          <p:nvPr/>
        </p:nvSpPr>
        <p:spPr>
          <a:xfrm>
            <a:off x="950302" y="4552266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stretch </a:t>
            </a:r>
            <a:r>
              <a:rPr lang="en-US" sz="2000" dirty="0">
                <a:latin typeface="PT Sans" panose="020B0503020203020204" pitchFamily="34" charset="0"/>
              </a:rPr>
              <a:t>(default)</a:t>
            </a:r>
            <a:endParaRPr lang="ru-RU" sz="2000" dirty="0">
              <a:latin typeface="PT Sans" panose="020B05030202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A3BBD4-7630-CC4E-AE40-BAF68AD1850E}"/>
              </a:ext>
            </a:extLst>
          </p:cNvPr>
          <p:cNvSpPr txBox="1"/>
          <p:nvPr/>
        </p:nvSpPr>
        <p:spPr>
          <a:xfrm>
            <a:off x="3634764" y="4559650"/>
            <a:ext cx="373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space-between</a:t>
            </a:r>
          </a:p>
          <a:p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726DE-822C-CF44-A296-1BC9B5DF98CE}"/>
              </a:ext>
            </a:extLst>
          </p:cNvPr>
          <p:cNvSpPr txBox="1"/>
          <p:nvPr/>
        </p:nvSpPr>
        <p:spPr>
          <a:xfrm>
            <a:off x="6319226" y="4559650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space-around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4ED94-E635-B94B-AA74-8B5CDC9FC96D}"/>
              </a:ext>
            </a:extLst>
          </p:cNvPr>
          <p:cNvSpPr txBox="1"/>
          <p:nvPr/>
        </p:nvSpPr>
        <p:spPr>
          <a:xfrm>
            <a:off x="9048874" y="4540439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space-evenly</a:t>
            </a:r>
            <a:endParaRPr lang="ru-RU" sz="2000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05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466983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item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A631-BE0E-C446-874A-783D20B244C5}"/>
              </a:ext>
            </a:extLst>
          </p:cNvPr>
          <p:cNvSpPr txBox="1"/>
          <p:nvPr/>
        </p:nvSpPr>
        <p:spPr>
          <a:xfrm>
            <a:off x="3247867" y="1638779"/>
            <a:ext cx="56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 pitchFamily="34" charset="0"/>
              </a:rPr>
              <a:t>order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48B975-E637-DA44-9F3A-485AB6A72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548" y="2161999"/>
            <a:ext cx="46609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97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466983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item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A631-BE0E-C446-874A-783D20B244C5}"/>
              </a:ext>
            </a:extLst>
          </p:cNvPr>
          <p:cNvSpPr txBox="1"/>
          <p:nvPr/>
        </p:nvSpPr>
        <p:spPr>
          <a:xfrm>
            <a:off x="3247867" y="1638779"/>
            <a:ext cx="56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 pitchFamily="34" charset="0"/>
              </a:rPr>
              <a:t>flex-grow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31B325-74AE-8841-B1BE-0EAEBBA5D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2110" y="2161999"/>
            <a:ext cx="7967775" cy="37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38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466983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item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A631-BE0E-C446-874A-783D20B244C5}"/>
              </a:ext>
            </a:extLst>
          </p:cNvPr>
          <p:cNvSpPr txBox="1"/>
          <p:nvPr/>
        </p:nvSpPr>
        <p:spPr>
          <a:xfrm>
            <a:off x="3247867" y="1638779"/>
            <a:ext cx="56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 pitchFamily="34" charset="0"/>
              </a:rPr>
              <a:t>flex-shrink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8BE9C6-3601-3E45-ADF9-A1B2FC5E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23" y="2564354"/>
            <a:ext cx="7856349" cy="30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03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466983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item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A631-BE0E-C446-874A-783D20B244C5}"/>
              </a:ext>
            </a:extLst>
          </p:cNvPr>
          <p:cNvSpPr txBox="1"/>
          <p:nvPr/>
        </p:nvSpPr>
        <p:spPr>
          <a:xfrm>
            <a:off x="3247867" y="1638779"/>
            <a:ext cx="56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 pitchFamily="34" charset="0"/>
              </a:rPr>
              <a:t>flex-basis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F44346-A7ED-AD41-997E-CFCE1CF2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93" y="2564354"/>
            <a:ext cx="8273413" cy="14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29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466983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item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A631-BE0E-C446-874A-783D20B244C5}"/>
              </a:ext>
            </a:extLst>
          </p:cNvPr>
          <p:cNvSpPr txBox="1"/>
          <p:nvPr/>
        </p:nvSpPr>
        <p:spPr>
          <a:xfrm>
            <a:off x="3247867" y="1638779"/>
            <a:ext cx="56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 pitchFamily="34" charset="0"/>
              </a:rPr>
              <a:t>flex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2F9307-AB9D-A647-B10B-BD0BC4BE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20" y="2387668"/>
            <a:ext cx="8330159" cy="23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34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466983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item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A631-BE0E-C446-874A-783D20B244C5}"/>
              </a:ext>
            </a:extLst>
          </p:cNvPr>
          <p:cNvSpPr txBox="1"/>
          <p:nvPr/>
        </p:nvSpPr>
        <p:spPr>
          <a:xfrm>
            <a:off x="3247867" y="1638779"/>
            <a:ext cx="56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 pitchFamily="34" charset="0"/>
              </a:rPr>
              <a:t>align-self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C775FE-153B-284C-88FF-702239A4F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41" y="2515225"/>
            <a:ext cx="7589517" cy="4342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72CF45-FC91-D545-A4FE-A40FD95F17F1}"/>
              </a:ext>
            </a:extLst>
          </p:cNvPr>
          <p:cNvSpPr txBox="1"/>
          <p:nvPr/>
        </p:nvSpPr>
        <p:spPr>
          <a:xfrm>
            <a:off x="2715716" y="2164244"/>
            <a:ext cx="676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</a:rPr>
              <a:t>auto </a:t>
            </a:r>
            <a:r>
              <a:rPr lang="en-US" sz="2000" dirty="0">
                <a:latin typeface="PT Sans" panose="020B0503020203020204" pitchFamily="34" charset="0"/>
              </a:rPr>
              <a:t>|</a:t>
            </a:r>
            <a:r>
              <a:rPr lang="en-US" sz="2000" b="1" dirty="0">
                <a:latin typeface="PT Sans" panose="020B0503020203020204" pitchFamily="34" charset="0"/>
              </a:rPr>
              <a:t> flex-start </a:t>
            </a:r>
            <a:r>
              <a:rPr lang="en-US" sz="2000" dirty="0">
                <a:latin typeface="PT Sans" panose="020B0503020203020204" pitchFamily="34" charset="0"/>
              </a:rPr>
              <a:t>|</a:t>
            </a:r>
            <a:r>
              <a:rPr lang="en-US" sz="2000" b="1" dirty="0">
                <a:latin typeface="PT Sans" panose="020B0503020203020204" pitchFamily="34" charset="0"/>
              </a:rPr>
              <a:t> flex-end </a:t>
            </a:r>
            <a:r>
              <a:rPr lang="en-US" sz="2000" dirty="0">
                <a:latin typeface="PT Sans" panose="020B0503020203020204" pitchFamily="34" charset="0"/>
              </a:rPr>
              <a:t>|</a:t>
            </a:r>
            <a:r>
              <a:rPr lang="en-US" sz="2000" b="1" dirty="0">
                <a:latin typeface="PT Sans" panose="020B0503020203020204" pitchFamily="34" charset="0"/>
              </a:rPr>
              <a:t> center </a:t>
            </a:r>
            <a:r>
              <a:rPr lang="en-US" sz="2000" dirty="0">
                <a:latin typeface="PT Sans" panose="020B0503020203020204" pitchFamily="34" charset="0"/>
              </a:rPr>
              <a:t>|</a:t>
            </a:r>
            <a:r>
              <a:rPr lang="en-US" sz="2000" b="1" dirty="0">
                <a:latin typeface="PT Sans" panose="020B0503020203020204" pitchFamily="34" charset="0"/>
              </a:rPr>
              <a:t> baseline </a:t>
            </a:r>
            <a:r>
              <a:rPr lang="en-US" sz="2000" dirty="0">
                <a:latin typeface="PT Sans" panose="020B0503020203020204" pitchFamily="34" charset="0"/>
              </a:rPr>
              <a:t>|</a:t>
            </a:r>
            <a:r>
              <a:rPr lang="en-US" sz="2000" b="1" dirty="0">
                <a:latin typeface="PT Sans" panose="020B0503020203020204" pitchFamily="34" charset="0"/>
              </a:rPr>
              <a:t> stretch</a:t>
            </a:r>
            <a:endParaRPr lang="ru-RU" sz="2000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86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466983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PT Sans" panose="020B0503020203020204" pitchFamily="34" charset="0"/>
              </a:rPr>
              <a:t>Практика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A2AC5-5526-B147-AE66-85A03EF77D07}"/>
              </a:ext>
            </a:extLst>
          </p:cNvPr>
          <p:cNvSpPr txBox="1"/>
          <p:nvPr/>
        </p:nvSpPr>
        <p:spPr>
          <a:xfrm>
            <a:off x="2423410" y="2413416"/>
            <a:ext cx="734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T Sans" panose="020B0503020203020204" pitchFamily="34" charset="0"/>
                <a:hlinkClick r:id="rId2"/>
              </a:rPr>
              <a:t>http://flexboxfroggy.com/ - ru</a:t>
            </a:r>
            <a:endParaRPr lang="ru-RU" sz="2400" dirty="0">
              <a:latin typeface="PT Sans" panose="020B0503020203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62BC9E8-3892-3B45-9C2E-08E58156F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5184" y="3325977"/>
            <a:ext cx="1481632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94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2659559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PT Sans" panose="020B0503020203020204" pitchFamily="34" charset="0"/>
              </a:rPr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1397971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E29B25-CA9F-B34A-A66C-918446E58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993" y="2750536"/>
            <a:ext cx="5384800" cy="2133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97322-DA6E-4E4E-9100-E3FC44361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3207" y="2750536"/>
            <a:ext cx="5384800" cy="213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71357" y="2002118"/>
            <a:ext cx="452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T Sans" panose="020B0503020203020204" pitchFamily="34" charset="0"/>
              </a:rPr>
              <a:t>Flex container</a:t>
            </a:r>
            <a:endParaRPr lang="ru-RU" sz="3200" b="1" dirty="0">
              <a:latin typeface="PT Sans" panose="020B05030202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875BB-0596-644A-8B94-370A830347D4}"/>
              </a:ext>
            </a:extLst>
          </p:cNvPr>
          <p:cNvSpPr txBox="1"/>
          <p:nvPr/>
        </p:nvSpPr>
        <p:spPr>
          <a:xfrm>
            <a:off x="6799704" y="2002117"/>
            <a:ext cx="452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T Sans" panose="020B0503020203020204" pitchFamily="34" charset="0"/>
              </a:rPr>
              <a:t>Flex items</a:t>
            </a:r>
            <a:endParaRPr lang="ru-RU" sz="3200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44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09" y="1268687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container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12C0B2A-4D21-244A-98C3-297F85EC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333" y="2547321"/>
            <a:ext cx="2985333" cy="20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59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09" y="1268687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container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688C68-2A20-9F46-BA4D-AFA630AD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48" y="2558947"/>
            <a:ext cx="7674442" cy="35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44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FC26D9-9CD6-654D-99D5-113CADD7D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753" y="2740707"/>
            <a:ext cx="8121755" cy="3717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466983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container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A631-BE0E-C446-874A-783D20B244C5}"/>
              </a:ext>
            </a:extLst>
          </p:cNvPr>
          <p:cNvSpPr txBox="1"/>
          <p:nvPr/>
        </p:nvSpPr>
        <p:spPr>
          <a:xfrm>
            <a:off x="3247868" y="1652721"/>
            <a:ext cx="56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 pitchFamily="34" charset="0"/>
              </a:rPr>
              <a:t>flex-direction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7E929-5353-2147-B0AD-EE86F66D5C2E}"/>
              </a:ext>
            </a:extLst>
          </p:cNvPr>
          <p:cNvSpPr txBox="1"/>
          <p:nvPr/>
        </p:nvSpPr>
        <p:spPr>
          <a:xfrm>
            <a:off x="1804644" y="2952492"/>
            <a:ext cx="344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row </a:t>
            </a:r>
            <a:r>
              <a:rPr lang="en-US" sz="2000" dirty="0">
                <a:latin typeface="PT Sans" panose="020B0503020203020204" pitchFamily="34" charset="0"/>
              </a:rPr>
              <a:t>(default)</a:t>
            </a:r>
            <a:endParaRPr lang="ru-RU" sz="2000" dirty="0">
              <a:latin typeface="PT Sans" panose="020B05030202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F82F7-23C0-D448-AEC3-BAA8A8B22694}"/>
              </a:ext>
            </a:extLst>
          </p:cNvPr>
          <p:cNvSpPr txBox="1"/>
          <p:nvPr/>
        </p:nvSpPr>
        <p:spPr>
          <a:xfrm>
            <a:off x="1804644" y="4414571"/>
            <a:ext cx="344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row-reverse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F8F1A-C860-CE45-A25B-4ED17EC2A98C}"/>
              </a:ext>
            </a:extLst>
          </p:cNvPr>
          <p:cNvSpPr txBox="1"/>
          <p:nvPr/>
        </p:nvSpPr>
        <p:spPr>
          <a:xfrm>
            <a:off x="6825522" y="2624253"/>
            <a:ext cx="344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column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BB8E0-F5B1-AA4A-B3A9-F42F3E029D43}"/>
              </a:ext>
            </a:extLst>
          </p:cNvPr>
          <p:cNvSpPr txBox="1"/>
          <p:nvPr/>
        </p:nvSpPr>
        <p:spPr>
          <a:xfrm>
            <a:off x="8284565" y="2624253"/>
            <a:ext cx="344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column-reverse</a:t>
            </a:r>
            <a:endParaRPr lang="ru-RU" sz="2000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996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466983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container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A631-BE0E-C446-874A-783D20B244C5}"/>
              </a:ext>
            </a:extLst>
          </p:cNvPr>
          <p:cNvSpPr txBox="1"/>
          <p:nvPr/>
        </p:nvSpPr>
        <p:spPr>
          <a:xfrm>
            <a:off x="3247868" y="1652721"/>
            <a:ext cx="56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 pitchFamily="34" charset="0"/>
              </a:rPr>
              <a:t>flex-wrap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A5E312-9190-9F40-9A6D-CD9DBF6C3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0494" y="2592238"/>
            <a:ext cx="7551010" cy="3929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465FD0-737E-6A47-8C16-4DBC381C09DB}"/>
              </a:ext>
            </a:extLst>
          </p:cNvPr>
          <p:cNvSpPr txBox="1"/>
          <p:nvPr/>
        </p:nvSpPr>
        <p:spPr>
          <a:xfrm>
            <a:off x="3035507" y="2222906"/>
            <a:ext cx="612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PT Sans" panose="020B0503020203020204" pitchFamily="34" charset="0"/>
              </a:rPr>
              <a:t>nowrap</a:t>
            </a:r>
            <a:r>
              <a:rPr lang="en-US" sz="2000" b="1" dirty="0">
                <a:latin typeface="PT Sans" panose="020B0503020203020204" pitchFamily="34" charset="0"/>
              </a:rPr>
              <a:t> </a:t>
            </a:r>
            <a:r>
              <a:rPr lang="en-US" sz="2000" dirty="0">
                <a:latin typeface="PT Sans" panose="020B0503020203020204" pitchFamily="34" charset="0"/>
              </a:rPr>
              <a:t>(default) | </a:t>
            </a:r>
            <a:r>
              <a:rPr lang="en-US" sz="2000" b="1" dirty="0">
                <a:latin typeface="PT Sans" panose="020B0503020203020204" pitchFamily="34" charset="0"/>
              </a:rPr>
              <a:t>wrap </a:t>
            </a:r>
            <a:r>
              <a:rPr lang="en-US" sz="2000" dirty="0">
                <a:latin typeface="PT Sans" panose="020B0503020203020204" pitchFamily="34" charset="0"/>
              </a:rPr>
              <a:t>|</a:t>
            </a:r>
            <a:r>
              <a:rPr lang="en-US" sz="2000" b="1" dirty="0">
                <a:latin typeface="PT Sans" panose="020B0503020203020204" pitchFamily="34" charset="0"/>
              </a:rPr>
              <a:t> wrap-reverse</a:t>
            </a:r>
            <a:endParaRPr lang="ru-RU" sz="2000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64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466983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container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A631-BE0E-C446-874A-783D20B244C5}"/>
              </a:ext>
            </a:extLst>
          </p:cNvPr>
          <p:cNvSpPr txBox="1"/>
          <p:nvPr/>
        </p:nvSpPr>
        <p:spPr>
          <a:xfrm>
            <a:off x="3247868" y="1652721"/>
            <a:ext cx="56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 pitchFamily="34" charset="0"/>
              </a:rPr>
              <a:t>Flex-flow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AD6B2B-868C-7F41-83C0-7D5C0998A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10" y="2564354"/>
            <a:ext cx="7436579" cy="22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09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180ED1-4F6B-2248-9A4E-E50EBC25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3" y="1288625"/>
            <a:ext cx="881742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466983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container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A631-BE0E-C446-874A-783D20B244C5}"/>
              </a:ext>
            </a:extLst>
          </p:cNvPr>
          <p:cNvSpPr txBox="1"/>
          <p:nvPr/>
        </p:nvSpPr>
        <p:spPr>
          <a:xfrm>
            <a:off x="3247867" y="1638779"/>
            <a:ext cx="56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 pitchFamily="34" charset="0"/>
              </a:rPr>
              <a:t>justify-content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A9CE2-B896-B343-9A1F-D9490D395F24}"/>
              </a:ext>
            </a:extLst>
          </p:cNvPr>
          <p:cNvSpPr txBox="1"/>
          <p:nvPr/>
        </p:nvSpPr>
        <p:spPr>
          <a:xfrm>
            <a:off x="1687283" y="2565806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flex-start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B055FE-693A-E04E-A2E1-7FFCBDE0D78D}"/>
              </a:ext>
            </a:extLst>
          </p:cNvPr>
          <p:cNvSpPr txBox="1"/>
          <p:nvPr/>
        </p:nvSpPr>
        <p:spPr>
          <a:xfrm>
            <a:off x="6280701" y="2565806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space between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1C76A-CAD0-D94F-B516-973DC8B91647}"/>
              </a:ext>
            </a:extLst>
          </p:cNvPr>
          <p:cNvSpPr txBox="1"/>
          <p:nvPr/>
        </p:nvSpPr>
        <p:spPr>
          <a:xfrm>
            <a:off x="1687283" y="3769833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flex-end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2FBAFB-B520-1245-8A35-29D75D5A5213}"/>
              </a:ext>
            </a:extLst>
          </p:cNvPr>
          <p:cNvSpPr txBox="1"/>
          <p:nvPr/>
        </p:nvSpPr>
        <p:spPr>
          <a:xfrm>
            <a:off x="6280701" y="3769833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space-around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26AD68-255E-CC40-964D-D603E6934C3C}"/>
              </a:ext>
            </a:extLst>
          </p:cNvPr>
          <p:cNvSpPr txBox="1"/>
          <p:nvPr/>
        </p:nvSpPr>
        <p:spPr>
          <a:xfrm>
            <a:off x="1687283" y="5016627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center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AA556-66E4-5C47-B615-EA9172EA3746}"/>
              </a:ext>
            </a:extLst>
          </p:cNvPr>
          <p:cNvSpPr txBox="1"/>
          <p:nvPr/>
        </p:nvSpPr>
        <p:spPr>
          <a:xfrm>
            <a:off x="6260712" y="5016627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space-evenly</a:t>
            </a:r>
            <a:endParaRPr lang="ru-RU" sz="2000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1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D4EF">
                <a:lumMod val="64000"/>
              </a:srgbClr>
            </a:gs>
            <a:gs pos="100000">
              <a:schemeClr val="accent1">
                <a:lumMod val="68000"/>
                <a:lumOff val="3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CAADB6-F3BB-E947-A882-23581333442B}"/>
              </a:ext>
            </a:extLst>
          </p:cNvPr>
          <p:cNvSpPr txBox="1"/>
          <p:nvPr/>
        </p:nvSpPr>
        <p:spPr>
          <a:xfrm>
            <a:off x="4061710" y="466983"/>
            <a:ext cx="40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T Sans" panose="020B0503020203020204" pitchFamily="34" charset="0"/>
              </a:rPr>
              <a:t>Flex container</a:t>
            </a:r>
            <a:endParaRPr lang="ru-RU" sz="4400" b="1" dirty="0">
              <a:latin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A631-BE0E-C446-874A-783D20B244C5}"/>
              </a:ext>
            </a:extLst>
          </p:cNvPr>
          <p:cNvSpPr txBox="1"/>
          <p:nvPr/>
        </p:nvSpPr>
        <p:spPr>
          <a:xfrm>
            <a:off x="3247867" y="1638779"/>
            <a:ext cx="56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 pitchFamily="34" charset="0"/>
              </a:rPr>
              <a:t>align-items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DAE86-8033-A64E-8891-ED5A9280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94" y="2796760"/>
            <a:ext cx="9733611" cy="37984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C63C78-BBD9-2948-9162-DAC65103D5FB}"/>
              </a:ext>
            </a:extLst>
          </p:cNvPr>
          <p:cNvSpPr txBox="1"/>
          <p:nvPr/>
        </p:nvSpPr>
        <p:spPr>
          <a:xfrm>
            <a:off x="1221158" y="2487159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flex-start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90CEF-C965-E248-871E-CECC1DEE11DE}"/>
              </a:ext>
            </a:extLst>
          </p:cNvPr>
          <p:cNvSpPr txBox="1"/>
          <p:nvPr/>
        </p:nvSpPr>
        <p:spPr>
          <a:xfrm>
            <a:off x="3740935" y="2486590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flex-end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309C20-93E5-5844-8589-66BF632016DA}"/>
              </a:ext>
            </a:extLst>
          </p:cNvPr>
          <p:cNvSpPr txBox="1"/>
          <p:nvPr/>
        </p:nvSpPr>
        <p:spPr>
          <a:xfrm>
            <a:off x="6260712" y="2486590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center</a:t>
            </a:r>
            <a:endParaRPr lang="ru-RU" sz="2000" b="1" dirty="0">
              <a:latin typeface="PT Sans" panose="020B05030202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5AF703-6D68-2747-8DC1-66E05E9EFD24}"/>
              </a:ext>
            </a:extLst>
          </p:cNvPr>
          <p:cNvSpPr txBox="1"/>
          <p:nvPr/>
        </p:nvSpPr>
        <p:spPr>
          <a:xfrm>
            <a:off x="8738274" y="2472169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stretch </a:t>
            </a:r>
            <a:r>
              <a:rPr lang="en-US" sz="2000" dirty="0">
                <a:latin typeface="PT Sans" panose="020B0503020203020204" pitchFamily="34" charset="0"/>
              </a:rPr>
              <a:t>(default)</a:t>
            </a:r>
            <a:endParaRPr lang="ru-RU" sz="2000" dirty="0">
              <a:latin typeface="PT Sans" panose="020B05030202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A3BBD4-7630-CC4E-AE40-BAF68AD1850E}"/>
              </a:ext>
            </a:extLst>
          </p:cNvPr>
          <p:cNvSpPr txBox="1"/>
          <p:nvPr/>
        </p:nvSpPr>
        <p:spPr>
          <a:xfrm>
            <a:off x="3920818" y="4815921"/>
            <a:ext cx="37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0"/>
              </a:rPr>
              <a:t>baseline</a:t>
            </a:r>
            <a:endParaRPr lang="ru-RU" sz="2000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48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107</Words>
  <Application>Microsoft Macintosh PowerPoint</Application>
  <PresentationFormat>Широкоэкранный</PresentationFormat>
  <Paragraphs>56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PT Sans</vt:lpstr>
      <vt:lpstr>Тема Office</vt:lpstr>
      <vt:lpstr>FLEXBOX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антон чонка</dc:creator>
  <cp:lastModifiedBy>антон чонка</cp:lastModifiedBy>
  <cp:revision>28</cp:revision>
  <dcterms:created xsi:type="dcterms:W3CDTF">2019-12-17T09:05:59Z</dcterms:created>
  <dcterms:modified xsi:type="dcterms:W3CDTF">2019-12-19T05:23:31Z</dcterms:modified>
</cp:coreProperties>
</file>