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0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8A8024-A2BB-4FF4-B80F-74B9E418591A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20A7A8B-4F07-489B-8989-F0852F77EECE}">
      <dgm:prSet/>
      <dgm:spPr/>
      <dgm:t>
        <a:bodyPr/>
        <a:lstStyle/>
        <a:p>
          <a:r>
            <a:rPr lang="uk-UA"/>
            <a:t>Команда проекту:</a:t>
          </a:r>
          <a:endParaRPr lang="en-US"/>
        </a:p>
      </dgm:t>
    </dgm:pt>
    <dgm:pt modelId="{EF98F776-8B0B-4341-9D9A-466D6C43AACA}" type="parTrans" cxnId="{D2E20FE3-FE9F-4D22-8AE0-D913E31D6EEC}">
      <dgm:prSet/>
      <dgm:spPr/>
      <dgm:t>
        <a:bodyPr/>
        <a:lstStyle/>
        <a:p>
          <a:endParaRPr lang="en-US"/>
        </a:p>
      </dgm:t>
    </dgm:pt>
    <dgm:pt modelId="{8401C319-593E-4693-AC1F-4650D2882BB8}" type="sibTrans" cxnId="{D2E20FE3-FE9F-4D22-8AE0-D913E31D6EEC}">
      <dgm:prSet/>
      <dgm:spPr/>
      <dgm:t>
        <a:bodyPr/>
        <a:lstStyle/>
        <a:p>
          <a:endParaRPr lang="en-US"/>
        </a:p>
      </dgm:t>
    </dgm:pt>
    <dgm:pt modelId="{49C199CD-2E55-40F8-A32C-1F1E76BC8B61}">
      <dgm:prSet/>
      <dgm:spPr/>
      <dgm:t>
        <a:bodyPr/>
        <a:lstStyle/>
        <a:p>
          <a:r>
            <a:rPr lang="uk-UA" dirty="0"/>
            <a:t>Шишкін Андрій</a:t>
          </a:r>
          <a:endParaRPr lang="en-US" dirty="0"/>
        </a:p>
      </dgm:t>
    </dgm:pt>
    <dgm:pt modelId="{4CC12241-3FAB-43A8-8A63-ACD3F77DD3D1}" type="parTrans" cxnId="{363E92E4-B9BF-4D97-8B85-DD53ED2273D9}">
      <dgm:prSet/>
      <dgm:spPr/>
      <dgm:t>
        <a:bodyPr/>
        <a:lstStyle/>
        <a:p>
          <a:endParaRPr lang="en-US"/>
        </a:p>
      </dgm:t>
    </dgm:pt>
    <dgm:pt modelId="{3596CE4E-22EF-473F-8DF1-601D08CB7A08}" type="sibTrans" cxnId="{363E92E4-B9BF-4D97-8B85-DD53ED2273D9}">
      <dgm:prSet/>
      <dgm:spPr/>
      <dgm:t>
        <a:bodyPr/>
        <a:lstStyle/>
        <a:p>
          <a:endParaRPr lang="en-US"/>
        </a:p>
      </dgm:t>
    </dgm:pt>
    <dgm:pt modelId="{9A3D30CC-E33A-4B54-8ED9-D8D38F086AD6}">
      <dgm:prSet/>
      <dgm:spPr/>
      <dgm:t>
        <a:bodyPr/>
        <a:lstStyle/>
        <a:p>
          <a:r>
            <a:rPr lang="uk-UA"/>
            <a:t>Ковальчук Андрій</a:t>
          </a:r>
          <a:endParaRPr lang="en-US"/>
        </a:p>
      </dgm:t>
    </dgm:pt>
    <dgm:pt modelId="{A8911409-FBAC-44EC-B233-188A1D886604}" type="parTrans" cxnId="{120AE28C-ADC2-43A3-9C5D-F9102EC94FEA}">
      <dgm:prSet/>
      <dgm:spPr/>
      <dgm:t>
        <a:bodyPr/>
        <a:lstStyle/>
        <a:p>
          <a:endParaRPr lang="en-US"/>
        </a:p>
      </dgm:t>
    </dgm:pt>
    <dgm:pt modelId="{7F9646CB-E499-430F-9AE4-FAA6FC495B12}" type="sibTrans" cxnId="{120AE28C-ADC2-43A3-9C5D-F9102EC94FEA}">
      <dgm:prSet/>
      <dgm:spPr/>
      <dgm:t>
        <a:bodyPr/>
        <a:lstStyle/>
        <a:p>
          <a:endParaRPr lang="en-US"/>
        </a:p>
      </dgm:t>
    </dgm:pt>
    <dgm:pt modelId="{C1DF4D8E-F47D-4F99-8A4E-46967121010D}">
      <dgm:prSet/>
      <dgm:spPr/>
      <dgm:t>
        <a:bodyPr/>
        <a:lstStyle/>
        <a:p>
          <a:r>
            <a:rPr lang="uk-UA"/>
            <a:t>Чанакли Енес</a:t>
          </a:r>
          <a:endParaRPr lang="en-US"/>
        </a:p>
      </dgm:t>
    </dgm:pt>
    <dgm:pt modelId="{BD696549-5279-41B7-A8B2-C5B42DD58077}" type="parTrans" cxnId="{074ECE2F-0C4F-4C7B-B91A-88E755953DFC}">
      <dgm:prSet/>
      <dgm:spPr/>
      <dgm:t>
        <a:bodyPr/>
        <a:lstStyle/>
        <a:p>
          <a:endParaRPr lang="en-US"/>
        </a:p>
      </dgm:t>
    </dgm:pt>
    <dgm:pt modelId="{2D93CF45-E2FD-45B4-A0A0-2C815EED6BD2}" type="sibTrans" cxnId="{074ECE2F-0C4F-4C7B-B91A-88E755953DFC}">
      <dgm:prSet/>
      <dgm:spPr/>
      <dgm:t>
        <a:bodyPr/>
        <a:lstStyle/>
        <a:p>
          <a:endParaRPr lang="en-US"/>
        </a:p>
      </dgm:t>
    </dgm:pt>
    <dgm:pt modelId="{6ADC77C9-AEEE-4C14-92ED-6F5DAEFDD66B}">
      <dgm:prSet/>
      <dgm:spPr/>
      <dgm:t>
        <a:bodyPr/>
        <a:lstStyle/>
        <a:p>
          <a:r>
            <a:rPr lang="uk-UA"/>
            <a:t>Слободяник Євгеній</a:t>
          </a:r>
          <a:endParaRPr lang="en-US"/>
        </a:p>
      </dgm:t>
    </dgm:pt>
    <dgm:pt modelId="{88A8A4C0-3380-4EA7-ACB5-57AF6E0F03D9}" type="parTrans" cxnId="{CD9F618C-878C-49FE-A3CD-D66C05DD1278}">
      <dgm:prSet/>
      <dgm:spPr/>
      <dgm:t>
        <a:bodyPr/>
        <a:lstStyle/>
        <a:p>
          <a:endParaRPr lang="en-US"/>
        </a:p>
      </dgm:t>
    </dgm:pt>
    <dgm:pt modelId="{610160B6-7D35-45CC-BFFD-795421DA3057}" type="sibTrans" cxnId="{CD9F618C-878C-49FE-A3CD-D66C05DD1278}">
      <dgm:prSet/>
      <dgm:spPr/>
      <dgm:t>
        <a:bodyPr/>
        <a:lstStyle/>
        <a:p>
          <a:endParaRPr lang="en-US"/>
        </a:p>
      </dgm:t>
    </dgm:pt>
    <dgm:pt modelId="{13FB0775-1E6F-4F3C-B078-2F07075306FC}" type="pres">
      <dgm:prSet presAssocID="{3E8A8024-A2BB-4FF4-B80F-74B9E418591A}" presName="linear" presStyleCnt="0">
        <dgm:presLayoutVars>
          <dgm:dir/>
          <dgm:animLvl val="lvl"/>
          <dgm:resizeHandles val="exact"/>
        </dgm:presLayoutVars>
      </dgm:prSet>
      <dgm:spPr/>
    </dgm:pt>
    <dgm:pt modelId="{D63D13D0-AC67-49B6-B94D-F98669300639}" type="pres">
      <dgm:prSet presAssocID="{C20A7A8B-4F07-489B-8989-F0852F77EECE}" presName="parentLin" presStyleCnt="0"/>
      <dgm:spPr/>
    </dgm:pt>
    <dgm:pt modelId="{F81791E5-3984-4DB0-9FE1-C1C65AD15A02}" type="pres">
      <dgm:prSet presAssocID="{C20A7A8B-4F07-489B-8989-F0852F77EECE}" presName="parentLeftMargin" presStyleLbl="node1" presStyleIdx="0" presStyleCnt="5"/>
      <dgm:spPr/>
    </dgm:pt>
    <dgm:pt modelId="{3E081D25-F25C-4D29-90E5-9D1D0A87B89D}" type="pres">
      <dgm:prSet presAssocID="{C20A7A8B-4F07-489B-8989-F0852F77EEC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E129650-4DDE-4414-B7DC-3AA229DFA272}" type="pres">
      <dgm:prSet presAssocID="{C20A7A8B-4F07-489B-8989-F0852F77EECE}" presName="negativeSpace" presStyleCnt="0"/>
      <dgm:spPr/>
    </dgm:pt>
    <dgm:pt modelId="{2086D71A-E9B9-4961-903A-C03D6C6747C9}" type="pres">
      <dgm:prSet presAssocID="{C20A7A8B-4F07-489B-8989-F0852F77EECE}" presName="childText" presStyleLbl="conFgAcc1" presStyleIdx="0" presStyleCnt="5">
        <dgm:presLayoutVars>
          <dgm:bulletEnabled val="1"/>
        </dgm:presLayoutVars>
      </dgm:prSet>
      <dgm:spPr/>
    </dgm:pt>
    <dgm:pt modelId="{06BF62E0-F955-43C5-92C9-D3805B96A14F}" type="pres">
      <dgm:prSet presAssocID="{8401C319-593E-4693-AC1F-4650D2882BB8}" presName="spaceBetweenRectangles" presStyleCnt="0"/>
      <dgm:spPr/>
    </dgm:pt>
    <dgm:pt modelId="{C91C48E1-EA4A-4ED9-9CC8-114C3E0DA76D}" type="pres">
      <dgm:prSet presAssocID="{49C199CD-2E55-40F8-A32C-1F1E76BC8B61}" presName="parentLin" presStyleCnt="0"/>
      <dgm:spPr/>
    </dgm:pt>
    <dgm:pt modelId="{28C19596-3461-4916-80DE-50912C4FD315}" type="pres">
      <dgm:prSet presAssocID="{49C199CD-2E55-40F8-A32C-1F1E76BC8B61}" presName="parentLeftMargin" presStyleLbl="node1" presStyleIdx="0" presStyleCnt="5"/>
      <dgm:spPr/>
    </dgm:pt>
    <dgm:pt modelId="{6E99B756-264F-49BB-8F75-FDD09A506893}" type="pres">
      <dgm:prSet presAssocID="{49C199CD-2E55-40F8-A32C-1F1E76BC8B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AF1705D-BE1B-4D99-96FC-0A498E5CA72F}" type="pres">
      <dgm:prSet presAssocID="{49C199CD-2E55-40F8-A32C-1F1E76BC8B61}" presName="negativeSpace" presStyleCnt="0"/>
      <dgm:spPr/>
    </dgm:pt>
    <dgm:pt modelId="{6456781F-87AF-4500-81AE-1C035DF025CE}" type="pres">
      <dgm:prSet presAssocID="{49C199CD-2E55-40F8-A32C-1F1E76BC8B61}" presName="childText" presStyleLbl="conFgAcc1" presStyleIdx="1" presStyleCnt="5">
        <dgm:presLayoutVars>
          <dgm:bulletEnabled val="1"/>
        </dgm:presLayoutVars>
      </dgm:prSet>
      <dgm:spPr/>
    </dgm:pt>
    <dgm:pt modelId="{8A3AD2F6-A63C-4E00-8E6F-4B83A6A3D0A2}" type="pres">
      <dgm:prSet presAssocID="{3596CE4E-22EF-473F-8DF1-601D08CB7A08}" presName="spaceBetweenRectangles" presStyleCnt="0"/>
      <dgm:spPr/>
    </dgm:pt>
    <dgm:pt modelId="{4C20E3F8-03CF-4BCC-A74B-D59B82F2577E}" type="pres">
      <dgm:prSet presAssocID="{9A3D30CC-E33A-4B54-8ED9-D8D38F086AD6}" presName="parentLin" presStyleCnt="0"/>
      <dgm:spPr/>
    </dgm:pt>
    <dgm:pt modelId="{78FF6546-3A98-4FB5-8EBE-B82E81C5E7D9}" type="pres">
      <dgm:prSet presAssocID="{9A3D30CC-E33A-4B54-8ED9-D8D38F086AD6}" presName="parentLeftMargin" presStyleLbl="node1" presStyleIdx="1" presStyleCnt="5"/>
      <dgm:spPr/>
    </dgm:pt>
    <dgm:pt modelId="{37B7DB8D-95C4-4137-A32D-4C949EBA6B80}" type="pres">
      <dgm:prSet presAssocID="{9A3D30CC-E33A-4B54-8ED9-D8D38F086AD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60F40B0-C044-4A68-969E-767481F58615}" type="pres">
      <dgm:prSet presAssocID="{9A3D30CC-E33A-4B54-8ED9-D8D38F086AD6}" presName="negativeSpace" presStyleCnt="0"/>
      <dgm:spPr/>
    </dgm:pt>
    <dgm:pt modelId="{1FEF7BA1-CEFE-4905-BCDC-F939398E89BF}" type="pres">
      <dgm:prSet presAssocID="{9A3D30CC-E33A-4B54-8ED9-D8D38F086AD6}" presName="childText" presStyleLbl="conFgAcc1" presStyleIdx="2" presStyleCnt="5">
        <dgm:presLayoutVars>
          <dgm:bulletEnabled val="1"/>
        </dgm:presLayoutVars>
      </dgm:prSet>
      <dgm:spPr/>
    </dgm:pt>
    <dgm:pt modelId="{C7FE3DF0-D364-4220-8664-C3176633C6E4}" type="pres">
      <dgm:prSet presAssocID="{7F9646CB-E499-430F-9AE4-FAA6FC495B12}" presName="spaceBetweenRectangles" presStyleCnt="0"/>
      <dgm:spPr/>
    </dgm:pt>
    <dgm:pt modelId="{09B146FE-360A-4857-B14F-CD9894C7F37A}" type="pres">
      <dgm:prSet presAssocID="{C1DF4D8E-F47D-4F99-8A4E-46967121010D}" presName="parentLin" presStyleCnt="0"/>
      <dgm:spPr/>
    </dgm:pt>
    <dgm:pt modelId="{2343F1E1-C255-4CA0-912D-DC6EC6CBD307}" type="pres">
      <dgm:prSet presAssocID="{C1DF4D8E-F47D-4F99-8A4E-46967121010D}" presName="parentLeftMargin" presStyleLbl="node1" presStyleIdx="2" presStyleCnt="5"/>
      <dgm:spPr/>
    </dgm:pt>
    <dgm:pt modelId="{6B49BF03-0DC6-4CDD-B3AE-CC86BA653478}" type="pres">
      <dgm:prSet presAssocID="{C1DF4D8E-F47D-4F99-8A4E-46967121010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FC1E329-6510-413E-B0EF-AB8FA1EF8483}" type="pres">
      <dgm:prSet presAssocID="{C1DF4D8E-F47D-4F99-8A4E-46967121010D}" presName="negativeSpace" presStyleCnt="0"/>
      <dgm:spPr/>
    </dgm:pt>
    <dgm:pt modelId="{49FAB697-62F3-4A17-92F4-36713EF057E6}" type="pres">
      <dgm:prSet presAssocID="{C1DF4D8E-F47D-4F99-8A4E-46967121010D}" presName="childText" presStyleLbl="conFgAcc1" presStyleIdx="3" presStyleCnt="5">
        <dgm:presLayoutVars>
          <dgm:bulletEnabled val="1"/>
        </dgm:presLayoutVars>
      </dgm:prSet>
      <dgm:spPr/>
    </dgm:pt>
    <dgm:pt modelId="{236374D8-54DE-4DC0-9D2C-0EB0DFAEFEFC}" type="pres">
      <dgm:prSet presAssocID="{2D93CF45-E2FD-45B4-A0A0-2C815EED6BD2}" presName="spaceBetweenRectangles" presStyleCnt="0"/>
      <dgm:spPr/>
    </dgm:pt>
    <dgm:pt modelId="{1B81C14C-7A52-434B-A531-6682F7FE27D5}" type="pres">
      <dgm:prSet presAssocID="{6ADC77C9-AEEE-4C14-92ED-6F5DAEFDD66B}" presName="parentLin" presStyleCnt="0"/>
      <dgm:spPr/>
    </dgm:pt>
    <dgm:pt modelId="{60C59170-6137-480D-AC17-1F68A00A2F7E}" type="pres">
      <dgm:prSet presAssocID="{6ADC77C9-AEEE-4C14-92ED-6F5DAEFDD66B}" presName="parentLeftMargin" presStyleLbl="node1" presStyleIdx="3" presStyleCnt="5"/>
      <dgm:spPr/>
    </dgm:pt>
    <dgm:pt modelId="{A0C037A6-82AC-4E5E-A9E0-10221E5282F0}" type="pres">
      <dgm:prSet presAssocID="{6ADC77C9-AEEE-4C14-92ED-6F5DAEFDD66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7650FCC-8BAA-47BC-8027-61915E516F09}" type="pres">
      <dgm:prSet presAssocID="{6ADC77C9-AEEE-4C14-92ED-6F5DAEFDD66B}" presName="negativeSpace" presStyleCnt="0"/>
      <dgm:spPr/>
    </dgm:pt>
    <dgm:pt modelId="{56900ED1-8555-4AD3-9509-C0F4BCA073B0}" type="pres">
      <dgm:prSet presAssocID="{6ADC77C9-AEEE-4C14-92ED-6F5DAEFDD66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D497C04-3CD7-41FA-891F-B9F41057F144}" type="presOf" srcId="{6ADC77C9-AEEE-4C14-92ED-6F5DAEFDD66B}" destId="{A0C037A6-82AC-4E5E-A9E0-10221E5282F0}" srcOrd="1" destOrd="0" presId="urn:microsoft.com/office/officeart/2005/8/layout/list1"/>
    <dgm:cxn modelId="{F10CA312-A351-494C-8F47-48D02FA2C909}" type="presOf" srcId="{9A3D30CC-E33A-4B54-8ED9-D8D38F086AD6}" destId="{78FF6546-3A98-4FB5-8EBE-B82E81C5E7D9}" srcOrd="0" destOrd="0" presId="urn:microsoft.com/office/officeart/2005/8/layout/list1"/>
    <dgm:cxn modelId="{074ECE2F-0C4F-4C7B-B91A-88E755953DFC}" srcId="{3E8A8024-A2BB-4FF4-B80F-74B9E418591A}" destId="{C1DF4D8E-F47D-4F99-8A4E-46967121010D}" srcOrd="3" destOrd="0" parTransId="{BD696549-5279-41B7-A8B2-C5B42DD58077}" sibTransId="{2D93CF45-E2FD-45B4-A0A0-2C815EED6BD2}"/>
    <dgm:cxn modelId="{083AED4F-30C2-4B6F-BF4D-0B45DF43C4B7}" type="presOf" srcId="{6ADC77C9-AEEE-4C14-92ED-6F5DAEFDD66B}" destId="{60C59170-6137-480D-AC17-1F68A00A2F7E}" srcOrd="0" destOrd="0" presId="urn:microsoft.com/office/officeart/2005/8/layout/list1"/>
    <dgm:cxn modelId="{966C6B5F-F1FC-4FD9-8AC7-DE48FAB6A214}" type="presOf" srcId="{49C199CD-2E55-40F8-A32C-1F1E76BC8B61}" destId="{6E99B756-264F-49BB-8F75-FDD09A506893}" srcOrd="1" destOrd="0" presId="urn:microsoft.com/office/officeart/2005/8/layout/list1"/>
    <dgm:cxn modelId="{29D38D6A-7784-4303-B080-251135730EF8}" type="presOf" srcId="{C1DF4D8E-F47D-4F99-8A4E-46967121010D}" destId="{6B49BF03-0DC6-4CDD-B3AE-CC86BA653478}" srcOrd="1" destOrd="0" presId="urn:microsoft.com/office/officeart/2005/8/layout/list1"/>
    <dgm:cxn modelId="{EB9EA083-CD35-4EC7-9219-C5AFA4E29D93}" type="presOf" srcId="{3E8A8024-A2BB-4FF4-B80F-74B9E418591A}" destId="{13FB0775-1E6F-4F3C-B078-2F07075306FC}" srcOrd="0" destOrd="0" presId="urn:microsoft.com/office/officeart/2005/8/layout/list1"/>
    <dgm:cxn modelId="{CD9F618C-878C-49FE-A3CD-D66C05DD1278}" srcId="{3E8A8024-A2BB-4FF4-B80F-74B9E418591A}" destId="{6ADC77C9-AEEE-4C14-92ED-6F5DAEFDD66B}" srcOrd="4" destOrd="0" parTransId="{88A8A4C0-3380-4EA7-ACB5-57AF6E0F03D9}" sibTransId="{610160B6-7D35-45CC-BFFD-795421DA3057}"/>
    <dgm:cxn modelId="{120AE28C-ADC2-43A3-9C5D-F9102EC94FEA}" srcId="{3E8A8024-A2BB-4FF4-B80F-74B9E418591A}" destId="{9A3D30CC-E33A-4B54-8ED9-D8D38F086AD6}" srcOrd="2" destOrd="0" parTransId="{A8911409-FBAC-44EC-B233-188A1D886604}" sibTransId="{7F9646CB-E499-430F-9AE4-FAA6FC495B12}"/>
    <dgm:cxn modelId="{96E717A5-97E3-489D-A3D8-783CB4C5D756}" type="presOf" srcId="{C20A7A8B-4F07-489B-8989-F0852F77EECE}" destId="{F81791E5-3984-4DB0-9FE1-C1C65AD15A02}" srcOrd="0" destOrd="0" presId="urn:microsoft.com/office/officeart/2005/8/layout/list1"/>
    <dgm:cxn modelId="{3E3D27A9-07F7-4664-B92A-7723D2980709}" type="presOf" srcId="{C1DF4D8E-F47D-4F99-8A4E-46967121010D}" destId="{2343F1E1-C255-4CA0-912D-DC6EC6CBD307}" srcOrd="0" destOrd="0" presId="urn:microsoft.com/office/officeart/2005/8/layout/list1"/>
    <dgm:cxn modelId="{82BDABC3-41CE-4438-B191-D754BCC3E782}" type="presOf" srcId="{49C199CD-2E55-40F8-A32C-1F1E76BC8B61}" destId="{28C19596-3461-4916-80DE-50912C4FD315}" srcOrd="0" destOrd="0" presId="urn:microsoft.com/office/officeart/2005/8/layout/list1"/>
    <dgm:cxn modelId="{7C2AC9D4-45AD-4D76-95D8-DD55596FBE86}" type="presOf" srcId="{9A3D30CC-E33A-4B54-8ED9-D8D38F086AD6}" destId="{37B7DB8D-95C4-4137-A32D-4C949EBA6B80}" srcOrd="1" destOrd="0" presId="urn:microsoft.com/office/officeart/2005/8/layout/list1"/>
    <dgm:cxn modelId="{D2E20FE3-FE9F-4D22-8AE0-D913E31D6EEC}" srcId="{3E8A8024-A2BB-4FF4-B80F-74B9E418591A}" destId="{C20A7A8B-4F07-489B-8989-F0852F77EECE}" srcOrd="0" destOrd="0" parTransId="{EF98F776-8B0B-4341-9D9A-466D6C43AACA}" sibTransId="{8401C319-593E-4693-AC1F-4650D2882BB8}"/>
    <dgm:cxn modelId="{363E92E4-B9BF-4D97-8B85-DD53ED2273D9}" srcId="{3E8A8024-A2BB-4FF4-B80F-74B9E418591A}" destId="{49C199CD-2E55-40F8-A32C-1F1E76BC8B61}" srcOrd="1" destOrd="0" parTransId="{4CC12241-3FAB-43A8-8A63-ACD3F77DD3D1}" sibTransId="{3596CE4E-22EF-473F-8DF1-601D08CB7A08}"/>
    <dgm:cxn modelId="{EBF900F0-A0EF-4DB0-A658-1F1328367116}" type="presOf" srcId="{C20A7A8B-4F07-489B-8989-F0852F77EECE}" destId="{3E081D25-F25C-4D29-90E5-9D1D0A87B89D}" srcOrd="1" destOrd="0" presId="urn:microsoft.com/office/officeart/2005/8/layout/list1"/>
    <dgm:cxn modelId="{B4D4CC39-4D1A-4624-909B-A34239EF155C}" type="presParOf" srcId="{13FB0775-1E6F-4F3C-B078-2F07075306FC}" destId="{D63D13D0-AC67-49B6-B94D-F98669300639}" srcOrd="0" destOrd="0" presId="urn:microsoft.com/office/officeart/2005/8/layout/list1"/>
    <dgm:cxn modelId="{B9A6EB42-E6D7-4AEB-B289-A351DEA9029B}" type="presParOf" srcId="{D63D13D0-AC67-49B6-B94D-F98669300639}" destId="{F81791E5-3984-4DB0-9FE1-C1C65AD15A02}" srcOrd="0" destOrd="0" presId="urn:microsoft.com/office/officeart/2005/8/layout/list1"/>
    <dgm:cxn modelId="{0F2899AE-945F-4D67-84F1-E27EC3EEC8BE}" type="presParOf" srcId="{D63D13D0-AC67-49B6-B94D-F98669300639}" destId="{3E081D25-F25C-4D29-90E5-9D1D0A87B89D}" srcOrd="1" destOrd="0" presId="urn:microsoft.com/office/officeart/2005/8/layout/list1"/>
    <dgm:cxn modelId="{044BB5B2-69DA-4C89-B801-39BD7927CBA8}" type="presParOf" srcId="{13FB0775-1E6F-4F3C-B078-2F07075306FC}" destId="{DE129650-4DDE-4414-B7DC-3AA229DFA272}" srcOrd="1" destOrd="0" presId="urn:microsoft.com/office/officeart/2005/8/layout/list1"/>
    <dgm:cxn modelId="{9FB1805E-2BC3-4CF7-80B9-58AD2436C3F1}" type="presParOf" srcId="{13FB0775-1E6F-4F3C-B078-2F07075306FC}" destId="{2086D71A-E9B9-4961-903A-C03D6C6747C9}" srcOrd="2" destOrd="0" presId="urn:microsoft.com/office/officeart/2005/8/layout/list1"/>
    <dgm:cxn modelId="{BCFA5BB8-AE7C-4D1D-B258-F738008BF369}" type="presParOf" srcId="{13FB0775-1E6F-4F3C-B078-2F07075306FC}" destId="{06BF62E0-F955-43C5-92C9-D3805B96A14F}" srcOrd="3" destOrd="0" presId="urn:microsoft.com/office/officeart/2005/8/layout/list1"/>
    <dgm:cxn modelId="{F36E9EB2-466F-4EE6-B91C-9F0022EA1C86}" type="presParOf" srcId="{13FB0775-1E6F-4F3C-B078-2F07075306FC}" destId="{C91C48E1-EA4A-4ED9-9CC8-114C3E0DA76D}" srcOrd="4" destOrd="0" presId="urn:microsoft.com/office/officeart/2005/8/layout/list1"/>
    <dgm:cxn modelId="{400674EE-289D-421E-A50F-33581862BB3D}" type="presParOf" srcId="{C91C48E1-EA4A-4ED9-9CC8-114C3E0DA76D}" destId="{28C19596-3461-4916-80DE-50912C4FD315}" srcOrd="0" destOrd="0" presId="urn:microsoft.com/office/officeart/2005/8/layout/list1"/>
    <dgm:cxn modelId="{AA487E03-875F-4EC8-A495-2B1BDE2B2A47}" type="presParOf" srcId="{C91C48E1-EA4A-4ED9-9CC8-114C3E0DA76D}" destId="{6E99B756-264F-49BB-8F75-FDD09A506893}" srcOrd="1" destOrd="0" presId="urn:microsoft.com/office/officeart/2005/8/layout/list1"/>
    <dgm:cxn modelId="{5DF70A81-7DAA-4F10-A0CE-F8733DE3C23C}" type="presParOf" srcId="{13FB0775-1E6F-4F3C-B078-2F07075306FC}" destId="{3AF1705D-BE1B-4D99-96FC-0A498E5CA72F}" srcOrd="5" destOrd="0" presId="urn:microsoft.com/office/officeart/2005/8/layout/list1"/>
    <dgm:cxn modelId="{E8D29388-DC3A-481D-BDC2-5F89C0E5C57E}" type="presParOf" srcId="{13FB0775-1E6F-4F3C-B078-2F07075306FC}" destId="{6456781F-87AF-4500-81AE-1C035DF025CE}" srcOrd="6" destOrd="0" presId="urn:microsoft.com/office/officeart/2005/8/layout/list1"/>
    <dgm:cxn modelId="{CC8D82F5-18CA-4E1B-A11C-2C9905D04C35}" type="presParOf" srcId="{13FB0775-1E6F-4F3C-B078-2F07075306FC}" destId="{8A3AD2F6-A63C-4E00-8E6F-4B83A6A3D0A2}" srcOrd="7" destOrd="0" presId="urn:microsoft.com/office/officeart/2005/8/layout/list1"/>
    <dgm:cxn modelId="{BA8EE02C-1571-40FC-A2DE-A8FC708A4408}" type="presParOf" srcId="{13FB0775-1E6F-4F3C-B078-2F07075306FC}" destId="{4C20E3F8-03CF-4BCC-A74B-D59B82F2577E}" srcOrd="8" destOrd="0" presId="urn:microsoft.com/office/officeart/2005/8/layout/list1"/>
    <dgm:cxn modelId="{3D6570A1-3F14-4894-B51D-ED6811298CA7}" type="presParOf" srcId="{4C20E3F8-03CF-4BCC-A74B-D59B82F2577E}" destId="{78FF6546-3A98-4FB5-8EBE-B82E81C5E7D9}" srcOrd="0" destOrd="0" presId="urn:microsoft.com/office/officeart/2005/8/layout/list1"/>
    <dgm:cxn modelId="{0780BCB8-510E-4598-A303-A30E803B9CD8}" type="presParOf" srcId="{4C20E3F8-03CF-4BCC-A74B-D59B82F2577E}" destId="{37B7DB8D-95C4-4137-A32D-4C949EBA6B80}" srcOrd="1" destOrd="0" presId="urn:microsoft.com/office/officeart/2005/8/layout/list1"/>
    <dgm:cxn modelId="{96F62915-AEBE-457B-A51A-A7FB8FF496CE}" type="presParOf" srcId="{13FB0775-1E6F-4F3C-B078-2F07075306FC}" destId="{560F40B0-C044-4A68-969E-767481F58615}" srcOrd="9" destOrd="0" presId="urn:microsoft.com/office/officeart/2005/8/layout/list1"/>
    <dgm:cxn modelId="{E7DE5FA9-BC2B-459D-A8A2-DACFDB286771}" type="presParOf" srcId="{13FB0775-1E6F-4F3C-B078-2F07075306FC}" destId="{1FEF7BA1-CEFE-4905-BCDC-F939398E89BF}" srcOrd="10" destOrd="0" presId="urn:microsoft.com/office/officeart/2005/8/layout/list1"/>
    <dgm:cxn modelId="{E7D36FAB-36E8-475E-AD57-E22BBB5E1F26}" type="presParOf" srcId="{13FB0775-1E6F-4F3C-B078-2F07075306FC}" destId="{C7FE3DF0-D364-4220-8664-C3176633C6E4}" srcOrd="11" destOrd="0" presId="urn:microsoft.com/office/officeart/2005/8/layout/list1"/>
    <dgm:cxn modelId="{282B5A86-1054-4373-A5C3-D7001C9DCAC3}" type="presParOf" srcId="{13FB0775-1E6F-4F3C-B078-2F07075306FC}" destId="{09B146FE-360A-4857-B14F-CD9894C7F37A}" srcOrd="12" destOrd="0" presId="urn:microsoft.com/office/officeart/2005/8/layout/list1"/>
    <dgm:cxn modelId="{470084A0-0CC1-4B0A-BD06-F60CCF7FFD15}" type="presParOf" srcId="{09B146FE-360A-4857-B14F-CD9894C7F37A}" destId="{2343F1E1-C255-4CA0-912D-DC6EC6CBD307}" srcOrd="0" destOrd="0" presId="urn:microsoft.com/office/officeart/2005/8/layout/list1"/>
    <dgm:cxn modelId="{7EF771E6-2FEA-41D9-8FD7-E6DD44907CCA}" type="presParOf" srcId="{09B146FE-360A-4857-B14F-CD9894C7F37A}" destId="{6B49BF03-0DC6-4CDD-B3AE-CC86BA653478}" srcOrd="1" destOrd="0" presId="urn:microsoft.com/office/officeart/2005/8/layout/list1"/>
    <dgm:cxn modelId="{A31B4B12-884D-4F16-A7FF-F3F5B866151B}" type="presParOf" srcId="{13FB0775-1E6F-4F3C-B078-2F07075306FC}" destId="{9FC1E329-6510-413E-B0EF-AB8FA1EF8483}" srcOrd="13" destOrd="0" presId="urn:microsoft.com/office/officeart/2005/8/layout/list1"/>
    <dgm:cxn modelId="{3F2A40A0-B89E-41C6-8C59-E612578DFD4F}" type="presParOf" srcId="{13FB0775-1E6F-4F3C-B078-2F07075306FC}" destId="{49FAB697-62F3-4A17-92F4-36713EF057E6}" srcOrd="14" destOrd="0" presId="urn:microsoft.com/office/officeart/2005/8/layout/list1"/>
    <dgm:cxn modelId="{1B64E9FF-D673-4729-83A0-DFA9BD143D2C}" type="presParOf" srcId="{13FB0775-1E6F-4F3C-B078-2F07075306FC}" destId="{236374D8-54DE-4DC0-9D2C-0EB0DFAEFEFC}" srcOrd="15" destOrd="0" presId="urn:microsoft.com/office/officeart/2005/8/layout/list1"/>
    <dgm:cxn modelId="{8301F982-9802-4F27-8477-23F494ED42D4}" type="presParOf" srcId="{13FB0775-1E6F-4F3C-B078-2F07075306FC}" destId="{1B81C14C-7A52-434B-A531-6682F7FE27D5}" srcOrd="16" destOrd="0" presId="urn:microsoft.com/office/officeart/2005/8/layout/list1"/>
    <dgm:cxn modelId="{EA3CCD04-7A55-4873-96D4-E5DE52E8FCEA}" type="presParOf" srcId="{1B81C14C-7A52-434B-A531-6682F7FE27D5}" destId="{60C59170-6137-480D-AC17-1F68A00A2F7E}" srcOrd="0" destOrd="0" presId="urn:microsoft.com/office/officeart/2005/8/layout/list1"/>
    <dgm:cxn modelId="{282B3EC7-A7E7-4C61-A90E-9D9A379D53F5}" type="presParOf" srcId="{1B81C14C-7A52-434B-A531-6682F7FE27D5}" destId="{A0C037A6-82AC-4E5E-A9E0-10221E5282F0}" srcOrd="1" destOrd="0" presId="urn:microsoft.com/office/officeart/2005/8/layout/list1"/>
    <dgm:cxn modelId="{6B247BB4-A24C-4394-9AA5-8BBF858AD064}" type="presParOf" srcId="{13FB0775-1E6F-4F3C-B078-2F07075306FC}" destId="{D7650FCC-8BAA-47BC-8027-61915E516F09}" srcOrd="17" destOrd="0" presId="urn:microsoft.com/office/officeart/2005/8/layout/list1"/>
    <dgm:cxn modelId="{8CFCD183-5E0A-4DF3-927B-B62F07A30B8A}" type="presParOf" srcId="{13FB0775-1E6F-4F3C-B078-2F07075306FC}" destId="{56900ED1-8555-4AD3-9509-C0F4BCA073B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86D71A-E9B9-4961-903A-C03D6C6747C9}">
      <dsp:nvSpPr>
        <dsp:cNvPr id="0" name=""/>
        <dsp:cNvSpPr/>
      </dsp:nvSpPr>
      <dsp:spPr>
        <a:xfrm>
          <a:off x="0" y="314117"/>
          <a:ext cx="99060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81D25-F25C-4D29-90E5-9D1D0A87B89D}">
      <dsp:nvSpPr>
        <dsp:cNvPr id="0" name=""/>
        <dsp:cNvSpPr/>
      </dsp:nvSpPr>
      <dsp:spPr>
        <a:xfrm>
          <a:off x="495300" y="48437"/>
          <a:ext cx="693420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800" kern="1200"/>
            <a:t>Команда проекту:</a:t>
          </a:r>
          <a:endParaRPr lang="en-US" sz="1800" kern="1200"/>
        </a:p>
      </dsp:txBody>
      <dsp:txXfrm>
        <a:off x="521239" y="74376"/>
        <a:ext cx="6882322" cy="479482"/>
      </dsp:txXfrm>
    </dsp:sp>
    <dsp:sp modelId="{6456781F-87AF-4500-81AE-1C035DF025CE}">
      <dsp:nvSpPr>
        <dsp:cNvPr id="0" name=""/>
        <dsp:cNvSpPr/>
      </dsp:nvSpPr>
      <dsp:spPr>
        <a:xfrm>
          <a:off x="0" y="1130597"/>
          <a:ext cx="99060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9B756-264F-49BB-8F75-FDD09A506893}">
      <dsp:nvSpPr>
        <dsp:cNvPr id="0" name=""/>
        <dsp:cNvSpPr/>
      </dsp:nvSpPr>
      <dsp:spPr>
        <a:xfrm>
          <a:off x="495300" y="864917"/>
          <a:ext cx="693420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800" kern="1200" dirty="0"/>
            <a:t>Шишкін Андрій</a:t>
          </a:r>
          <a:endParaRPr lang="en-US" sz="1800" kern="1200" dirty="0"/>
        </a:p>
      </dsp:txBody>
      <dsp:txXfrm>
        <a:off x="521239" y="890856"/>
        <a:ext cx="6882322" cy="479482"/>
      </dsp:txXfrm>
    </dsp:sp>
    <dsp:sp modelId="{1FEF7BA1-CEFE-4905-BCDC-F939398E89BF}">
      <dsp:nvSpPr>
        <dsp:cNvPr id="0" name=""/>
        <dsp:cNvSpPr/>
      </dsp:nvSpPr>
      <dsp:spPr>
        <a:xfrm>
          <a:off x="0" y="1947077"/>
          <a:ext cx="99060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7DB8D-95C4-4137-A32D-4C949EBA6B80}">
      <dsp:nvSpPr>
        <dsp:cNvPr id="0" name=""/>
        <dsp:cNvSpPr/>
      </dsp:nvSpPr>
      <dsp:spPr>
        <a:xfrm>
          <a:off x="495300" y="1681397"/>
          <a:ext cx="693420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800" kern="1200"/>
            <a:t>Ковальчук Андрій</a:t>
          </a:r>
          <a:endParaRPr lang="en-US" sz="1800" kern="1200"/>
        </a:p>
      </dsp:txBody>
      <dsp:txXfrm>
        <a:off x="521239" y="1707336"/>
        <a:ext cx="6882322" cy="479482"/>
      </dsp:txXfrm>
    </dsp:sp>
    <dsp:sp modelId="{49FAB697-62F3-4A17-92F4-36713EF057E6}">
      <dsp:nvSpPr>
        <dsp:cNvPr id="0" name=""/>
        <dsp:cNvSpPr/>
      </dsp:nvSpPr>
      <dsp:spPr>
        <a:xfrm>
          <a:off x="0" y="2763557"/>
          <a:ext cx="99060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9BF03-0DC6-4CDD-B3AE-CC86BA653478}">
      <dsp:nvSpPr>
        <dsp:cNvPr id="0" name=""/>
        <dsp:cNvSpPr/>
      </dsp:nvSpPr>
      <dsp:spPr>
        <a:xfrm>
          <a:off x="495300" y="2497877"/>
          <a:ext cx="693420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800" kern="1200"/>
            <a:t>Чанакли Енес</a:t>
          </a:r>
          <a:endParaRPr lang="en-US" sz="1800" kern="1200"/>
        </a:p>
      </dsp:txBody>
      <dsp:txXfrm>
        <a:off x="521239" y="2523816"/>
        <a:ext cx="6882322" cy="479482"/>
      </dsp:txXfrm>
    </dsp:sp>
    <dsp:sp modelId="{56900ED1-8555-4AD3-9509-C0F4BCA073B0}">
      <dsp:nvSpPr>
        <dsp:cNvPr id="0" name=""/>
        <dsp:cNvSpPr/>
      </dsp:nvSpPr>
      <dsp:spPr>
        <a:xfrm>
          <a:off x="0" y="3580037"/>
          <a:ext cx="99060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037A6-82AC-4E5E-A9E0-10221E5282F0}">
      <dsp:nvSpPr>
        <dsp:cNvPr id="0" name=""/>
        <dsp:cNvSpPr/>
      </dsp:nvSpPr>
      <dsp:spPr>
        <a:xfrm>
          <a:off x="495300" y="3314357"/>
          <a:ext cx="693420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800" kern="1200"/>
            <a:t>Слободяник Євгеній</a:t>
          </a:r>
          <a:endParaRPr lang="en-US" sz="1800" kern="1200"/>
        </a:p>
      </dsp:txBody>
      <dsp:txXfrm>
        <a:off x="521239" y="3340296"/>
        <a:ext cx="688232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11/17/24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08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1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11/17/24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2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5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11/17/24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48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11/17/24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0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11/17/24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7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11/17/24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5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11/17/24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81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11/17/24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56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11/17/24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5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11/17/24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43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46038-23A9-9262-82CE-AD4515AE4A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05" r="2961" b="-1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BCF49-3B6B-0EB7-6EF3-D30660D94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9" y="871314"/>
            <a:ext cx="4755046" cy="2508616"/>
          </a:xfrm>
        </p:spPr>
        <p:txBody>
          <a:bodyPr anchor="t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Hakaton: Akaduma Team</a:t>
            </a:r>
            <a:endParaRPr lang="ru-RU" b="1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919C4-5DD5-03BA-AF94-DFC14C5D0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58" y="3545918"/>
            <a:ext cx="4755046" cy="1738058"/>
          </a:xfrm>
        </p:spPr>
        <p:txBody>
          <a:bodyPr anchor="b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Workflow wizard</a:t>
            </a:r>
            <a:endParaRPr lang="ru-RU" b="1">
              <a:solidFill>
                <a:srgbClr val="FFFFFF"/>
              </a:solidFill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A8F735B-89DD-459E-BB4B-B9E1603DE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2375" y="0"/>
            <a:ext cx="1051560" cy="6858000"/>
          </a:xfrm>
          <a:prstGeom prst="rect">
            <a:avLst/>
          </a:prstGeom>
          <a:ln>
            <a:noFill/>
          </a:ln>
          <a:effectLst>
            <a:outerShdw blurRad="190500" dist="76200" dir="570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FF45CC-4046-4B20-8A54-5D613033F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18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Slide Background">
            <a:extLst>
              <a:ext uri="{FF2B5EF4-FFF2-40B4-BE49-F238E27FC236}">
                <a16:creationId xmlns:a16="http://schemas.microsoft.com/office/drawing/2014/main" id="{9E6671AF-110C-4E4D-BEB4-1323A3136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062A1-6A3B-9491-EF1E-3017B8BD46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3861"/>
          <a:stretch/>
        </p:blipFill>
        <p:spPr>
          <a:xfrm>
            <a:off x="20" y="2806021"/>
            <a:ext cx="12191979" cy="4051977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18AC0D4-F32D-4067-9F63-E553F4AFF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"/>
            <a:ext cx="12192000" cy="2806021"/>
          </a:xfrm>
          <a:prstGeom prst="rect">
            <a:avLst/>
          </a:prstGeom>
          <a:ln>
            <a:noFill/>
          </a:ln>
          <a:effectLst>
            <a:outerShdw blurRad="317500" dist="190500" dir="774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326E4-D558-7FD1-F6F0-A3866832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84048"/>
            <a:ext cx="4889190" cy="2121408"/>
          </a:xfrm>
        </p:spPr>
        <p:txBody>
          <a:bodyPr anchor="ctr">
            <a:normAutofit/>
          </a:bodyPr>
          <a:lstStyle/>
          <a:p>
            <a:r>
              <a:rPr lang="uk-UA" sz="3600"/>
              <a:t>Задачи командного преокту</a:t>
            </a:r>
            <a:endParaRPr lang="ru-R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CD54E-74AB-4E25-90F8-16308BA49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209" y="384048"/>
            <a:ext cx="4492286" cy="212140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uk-UA" sz="1700"/>
              <a:t>Якщо ви є учасником команди з активним проектом, то ви можете переглядати часову табличку з задачами, їх дедлайном, описом та призначенням користувачів.</a:t>
            </a:r>
          </a:p>
          <a:p>
            <a:pPr>
              <a:lnSpc>
                <a:spcPct val="100000"/>
              </a:lnSpc>
            </a:pPr>
            <a:r>
              <a:rPr lang="uk-UA" sz="1700"/>
              <a:t>Окрім цього також можно побачити активних користувачів, задачі та статистику</a:t>
            </a:r>
            <a:endParaRPr lang="ru-RU" sz="170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E499B2F-6D89-41AB-B19D-C0493939F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151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CC260F1-CD9A-42C9-8ED4-1C61328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72772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110D6-D154-9C0A-FAE6-6C438A98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111983" cy="1515728"/>
          </a:xfrm>
        </p:spPr>
        <p:txBody>
          <a:bodyPr>
            <a:normAutofit/>
          </a:bodyPr>
          <a:lstStyle/>
          <a:p>
            <a:r>
              <a:rPr lang="uk-UA"/>
              <a:t>Створення завдання в часовій табличці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B7E4-7FE8-A98F-9118-66D7A8F68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980525"/>
            <a:ext cx="4880343" cy="3031390"/>
          </a:xfrm>
        </p:spPr>
        <p:txBody>
          <a:bodyPr>
            <a:normAutofit/>
          </a:bodyPr>
          <a:lstStyle/>
          <a:p>
            <a:r>
              <a:rPr lang="uk-UA"/>
              <a:t>При створені задачи, користувач повинен обрати такі пункти:</a:t>
            </a:r>
          </a:p>
          <a:p>
            <a:r>
              <a:rPr lang="uk-UA"/>
              <a:t>Назва задачі та пріорітетність виконання ( мала, середня, висока )</a:t>
            </a:r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DB660-21FD-B0B5-960A-D51147539D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36" r="13300" b="-1"/>
          <a:stretch/>
        </p:blipFill>
        <p:spPr>
          <a:xfrm>
            <a:off x="6234580" y="3233692"/>
            <a:ext cx="4909730" cy="300638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993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Slide Background">
            <a:extLst>
              <a:ext uri="{FF2B5EF4-FFF2-40B4-BE49-F238E27FC236}">
                <a16:creationId xmlns:a16="http://schemas.microsoft.com/office/drawing/2014/main" id="{88D74A45-8C44-4D66-9253-B2B25C223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8164C9-B318-10EE-448D-6781F0D55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8652"/>
          <a:stretch/>
        </p:blipFill>
        <p:spPr>
          <a:xfrm>
            <a:off x="20" y="1874237"/>
            <a:ext cx="12191979" cy="498376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1874235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CDF80-6AE2-6DC7-3493-ACE1A43E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293428"/>
            <a:ext cx="5474257" cy="12352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Вигляд задач: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15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Slide Background">
            <a:extLst>
              <a:ext uri="{FF2B5EF4-FFF2-40B4-BE49-F238E27FC236}">
                <a16:creationId xmlns:a16="http://schemas.microsoft.com/office/drawing/2014/main" id="{6E9146AC-D06F-454E-BF29-EFEC73AE4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18AC0D4-F32D-4067-9F63-E553F4AFF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3646710"/>
          </a:xfrm>
          <a:prstGeom prst="rect">
            <a:avLst/>
          </a:prstGeom>
          <a:ln>
            <a:noFill/>
          </a:ln>
          <a:effectLst>
            <a:outerShdw blurRad="317500" dist="1905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A1B2D-66DC-737D-4867-10E6A50D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36886"/>
            <a:ext cx="4889190" cy="2414817"/>
          </a:xfrm>
        </p:spPr>
        <p:txBody>
          <a:bodyPr anchor="ctr">
            <a:normAutofit/>
          </a:bodyPr>
          <a:lstStyle/>
          <a:p>
            <a:r>
              <a:rPr lang="uk-UA" sz="4100"/>
              <a:t>Зміна пріорітетності часу виконання та видалення задачі</a:t>
            </a:r>
            <a:endParaRPr lang="ru-RU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7E2B6-2C9E-D1EF-2F63-6D9F824C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209" y="836887"/>
            <a:ext cx="4380388" cy="241481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uk-UA" sz="1600"/>
              <a:t>Проект також передбачає можливість перетаскування задач для зміни їх пріорітетності, що в свою чергу одразу змінює час їх виконання відповідно до дедлайну.</a:t>
            </a:r>
          </a:p>
          <a:p>
            <a:pPr>
              <a:lnSpc>
                <a:spcPct val="100000"/>
              </a:lnSpc>
            </a:pPr>
            <a:r>
              <a:rPr lang="uk-UA" sz="1600"/>
              <a:t>Якщо задачу треба видалити, то зправа снизу є спеціальна кнопка у виді червоного смітничка, яка при натискання має функціонал видалення задачі із вікна задач</a:t>
            </a:r>
            <a:endParaRPr lang="ru-RU" sz="160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E499B2F-6D89-41AB-B19D-C0493939F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7DCBB6F-587E-A796-317F-848080FA6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1" y="4315076"/>
            <a:ext cx="3601044" cy="1809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181D1A-ABCD-0937-CFF0-3C053DED6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496" y="4302196"/>
            <a:ext cx="3639270" cy="18287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298C9E-58ED-90E2-DCBF-6DC3413CE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737" y="4302196"/>
            <a:ext cx="3639270" cy="18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E4935D0D-E20E-4055-B7E8-DB9A74346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7DF28-BED4-E120-808C-616412568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46" y="800490"/>
            <a:ext cx="3310547" cy="1663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DA5CAB-5961-5EEF-3B58-290547B1B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6" y="2598208"/>
            <a:ext cx="3310547" cy="1663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758B88-2678-C476-6B33-C1E01366A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46" y="4395926"/>
            <a:ext cx="3310547" cy="1663550"/>
          </a:xfrm>
          <a:prstGeom prst="rect">
            <a:avLst/>
          </a:prstGeo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6D98247-274C-4F2C-9D84-97766CA07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0839" y="0"/>
            <a:ext cx="7881161" cy="6858000"/>
          </a:xfrm>
          <a:prstGeom prst="rect">
            <a:avLst/>
          </a:prstGeom>
          <a:ln>
            <a:noFill/>
          </a:ln>
          <a:effectLst>
            <a:outerShdw blurRad="596900" dist="330200" dir="8820000" sx="90000" sy="90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688AF-5A7D-B179-D806-52E12B7ED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265" y="601324"/>
            <a:ext cx="5877316" cy="2693910"/>
          </a:xfrm>
        </p:spPr>
        <p:txBody>
          <a:bodyPr>
            <a:normAutofit/>
          </a:bodyPr>
          <a:lstStyle/>
          <a:p>
            <a:r>
              <a:rPr lang="uk-UA"/>
              <a:t>Повне налаштування задачі: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3F3FF-3484-0F10-DFB8-0609A6BE0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264" y="3606483"/>
            <a:ext cx="5768084" cy="24529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uk-UA" sz="1700"/>
              <a:t>При натискані на задачу, користувач отримає детальне вікно де він зможе налаштувати задачу так, як йому потрібно. Налаштування передбачає такі опції як:</a:t>
            </a:r>
            <a:br>
              <a:rPr lang="uk-UA" sz="1700"/>
            </a:br>
            <a:endParaRPr lang="ru-RU" sz="1700"/>
          </a:p>
          <a:p>
            <a:pPr>
              <a:lnSpc>
                <a:spcPct val="100000"/>
              </a:lnSpc>
            </a:pPr>
            <a:r>
              <a:rPr lang="ru-RU" sz="1700"/>
              <a:t>Текстове поле задачі, та додавання додаткових текстових полів, налаштування ту ду ліста ( що повинно бути зроблено ) та керування часом задачі ( дедлайн, початок роботи і тд. )</a:t>
            </a:r>
            <a:endParaRPr lang="uk-UA" sz="17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484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CC260F1-CD9A-42C9-8ED4-1C61328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72772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F171B-28D1-8F8C-9ACD-6B941DBD5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111983" cy="1515728"/>
          </a:xfrm>
        </p:spPr>
        <p:txBody>
          <a:bodyPr>
            <a:normAutofit/>
          </a:bodyPr>
          <a:lstStyle/>
          <a:p>
            <a:r>
              <a:rPr lang="uk-UA" dirty="0"/>
              <a:t>Статистика: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905E-DCEB-7794-FA60-9B7F9ED6F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980525"/>
            <a:ext cx="4880343" cy="3031390"/>
          </a:xfrm>
        </p:spPr>
        <p:txBody>
          <a:bodyPr>
            <a:normAutofit/>
          </a:bodyPr>
          <a:lstStyle/>
          <a:p>
            <a:r>
              <a:rPr lang="uk-UA" dirty="0"/>
              <a:t>В меню таблиці задач також є пункт статистика про який шлося раніше. </a:t>
            </a:r>
          </a:p>
          <a:p>
            <a:r>
              <a:rPr lang="uk-UA" dirty="0"/>
              <a:t>При натисканні на нього користувач зможе побачити загальну к-сть: задач, виконаних задач, задач на один день та один тиждень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7B0823-420F-8884-9269-1DBDCB86F0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936" b="-1"/>
          <a:stretch/>
        </p:blipFill>
        <p:spPr>
          <a:xfrm>
            <a:off x="6234580" y="3233692"/>
            <a:ext cx="4909730" cy="3006387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523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CC260F1-CD9A-42C9-8ED4-1C61328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72772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64D39-DCBE-87A8-500D-D684652B0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111983" cy="1515728"/>
          </a:xfrm>
        </p:spPr>
        <p:txBody>
          <a:bodyPr>
            <a:normAutofit/>
          </a:bodyPr>
          <a:lstStyle/>
          <a:p>
            <a:r>
              <a:rPr lang="uk-UA" dirty="0"/>
              <a:t>Зміна даних користувачів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E0218-1C61-4E73-48EF-2932C546B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980525"/>
            <a:ext cx="4880343" cy="30313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uk-UA" dirty="0"/>
              <a:t>У випадку потреби змінити дані користувача, у своєму кабінети він має повний доступ до редагування своїх відомостей, а саме:</a:t>
            </a:r>
            <a:endParaRPr lang="uk-UA"/>
          </a:p>
          <a:p>
            <a:pPr>
              <a:lnSpc>
                <a:spcPct val="100000"/>
              </a:lnSpc>
            </a:pPr>
            <a:r>
              <a:rPr lang="uk-UA" dirty="0"/>
              <a:t>Зміна пошти, імені та паролю.</a:t>
            </a:r>
            <a:endParaRPr lang="uk-UA"/>
          </a:p>
          <a:p>
            <a:pPr>
              <a:lnSpc>
                <a:spcPct val="100000"/>
              </a:lnSpc>
            </a:pPr>
            <a:r>
              <a:rPr lang="uk-UA" dirty="0"/>
              <a:t>Для затвердження змін потрібно підтвердити дію натиском на кнопку </a:t>
            </a:r>
            <a:r>
              <a:rPr lang="en-US" dirty="0"/>
              <a:t>“Save”</a:t>
            </a:r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8FD136-38C2-A671-6C94-517866ABFC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936" b="-1"/>
          <a:stretch/>
        </p:blipFill>
        <p:spPr>
          <a:xfrm>
            <a:off x="6234580" y="3233692"/>
            <a:ext cx="4909730" cy="300638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72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32D0-70DF-6BFB-AD76-822ED0EB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Вигляд верхньої частини сайту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667B8-EB7F-9964-1592-5A12ED3CD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70" y="2750126"/>
            <a:ext cx="3926334" cy="3261789"/>
          </a:xfrm>
        </p:spPr>
        <p:txBody>
          <a:bodyPr/>
          <a:lstStyle/>
          <a:p>
            <a:r>
              <a:rPr lang="uk-UA" dirty="0"/>
              <a:t>На ньому можна побачити активну команду, застосунок та профіль користувача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202FCC-8B54-32BA-F5E6-D985ABF46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07" y="4441452"/>
            <a:ext cx="11067386" cy="58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97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CC260F1-CD9A-42C9-8ED4-1C61328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72772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6AC3C-0FF4-B3F8-7831-92924CE3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111983" cy="1515728"/>
          </a:xfrm>
        </p:spPr>
        <p:txBody>
          <a:bodyPr>
            <a:normAutofit/>
          </a:bodyPr>
          <a:lstStyle/>
          <a:p>
            <a:r>
              <a:rPr lang="uk-UA" dirty="0"/>
              <a:t>Таймер в задачах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3355-18C0-BD17-A708-8D85F493A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980525"/>
            <a:ext cx="4880343" cy="30313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uk-UA" sz="2000" dirty="0"/>
              <a:t>Також для потреб тайм-менеджменту, в середині задач можна бути запускати таймер на вибрану к-сть часу. 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Таймер в будь-який момент можна поставити на паузу, та потім </a:t>
            </a:r>
            <a:r>
              <a:rPr lang="ru-RU" sz="2000" dirty="0" err="1"/>
              <a:t>відновити</a:t>
            </a:r>
            <a:r>
              <a:rPr lang="ru-RU" sz="2000" dirty="0"/>
              <a:t> </a:t>
            </a:r>
            <a:r>
              <a:rPr lang="ru-RU" sz="2000" dirty="0" err="1"/>
              <a:t>його</a:t>
            </a:r>
            <a:r>
              <a:rPr lang="en-US" sz="2000" dirty="0"/>
              <a:t>, </a:t>
            </a:r>
            <a:r>
              <a:rPr lang="ru-RU" sz="2000" dirty="0"/>
              <a:t>також можно </a:t>
            </a:r>
            <a:r>
              <a:rPr lang="ru-RU" sz="2000" dirty="0" err="1"/>
              <a:t>додати</a:t>
            </a:r>
            <a:r>
              <a:rPr lang="ru-RU" sz="2000" dirty="0"/>
              <a:t> 10 </a:t>
            </a:r>
            <a:r>
              <a:rPr lang="ru-RU" sz="2000" dirty="0" err="1"/>
              <a:t>хвилин</a:t>
            </a:r>
            <a:r>
              <a:rPr lang="ru-RU" sz="2000" dirty="0"/>
              <a:t>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timer&#10;&#10;Description automatically generated">
            <a:extLst>
              <a:ext uri="{FF2B5EF4-FFF2-40B4-BE49-F238E27FC236}">
                <a16:creationId xmlns:a16="http://schemas.microsoft.com/office/drawing/2014/main" id="{6DD37B29-9C6A-68E2-337F-BFCFCAD71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408" y="1724155"/>
            <a:ext cx="4115177" cy="391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93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1641378"/>
          </a:xfrm>
          <a:prstGeom prst="rect">
            <a:avLst/>
          </a:prstGeom>
          <a:ln>
            <a:noFill/>
          </a:ln>
          <a:effectLst>
            <a:outerShdw blurRad="114300" dist="63500" dir="5460000" sx="95000" sy="95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A3CFD-055F-196F-71FF-59A54230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296712"/>
            <a:ext cx="9906199" cy="1157242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uk-UA" sz="3600" b="1" dirty="0"/>
              <a:t>Дякую за перегляд!</a:t>
            </a:r>
            <a:br>
              <a:rPr lang="en-US" sz="2400" dirty="0"/>
            </a:br>
            <a:br>
              <a:rPr lang="uk-UA" sz="2400" dirty="0"/>
            </a:br>
            <a:r>
              <a:rPr lang="en-US" sz="2400" dirty="0"/>
              <a:t>Made by </a:t>
            </a:r>
            <a:r>
              <a:rPr lang="en-US" sz="2400" u="sng" dirty="0" err="1"/>
              <a:t>Akudama</a:t>
            </a:r>
            <a:r>
              <a:rPr lang="en-US" sz="2400" u="sng" dirty="0"/>
              <a:t> Team</a:t>
            </a:r>
            <a:endParaRPr lang="ru-RU" sz="2400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FDA594-D68A-B082-A148-007186EF0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916182"/>
              </p:ext>
            </p:extLst>
          </p:nvPr>
        </p:nvGraphicFramePr>
        <p:xfrm>
          <a:off x="762000" y="1929788"/>
          <a:ext cx="9906000" cy="4082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093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CC260F1-CD9A-42C9-8ED4-1C61328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72772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137B2-A076-AB69-30A6-D01391D85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111983" cy="15157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Якщо користувача не зараєстровано: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6A1C1-9DAA-D1C5-EA02-307AF5928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980525"/>
            <a:ext cx="4880343" cy="30313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Якщо користувач не зараєстрований, то йому буде доступна сторінка сайту такого вигляду: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89DAE3-4C6B-3923-7730-A23E905F4C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936" b="-1"/>
          <a:stretch/>
        </p:blipFill>
        <p:spPr>
          <a:xfrm>
            <a:off x="6234580" y="3233692"/>
            <a:ext cx="4909730" cy="300638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98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CC260F1-CD9A-42C9-8ED4-1C61328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72772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6CDB3-907F-2EC1-C314-9056F892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111983" cy="15157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Реєстрація користувача: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58890-3574-5927-FE36-B2700D06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980525"/>
            <a:ext cx="4880343" cy="30313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того</a:t>
            </a:r>
            <a:r>
              <a:rPr lang="en-US" dirty="0"/>
              <a:t> </a:t>
            </a:r>
            <a:r>
              <a:rPr lang="en-US" dirty="0" err="1"/>
              <a:t>щоб</a:t>
            </a:r>
            <a:r>
              <a:rPr lang="en-US" dirty="0"/>
              <a:t> </a:t>
            </a:r>
            <a:r>
              <a:rPr lang="en-US" dirty="0" err="1"/>
              <a:t>зареєструватися</a:t>
            </a:r>
            <a:r>
              <a:rPr lang="en-US" dirty="0"/>
              <a:t>, </a:t>
            </a:r>
            <a:r>
              <a:rPr lang="en-US" dirty="0" err="1"/>
              <a:t>користувач</a:t>
            </a:r>
            <a:r>
              <a:rPr lang="en-US" dirty="0"/>
              <a:t> </a:t>
            </a:r>
            <a:r>
              <a:rPr lang="en-US" dirty="0" err="1"/>
              <a:t>спочатку</a:t>
            </a:r>
            <a:r>
              <a:rPr lang="en-US" dirty="0"/>
              <a:t> </a:t>
            </a:r>
            <a:r>
              <a:rPr lang="en-US" dirty="0" err="1"/>
              <a:t>обирає</a:t>
            </a:r>
            <a:r>
              <a:rPr lang="en-US" dirty="0"/>
              <a:t> </a:t>
            </a:r>
            <a:r>
              <a:rPr lang="en-US" dirty="0" err="1"/>
              <a:t>варіант</a:t>
            </a:r>
            <a:r>
              <a:rPr lang="en-US" dirty="0"/>
              <a:t>: </a:t>
            </a:r>
            <a:r>
              <a:rPr lang="en-US" dirty="0" err="1"/>
              <a:t>регістрація</a:t>
            </a:r>
            <a:r>
              <a:rPr lang="en-US" dirty="0"/>
              <a:t> з </a:t>
            </a:r>
            <a:r>
              <a:rPr lang="en-US" dirty="0" err="1"/>
              <a:t>нижньої</a:t>
            </a:r>
            <a:r>
              <a:rPr lang="en-US" dirty="0"/>
              <a:t> </a:t>
            </a:r>
            <a:r>
              <a:rPr lang="en-US" dirty="0" err="1"/>
              <a:t>панелі</a:t>
            </a:r>
            <a:r>
              <a:rPr lang="en-US" dirty="0"/>
              <a:t>, а </a:t>
            </a:r>
            <a:r>
              <a:rPr lang="en-US" dirty="0" err="1"/>
              <a:t>потім</a:t>
            </a:r>
            <a:r>
              <a:rPr lang="en-US" dirty="0"/>
              <a:t> </a:t>
            </a:r>
            <a:r>
              <a:rPr lang="en-US" dirty="0" err="1"/>
              <a:t>вводить</a:t>
            </a:r>
            <a:r>
              <a:rPr lang="en-US" dirty="0"/>
              <a:t> </a:t>
            </a:r>
            <a:r>
              <a:rPr lang="en-US" dirty="0" err="1"/>
              <a:t>імя</a:t>
            </a:r>
            <a:r>
              <a:rPr lang="en-US" dirty="0"/>
              <a:t> </a:t>
            </a:r>
            <a:r>
              <a:rPr lang="en-US" dirty="0" err="1"/>
              <a:t>користувача</a:t>
            </a:r>
            <a:r>
              <a:rPr lang="en-US" dirty="0"/>
              <a:t>, </a:t>
            </a:r>
            <a:r>
              <a:rPr lang="en-US" dirty="0" err="1"/>
              <a:t>пошту</a:t>
            </a:r>
            <a:r>
              <a:rPr lang="en-US" dirty="0"/>
              <a:t> </a:t>
            </a:r>
            <a:r>
              <a:rPr lang="en-US" dirty="0" err="1"/>
              <a:t>та</a:t>
            </a:r>
            <a:r>
              <a:rPr lang="en-US" dirty="0"/>
              <a:t> </a:t>
            </a:r>
            <a:r>
              <a:rPr lang="en-US" dirty="0" err="1"/>
              <a:t>пароль</a:t>
            </a:r>
            <a:r>
              <a:rPr lang="en-US" dirty="0"/>
              <a:t> з </a:t>
            </a:r>
            <a:r>
              <a:rPr lang="en-US" dirty="0" err="1"/>
              <a:t>його</a:t>
            </a:r>
            <a:r>
              <a:rPr lang="en-US" dirty="0"/>
              <a:t> </a:t>
            </a:r>
            <a:r>
              <a:rPr lang="en-US" dirty="0" err="1"/>
              <a:t>підтвердженням</a:t>
            </a:r>
            <a:r>
              <a:rPr lang="en-US" dirty="0"/>
              <a:t>.</a:t>
            </a:r>
            <a:endParaRPr lang="uk-UA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D90278A-5E36-61DE-153D-5D0635D680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936" b="-1"/>
          <a:stretch/>
        </p:blipFill>
        <p:spPr>
          <a:xfrm>
            <a:off x="6234580" y="3233692"/>
            <a:ext cx="4909730" cy="300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9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FA98A4-E53C-4206-279B-48AE46C02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CC260F1-CD9A-42C9-8ED4-1C61328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72772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74CC8-323C-2A5B-7E87-35357987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111983" cy="15157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Вхід користувача: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94DA8-0F0D-2B64-090A-979ECB9D0978}"/>
              </a:ext>
            </a:extLst>
          </p:cNvPr>
          <p:cNvSpPr txBox="1"/>
          <p:nvPr/>
        </p:nvSpPr>
        <p:spPr>
          <a:xfrm>
            <a:off x="761801" y="2980525"/>
            <a:ext cx="4880343" cy="3031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того</a:t>
            </a:r>
            <a:r>
              <a:rPr lang="en-US" dirty="0"/>
              <a:t> </a:t>
            </a:r>
            <a:r>
              <a:rPr lang="en-US" dirty="0" err="1"/>
              <a:t>щоб</a:t>
            </a:r>
            <a:r>
              <a:rPr lang="en-US" dirty="0"/>
              <a:t> </a:t>
            </a:r>
            <a:r>
              <a:rPr lang="en-US" dirty="0" err="1"/>
              <a:t>увійти</a:t>
            </a:r>
            <a:r>
              <a:rPr lang="en-US" dirty="0"/>
              <a:t>, </a:t>
            </a:r>
            <a:r>
              <a:rPr lang="en-US" dirty="0" err="1"/>
              <a:t>користувач</a:t>
            </a:r>
            <a:r>
              <a:rPr lang="en-US" dirty="0"/>
              <a:t> </a:t>
            </a:r>
            <a:r>
              <a:rPr lang="en-US" dirty="0" err="1"/>
              <a:t>спочатку</a:t>
            </a:r>
            <a:r>
              <a:rPr lang="en-US" dirty="0"/>
              <a:t> </a:t>
            </a:r>
            <a:r>
              <a:rPr lang="en-US" dirty="0" err="1"/>
              <a:t>обирає</a:t>
            </a:r>
            <a:r>
              <a:rPr lang="en-US" dirty="0"/>
              <a:t> </a:t>
            </a:r>
            <a:r>
              <a:rPr lang="en-US" dirty="0" err="1"/>
              <a:t>варіант</a:t>
            </a:r>
            <a:r>
              <a:rPr lang="en-US" dirty="0"/>
              <a:t>: </a:t>
            </a:r>
            <a:r>
              <a:rPr lang="en-US" dirty="0" err="1"/>
              <a:t>логін</a:t>
            </a:r>
            <a:r>
              <a:rPr lang="en-US" dirty="0"/>
              <a:t> з </a:t>
            </a:r>
            <a:r>
              <a:rPr lang="en-US" dirty="0" err="1"/>
              <a:t>нижньої</a:t>
            </a:r>
            <a:r>
              <a:rPr lang="en-US" dirty="0"/>
              <a:t> </a:t>
            </a:r>
            <a:r>
              <a:rPr lang="en-US" dirty="0" err="1"/>
              <a:t>панелі</a:t>
            </a:r>
            <a:r>
              <a:rPr lang="en-US" dirty="0"/>
              <a:t>, а </a:t>
            </a:r>
            <a:r>
              <a:rPr lang="en-US" dirty="0" err="1"/>
              <a:t>потім</a:t>
            </a:r>
            <a:r>
              <a:rPr lang="en-US" dirty="0"/>
              <a:t> </a:t>
            </a:r>
            <a:r>
              <a:rPr lang="en-US" dirty="0" err="1"/>
              <a:t>вводить</a:t>
            </a:r>
            <a:r>
              <a:rPr lang="en-US" dirty="0"/>
              <a:t> </a:t>
            </a:r>
            <a:r>
              <a:rPr lang="en-US" dirty="0" err="1"/>
              <a:t>імя</a:t>
            </a:r>
            <a:r>
              <a:rPr lang="en-US" dirty="0"/>
              <a:t> </a:t>
            </a:r>
            <a:r>
              <a:rPr lang="en-US" dirty="0" err="1"/>
              <a:t>користувача</a:t>
            </a:r>
            <a:r>
              <a:rPr lang="en-US" dirty="0"/>
              <a:t> </a:t>
            </a:r>
            <a:r>
              <a:rPr lang="en-US" dirty="0" err="1"/>
              <a:t>або</a:t>
            </a:r>
            <a:r>
              <a:rPr lang="en-US" dirty="0"/>
              <a:t> </a:t>
            </a:r>
            <a:r>
              <a:rPr lang="en-US" dirty="0" err="1"/>
              <a:t>пошту</a:t>
            </a:r>
            <a:r>
              <a:rPr lang="en-US" dirty="0"/>
              <a:t> </a:t>
            </a:r>
            <a:r>
              <a:rPr lang="en-US" dirty="0" err="1"/>
              <a:t>та</a:t>
            </a:r>
            <a:r>
              <a:rPr lang="en-US" dirty="0"/>
              <a:t> </a:t>
            </a:r>
            <a:r>
              <a:rPr lang="en-US" dirty="0" err="1"/>
              <a:t>пароль</a:t>
            </a:r>
            <a:endParaRPr lang="uk-UA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uk-UA" dirty="0"/>
              <a:t>Або входить за допомогою сторонього сервісу ( гугл 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12FDB-FE2C-90CF-0632-1510F170CD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936" b="-1"/>
          <a:stretch/>
        </p:blipFill>
        <p:spPr>
          <a:xfrm>
            <a:off x="6234580" y="3233692"/>
            <a:ext cx="4909730" cy="3006387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57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5088-61BD-37AE-097A-3758BF67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Відновлення паролю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B43C-6042-FF05-07EC-D85F92E9D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На випадок якщо користувач</a:t>
            </a:r>
          </a:p>
          <a:p>
            <a:r>
              <a:rPr lang="uk-UA" dirty="0"/>
              <a:t>Забуде свій пароль, є функція</a:t>
            </a:r>
          </a:p>
          <a:p>
            <a:r>
              <a:rPr lang="uk-UA" dirty="0"/>
              <a:t>його відновлення. Таким чином </a:t>
            </a:r>
          </a:p>
          <a:p>
            <a:r>
              <a:rPr lang="uk-UA" dirty="0"/>
              <a:t>щоб відновити праоль треба ввести пошту вже зареєстрованого аккаунту, та на неї прийде код, який подалі використовується для підтвердження властності аккаунта, та можливості відновити дані входу.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C05B1-317F-AAEF-B320-414E33CD4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606" y="2645039"/>
            <a:ext cx="7198090" cy="143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6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BF81C8-402A-2993-3FA6-78BDE13B4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Slide Background">
            <a:extLst>
              <a:ext uri="{FF2B5EF4-FFF2-40B4-BE49-F238E27FC236}">
                <a16:creationId xmlns:a16="http://schemas.microsoft.com/office/drawing/2014/main" id="{5E39F2DB-7862-4382-86B8-7D309E4B3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30B727F-99CD-48A5-9962-6F0C0EA62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2570074"/>
          </a:xfrm>
          <a:prstGeom prst="rect">
            <a:avLst/>
          </a:prstGeom>
          <a:ln>
            <a:noFill/>
          </a:ln>
          <a:effectLst>
            <a:outerShdw blurRad="254000" dist="1524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3D555-B3C2-A7E4-9A70-0F4F3F45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754336"/>
            <a:ext cx="10593993" cy="12878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Якщо</a:t>
            </a:r>
            <a:r>
              <a:rPr lang="en-US" sz="4800" dirty="0"/>
              <a:t> </a:t>
            </a:r>
            <a:r>
              <a:rPr lang="en-US" sz="4800"/>
              <a:t>користувача</a:t>
            </a:r>
            <a:r>
              <a:rPr lang="en-US" sz="4800" dirty="0"/>
              <a:t> </a:t>
            </a:r>
            <a:r>
              <a:rPr lang="en-US" sz="4800"/>
              <a:t>зараєстровано</a:t>
            </a:r>
            <a:r>
              <a:rPr lang="en-US" sz="48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765B13-8BCA-5434-6AAA-31774925055C}"/>
              </a:ext>
            </a:extLst>
          </p:cNvPr>
          <p:cNvSpPr txBox="1"/>
          <p:nvPr/>
        </p:nvSpPr>
        <p:spPr>
          <a:xfrm>
            <a:off x="761801" y="2964520"/>
            <a:ext cx="4570610" cy="3034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400"/>
              <a:t>Якщо</a:t>
            </a:r>
            <a:r>
              <a:rPr lang="en-US" sz="2400" dirty="0"/>
              <a:t> </a:t>
            </a:r>
            <a:r>
              <a:rPr lang="en-US" sz="2400"/>
              <a:t>користувач</a:t>
            </a:r>
            <a:r>
              <a:rPr lang="en-US" sz="2400" dirty="0"/>
              <a:t> </a:t>
            </a:r>
            <a:r>
              <a:rPr lang="en-US" sz="2400"/>
              <a:t>зараєстрований</a:t>
            </a:r>
            <a:r>
              <a:rPr lang="en-US" sz="2400" dirty="0"/>
              <a:t>, </a:t>
            </a:r>
            <a:r>
              <a:rPr lang="en-US" sz="2400"/>
              <a:t>то</a:t>
            </a:r>
            <a:r>
              <a:rPr lang="en-US" sz="2400" dirty="0"/>
              <a:t> </a:t>
            </a:r>
            <a:r>
              <a:rPr lang="en-US" sz="2400"/>
              <a:t>йому</a:t>
            </a:r>
            <a:r>
              <a:rPr lang="en-US" sz="2400" dirty="0"/>
              <a:t> </a:t>
            </a:r>
            <a:r>
              <a:rPr lang="en-US" sz="2400"/>
              <a:t>буде</a:t>
            </a:r>
            <a:r>
              <a:rPr lang="en-US" sz="2400" dirty="0"/>
              <a:t> </a:t>
            </a:r>
            <a:r>
              <a:rPr lang="en-US" sz="2400"/>
              <a:t>доступна сторінка профілю аккаунту: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C4AD1A6-4D2B-4BD2-A7D5-B3F27077C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1443083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A517C6-7E01-D2BF-A138-599AEEE6F9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588" b="1"/>
          <a:stretch/>
        </p:blipFill>
        <p:spPr>
          <a:xfrm>
            <a:off x="6500088" y="3049859"/>
            <a:ext cx="4762189" cy="335094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5389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CC260F1-CD9A-42C9-8ED4-1C61328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72772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2F015-B290-8558-1058-0F717C38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111983" cy="1515728"/>
          </a:xfrm>
        </p:spPr>
        <p:txBody>
          <a:bodyPr>
            <a:normAutofit/>
          </a:bodyPr>
          <a:lstStyle/>
          <a:p>
            <a:r>
              <a:rPr lang="uk-UA" dirty="0"/>
              <a:t>Створення команди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D04A9-BEFC-A059-A1BA-4CC126F7C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980525"/>
            <a:ext cx="4880343" cy="30313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uk-UA" sz="1500"/>
              <a:t>Сайт передбачає можливість створення команд,</a:t>
            </a:r>
          </a:p>
          <a:p>
            <a:pPr>
              <a:lnSpc>
                <a:spcPct val="100000"/>
              </a:lnSpc>
            </a:pPr>
            <a:r>
              <a:rPr lang="uk-UA" sz="1500"/>
              <a:t>де користувачі зможуть обєднуватися у разі </a:t>
            </a:r>
          </a:p>
          <a:p>
            <a:pPr>
              <a:lnSpc>
                <a:spcPct val="100000"/>
              </a:lnSpc>
            </a:pPr>
            <a:r>
              <a:rPr lang="uk-UA" sz="1500"/>
              <a:t>Потреби виконання спільного проекту та однакового</a:t>
            </a:r>
          </a:p>
          <a:p>
            <a:pPr>
              <a:lnSpc>
                <a:spcPct val="100000"/>
              </a:lnSpc>
            </a:pPr>
            <a:r>
              <a:rPr lang="uk-UA" sz="1500"/>
              <a:t>менеджменту</a:t>
            </a:r>
          </a:p>
          <a:p>
            <a:pPr>
              <a:lnSpc>
                <a:spcPct val="100000"/>
              </a:lnSpc>
            </a:pPr>
            <a:r>
              <a:rPr lang="uk-UA" sz="1500"/>
              <a:t>Меню створення команди передмачає вводження імя команди, </a:t>
            </a:r>
          </a:p>
          <a:p>
            <a:pPr>
              <a:lnSpc>
                <a:spcPct val="100000"/>
              </a:lnSpc>
            </a:pPr>
            <a:r>
              <a:rPr lang="uk-UA" sz="1500"/>
              <a:t>та якщо таке імя не зайнято, то команда буде створена</a:t>
            </a:r>
            <a:endParaRPr lang="ru-RU" sz="15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1EA3DA-73DB-4C8F-363E-59B06B948F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37" r="-1" b="-1"/>
          <a:stretch/>
        </p:blipFill>
        <p:spPr>
          <a:xfrm>
            <a:off x="6234580" y="3233692"/>
            <a:ext cx="4909730" cy="300638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08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B11C179D-808F-4D23-BAFC-A14C6DCDA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8137D4-4D0A-4ED1-BFB8-97D4A8335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4378" y="2727729"/>
            <a:ext cx="6057620" cy="4130271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CC260F1-CD9A-42C9-8ED4-1C61328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72772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09802-EB38-BFF9-6C94-C88C3011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967409" cy="1515728"/>
          </a:xfrm>
        </p:spPr>
        <p:txBody>
          <a:bodyPr>
            <a:normAutofit/>
          </a:bodyPr>
          <a:lstStyle/>
          <a:p>
            <a:r>
              <a:rPr lang="uk-UA" dirty="0"/>
              <a:t>Вибір команд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9C8F-A9BA-5C51-6C56-D4DC2EA33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980525"/>
            <a:ext cx="4880343" cy="3031390"/>
          </a:xfrm>
        </p:spPr>
        <p:txBody>
          <a:bodyPr>
            <a:normAutofit/>
          </a:bodyPr>
          <a:lstStyle/>
          <a:p>
            <a:r>
              <a:rPr lang="uk-UA" dirty="0"/>
              <a:t>Якщо користувач вже є учасником однієї з інших команд, </a:t>
            </a:r>
          </a:p>
          <a:p>
            <a:r>
              <a:rPr lang="uk-UA" dirty="0"/>
              <a:t>або вже створював команду, то він буде мати можливість обирати між його існуючими командами як на зображені: 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5F44EB-9449-2CF8-5190-27B31282A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708" y="3478616"/>
            <a:ext cx="4584605" cy="230376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65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Slide Background">
            <a:extLst>
              <a:ext uri="{FF2B5EF4-FFF2-40B4-BE49-F238E27FC236}">
                <a16:creationId xmlns:a16="http://schemas.microsoft.com/office/drawing/2014/main" id="{F29C4816-CB21-420B-9EB4-9E5671387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82F361B-984A-43B6-AFE8-1F1439428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99"/>
            <a:ext cx="12191999" cy="3390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88900" dir="546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E4A7-4515-BB28-66C0-47139C99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4697303" cy="2022010"/>
          </a:xfrm>
        </p:spPr>
        <p:txBody>
          <a:bodyPr>
            <a:normAutofit/>
          </a:bodyPr>
          <a:lstStyle/>
          <a:p>
            <a:r>
              <a:rPr lang="uk-UA" dirty="0"/>
              <a:t>Інтерфейс команди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59F14-C440-8A43-DD05-5C1D53C51B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r="13633"/>
          <a:stretch/>
        </p:blipFill>
        <p:spPr>
          <a:xfrm>
            <a:off x="6440557" y="426583"/>
            <a:ext cx="4367537" cy="25537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BFB1B-A48C-0AB6-F324-D48E977F7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3656257"/>
            <a:ext cx="4772975" cy="258382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uk-UA" sz="1900"/>
              <a:t>Інтерфейс команди, та можливості наступні:</a:t>
            </a:r>
            <a:br>
              <a:rPr lang="uk-UA" sz="1900"/>
            </a:br>
            <a:r>
              <a:rPr lang="uk-UA" sz="1900"/>
              <a:t>Створити новий проект який буде виконувати команда,</a:t>
            </a:r>
          </a:p>
          <a:p>
            <a:pPr>
              <a:lnSpc>
                <a:spcPct val="100000"/>
              </a:lnSpc>
            </a:pPr>
            <a:r>
              <a:rPr lang="uk-UA" sz="1900"/>
              <a:t>Можливість переглядати состав команди та</a:t>
            </a:r>
          </a:p>
          <a:p>
            <a:pPr>
              <a:lnSpc>
                <a:spcPct val="100000"/>
              </a:lnSpc>
            </a:pPr>
            <a:r>
              <a:rPr lang="uk-UA" sz="1900"/>
              <a:t>Можливість переглядати актуальні командні проекти</a:t>
            </a:r>
            <a:endParaRPr lang="ru-RU" sz="1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9F5616-E214-9F87-5C0C-79E5EA82A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262" y="3821497"/>
            <a:ext cx="4370832" cy="220727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AADA8BF-AAE4-47B6-A677-F3844176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001637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DarkSeedLeftStep">
      <a:dk1>
        <a:srgbClr val="000000"/>
      </a:dk1>
      <a:lt1>
        <a:srgbClr val="FFFFFF"/>
      </a:lt1>
      <a:dk2>
        <a:srgbClr val="301B27"/>
      </a:dk2>
      <a:lt2>
        <a:srgbClr val="F0F3F3"/>
      </a:lt2>
      <a:accent1>
        <a:srgbClr val="E72949"/>
      </a:accent1>
      <a:accent2>
        <a:srgbClr val="D51786"/>
      </a:accent2>
      <a:accent3>
        <a:srgbClr val="E629E7"/>
      </a:accent3>
      <a:accent4>
        <a:srgbClr val="8517D5"/>
      </a:accent4>
      <a:accent5>
        <a:srgbClr val="4829E7"/>
      </a:accent5>
      <a:accent6>
        <a:srgbClr val="1747D5"/>
      </a:accent6>
      <a:hlink>
        <a:srgbClr val="7B55C6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602</Words>
  <Application>Microsoft Macintosh PowerPoint</Application>
  <PresentationFormat>Widescreen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Bierstadt</vt:lpstr>
      <vt:lpstr>BevelVTI</vt:lpstr>
      <vt:lpstr>Hakaton: Akaduma Team</vt:lpstr>
      <vt:lpstr>Якщо користувача не зараєстровано:</vt:lpstr>
      <vt:lpstr>Реєстрація користувача:</vt:lpstr>
      <vt:lpstr>Вхід користувача:</vt:lpstr>
      <vt:lpstr>Відновлення паролю</vt:lpstr>
      <vt:lpstr>Якщо користувача зараєстровано:</vt:lpstr>
      <vt:lpstr>Створення команди</vt:lpstr>
      <vt:lpstr>Вибір команд</vt:lpstr>
      <vt:lpstr>Інтерфейс команди</vt:lpstr>
      <vt:lpstr>Задачи командного преокту</vt:lpstr>
      <vt:lpstr>Створення завдання в часовій табличці</vt:lpstr>
      <vt:lpstr>Вигляд задач:</vt:lpstr>
      <vt:lpstr>Зміна пріорітетності часу виконання та видалення задачі</vt:lpstr>
      <vt:lpstr>Повне налаштування задачі:</vt:lpstr>
      <vt:lpstr>Статистика:</vt:lpstr>
      <vt:lpstr>Зміна даних користувачів</vt:lpstr>
      <vt:lpstr>Вигляд верхньої частини сайту</vt:lpstr>
      <vt:lpstr>Таймер в задачах</vt:lpstr>
      <vt:lpstr>Дякую за перегляд!  Made by Akudama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Ghost .</dc:creator>
  <cp:lastModifiedBy>Andrew Shyshkin</cp:lastModifiedBy>
  <cp:revision>3</cp:revision>
  <dcterms:created xsi:type="dcterms:W3CDTF">2024-11-17T16:06:10Z</dcterms:created>
  <dcterms:modified xsi:type="dcterms:W3CDTF">2024-11-17T19:41:39Z</dcterms:modified>
</cp:coreProperties>
</file>