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EC59F8-AD94-4DC9-80AA-FD8C9AA54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8A5810-D0CA-40AA-8413-E03729C27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FEF1BD-1315-4C43-AD34-D87C209D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38A-343A-438D-8AF2-9E200379D563}" type="datetimeFigureOut">
              <a:rPr lang="ru-RU" smtClean="0"/>
              <a:t>02.08.2025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4CDC7E-E8A9-4A8B-867A-D7BED6A7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BCCB65-B344-40AD-BC9E-9A909355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B5AA-69C7-4855-84B0-3E4168132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48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81FA2-6F30-45A2-ABE7-9EE6C942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CF4B11-8BF8-47E9-80D8-E6B8A86E4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899E6F-F26B-4E93-9696-C1976B61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38A-343A-438D-8AF2-9E200379D563}" type="datetimeFigureOut">
              <a:rPr lang="ru-RU" smtClean="0"/>
              <a:t>02.08.2025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2E36BA-6425-4DDD-A233-5CA315CF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28106C-1F50-43EA-B680-52949004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B5AA-69C7-4855-84B0-3E4168132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06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4A7F68-3E83-4FBF-8534-5EDA853A2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D38E98-FC6A-4027-8CB5-F76E286AD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414841-7008-4399-9C0E-BC2EBCF4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38A-343A-438D-8AF2-9E200379D563}" type="datetimeFigureOut">
              <a:rPr lang="ru-RU" smtClean="0"/>
              <a:t>02.08.2025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B025A5-EBEC-4DF9-8F46-3EC0B89C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C0DE6-5624-4229-8EF6-E25A10AD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B5AA-69C7-4855-84B0-3E4168132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43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36A65-E3B7-4C2A-87BF-51036F58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CCF4D-37B2-40A1-A538-2A64745F4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6E0449-9887-4A8B-8262-96678BAB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38A-343A-438D-8AF2-9E200379D563}" type="datetimeFigureOut">
              <a:rPr lang="ru-RU" smtClean="0"/>
              <a:t>02.08.2025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3395D8-CBD1-4463-8CBB-F36ED095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90CE71-BCE9-4446-9F77-3946048C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B5AA-69C7-4855-84B0-3E4168132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97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776F0-B4CF-4D95-B1DA-ED71F80C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ED9C6C-05C0-438C-BC67-4C53A566B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54FE4F-2716-4E64-A7AF-576282EF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38A-343A-438D-8AF2-9E200379D563}" type="datetimeFigureOut">
              <a:rPr lang="ru-RU" smtClean="0"/>
              <a:t>02.08.2025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53CB37-B06A-4E03-9D92-C3C1863F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C2E886-50B4-428A-9914-10317A1B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B5AA-69C7-4855-84B0-3E4168132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59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799E7-228A-4D51-8CC7-C498DFE3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0357B5-5C9A-4435-9717-C5E40D42E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259D07-EDA7-404E-BE72-9E4F29E0B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26BC59-D2F4-4792-8D77-3C58B8D4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38A-343A-438D-8AF2-9E200379D563}" type="datetimeFigureOut">
              <a:rPr lang="ru-RU" smtClean="0"/>
              <a:t>02.08.2025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FAD294-0C28-4DC7-9652-E3F2BCD4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8A7CCA-FE10-4878-9541-DC6C3A9F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B5AA-69C7-4855-84B0-3E4168132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5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289DF-8ACB-42BC-88B6-67C7282F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69A054-04C9-47EE-AB3A-A45B36C3D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ADBAA3-4E15-4F4B-AB19-A70A7B457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ED84E14-3CA2-4458-88DF-F18F8EB7F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08E76A3-6A01-473F-9BDC-D8582C2F4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653097-57D4-49BA-9FFF-7D8081A5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38A-343A-438D-8AF2-9E200379D563}" type="datetimeFigureOut">
              <a:rPr lang="ru-RU" smtClean="0"/>
              <a:t>02.08.2025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A650E75-0F7A-414A-A5D4-04A07782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2621C4-CC51-42B4-B84F-560B2750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B5AA-69C7-4855-84B0-3E4168132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44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C1223-ECBC-4713-AD69-2A20E236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2CCB78B-53D9-45DC-8AB5-C5FB6169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38A-343A-438D-8AF2-9E200379D563}" type="datetimeFigureOut">
              <a:rPr lang="ru-RU" smtClean="0"/>
              <a:t>02.08.2025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D6E39E-342F-4545-BC4C-1F855A7B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A9935-E620-4F5D-A683-B1BD5315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B5AA-69C7-4855-84B0-3E4168132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98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6D79E4-228B-4964-AF87-8E3381921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38A-343A-438D-8AF2-9E200379D563}" type="datetimeFigureOut">
              <a:rPr lang="ru-RU" smtClean="0"/>
              <a:t>02.08.2025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B51E66B-6F8F-4EFF-8C41-C6F81868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1E3ECF-C458-43B1-B14B-052C9FBC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B5AA-69C7-4855-84B0-3E4168132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78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42E40-B836-43E7-BE9D-AC6CE78B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7253AD-DEFA-40ED-9D2D-FAF64BC33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16F13-4B70-4A8C-9A28-D4529D050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AE0B25-28CE-4111-8D7A-017138B9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38A-343A-438D-8AF2-9E200379D563}" type="datetimeFigureOut">
              <a:rPr lang="ru-RU" smtClean="0"/>
              <a:t>02.08.2025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B8BC26-FD51-4401-B6FB-91D4E9E6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581D4F-FA37-4E5A-8A08-5295D1E5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B5AA-69C7-4855-84B0-3E4168132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96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90B8A-D10D-4649-8BB2-75B00500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374E5D1-327C-40E0-BD65-1E3924FDE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180D09-E0EB-429B-897B-4ABE243D0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93F448-5A30-4065-9E64-23FE10F3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38A-343A-438D-8AF2-9E200379D563}" type="datetimeFigureOut">
              <a:rPr lang="ru-RU" smtClean="0"/>
              <a:t>02.08.2025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B87D74-14F2-40BA-AD76-007FFA9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282CC7-833E-47A2-B6DE-B6734F18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B5AA-69C7-4855-84B0-3E4168132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09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A6309-994E-4973-8AD5-D5EED891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E25932-ABE2-469F-86EC-4CCBDAE78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302DB7-B5D2-4C44-9F17-343764BD5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1938A-343A-438D-8AF2-9E200379D563}" type="datetimeFigureOut">
              <a:rPr lang="ru-RU" smtClean="0"/>
              <a:t>02.08.2025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1496EC-B0D0-4CFE-A75F-CFA39079C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7716F9-27D8-4A0D-ADDE-7CD992F4B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1B5AA-69C7-4855-84B0-3E4168132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09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6D5C981-559F-4DF3-94C8-3349EC15E780}"/>
              </a:ext>
            </a:extLst>
          </p:cNvPr>
          <p:cNvSpPr/>
          <p:nvPr/>
        </p:nvSpPr>
        <p:spPr>
          <a:xfrm>
            <a:off x="1168400" y="1358900"/>
            <a:ext cx="10490200" cy="482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4C40C-60CE-4F7B-BDBA-723E10029BF5}"/>
              </a:ext>
            </a:extLst>
          </p:cNvPr>
          <p:cNvSpPr txBox="1"/>
          <p:nvPr/>
        </p:nvSpPr>
        <p:spPr>
          <a:xfrm>
            <a:off x="1047376" y="989568"/>
            <a:ext cx="130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Параметры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C2D9B32-A207-4900-8183-A7A33058D900}"/>
              </a:ext>
            </a:extLst>
          </p:cNvPr>
          <p:cNvSpPr/>
          <p:nvPr/>
        </p:nvSpPr>
        <p:spPr>
          <a:xfrm>
            <a:off x="1168400" y="1358900"/>
            <a:ext cx="194502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7EE55D-ECE2-44B4-AF6B-668A3C878B29}"/>
              </a:ext>
            </a:extLst>
          </p:cNvPr>
          <p:cNvSpPr/>
          <p:nvPr/>
        </p:nvSpPr>
        <p:spPr>
          <a:xfrm>
            <a:off x="3119839" y="1352461"/>
            <a:ext cx="235311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0164994-1D1F-4AB9-AA57-767D133BD678}"/>
              </a:ext>
            </a:extLst>
          </p:cNvPr>
          <p:cNvSpPr/>
          <p:nvPr/>
        </p:nvSpPr>
        <p:spPr>
          <a:xfrm>
            <a:off x="5479366" y="1359469"/>
            <a:ext cx="223579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B9D2D-05D9-494A-9496-AEC84F3BE51F}"/>
              </a:ext>
            </a:extLst>
          </p:cNvPr>
          <p:cNvSpPr txBox="1"/>
          <p:nvPr/>
        </p:nvSpPr>
        <p:spPr>
          <a:xfrm>
            <a:off x="1174811" y="1352461"/>
            <a:ext cx="128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 err="1"/>
              <a:t>IDW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42DDD8-407F-45D6-A2EB-905114F77EA5}"/>
              </a:ext>
            </a:extLst>
          </p:cNvPr>
          <p:cNvSpPr txBox="1"/>
          <p:nvPr/>
        </p:nvSpPr>
        <p:spPr>
          <a:xfrm>
            <a:off x="3240862" y="1359470"/>
            <a:ext cx="123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RBF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EE0FF9-4EE9-42C3-B055-1553E8932A1A}"/>
              </a:ext>
            </a:extLst>
          </p:cNvPr>
          <p:cNvSpPr txBox="1"/>
          <p:nvPr/>
        </p:nvSpPr>
        <p:spPr>
          <a:xfrm>
            <a:off x="5561540" y="1352461"/>
            <a:ext cx="18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 </a:t>
            </a:r>
            <a:r>
              <a:rPr lang="ru-RU" dirty="0" err="1"/>
              <a:t>Кригинга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EECC21D-7570-40C6-86DF-A12C12F882EF}"/>
              </a:ext>
            </a:extLst>
          </p:cNvPr>
          <p:cNvSpPr/>
          <p:nvPr/>
        </p:nvSpPr>
        <p:spPr>
          <a:xfrm>
            <a:off x="7718268" y="1372917"/>
            <a:ext cx="394674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79F88-A411-497B-A73F-C66A4BAC33CE}"/>
              </a:ext>
            </a:extLst>
          </p:cNvPr>
          <p:cNvSpPr txBox="1"/>
          <p:nvPr/>
        </p:nvSpPr>
        <p:spPr>
          <a:xfrm>
            <a:off x="7800442" y="1365909"/>
            <a:ext cx="282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Анализ и рекомендации</a:t>
            </a:r>
          </a:p>
        </p:txBody>
      </p:sp>
    </p:spTree>
    <p:extLst>
      <p:ext uri="{BB962C8B-B14F-4D97-AF65-F5344CB8AC3E}">
        <p14:creationId xmlns:p14="http://schemas.microsoft.com/office/powerpoint/2010/main" val="11205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541A5-A1C9-46D7-998A-AF07961458F0}"/>
              </a:ext>
            </a:extLst>
          </p:cNvPr>
          <p:cNvSpPr/>
          <p:nvPr/>
        </p:nvSpPr>
        <p:spPr>
          <a:xfrm>
            <a:off x="850900" y="1244600"/>
            <a:ext cx="8340766" cy="482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99299-06F9-4A6D-BF68-B57B24B5BB40}"/>
              </a:ext>
            </a:extLst>
          </p:cNvPr>
          <p:cNvSpPr txBox="1"/>
          <p:nvPr/>
        </p:nvSpPr>
        <p:spPr>
          <a:xfrm>
            <a:off x="729876" y="875268"/>
            <a:ext cx="1555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Визуализация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898824-2F2A-4539-8DE9-E0ACA08284EF}"/>
              </a:ext>
            </a:extLst>
          </p:cNvPr>
          <p:cNvSpPr/>
          <p:nvPr/>
        </p:nvSpPr>
        <p:spPr>
          <a:xfrm>
            <a:off x="857310" y="1679913"/>
            <a:ext cx="2715018" cy="381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294228B-FBE6-4989-8A6B-1865C86602A5}"/>
              </a:ext>
            </a:extLst>
          </p:cNvPr>
          <p:cNvSpPr/>
          <p:nvPr/>
        </p:nvSpPr>
        <p:spPr>
          <a:xfrm>
            <a:off x="857311" y="1251608"/>
            <a:ext cx="2715018" cy="4818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2DEE5-6304-4EAE-8DA0-F486C1024DCA}"/>
              </a:ext>
            </a:extLst>
          </p:cNvPr>
          <p:cNvSpPr txBox="1"/>
          <p:nvPr/>
        </p:nvSpPr>
        <p:spPr>
          <a:xfrm>
            <a:off x="926930" y="1310580"/>
            <a:ext cx="221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Опции изображения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6D0DF-B215-466C-B188-DD0BC3F3346F}"/>
              </a:ext>
            </a:extLst>
          </p:cNvPr>
          <p:cNvSpPr txBox="1"/>
          <p:nvPr/>
        </p:nvSpPr>
        <p:spPr>
          <a:xfrm>
            <a:off x="802634" y="200785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00F5E-1314-4887-98BF-179859757A64}"/>
              </a:ext>
            </a:extLst>
          </p:cNvPr>
          <p:cNvSpPr txBox="1"/>
          <p:nvPr/>
        </p:nvSpPr>
        <p:spPr>
          <a:xfrm>
            <a:off x="4467300" y="1333853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Interpolation Results and Data Points 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0B6901-AE77-48B4-82C4-4AD8CA342406}"/>
              </a:ext>
            </a:extLst>
          </p:cNvPr>
          <p:cNvSpPr txBox="1"/>
          <p:nvPr/>
        </p:nvSpPr>
        <p:spPr>
          <a:xfrm>
            <a:off x="838954" y="4038967"/>
            <a:ext cx="199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Results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C4A3FC3-736F-4634-AD46-8330ED544658}"/>
              </a:ext>
            </a:extLst>
          </p:cNvPr>
          <p:cNvSpPr/>
          <p:nvPr/>
        </p:nvSpPr>
        <p:spPr>
          <a:xfrm>
            <a:off x="857309" y="4415307"/>
            <a:ext cx="2715018" cy="1260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E94A4D9-1E5D-46EE-B752-0CD2125EF2AB}"/>
              </a:ext>
            </a:extLst>
          </p:cNvPr>
          <p:cNvSpPr/>
          <p:nvPr/>
        </p:nvSpPr>
        <p:spPr>
          <a:xfrm>
            <a:off x="850899" y="2599808"/>
            <a:ext cx="2715016" cy="572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9179BA1-E8D5-4868-BF7A-E0F0F189E5AA}"/>
              </a:ext>
            </a:extLst>
          </p:cNvPr>
          <p:cNvSpPr/>
          <p:nvPr/>
        </p:nvSpPr>
        <p:spPr>
          <a:xfrm>
            <a:off x="857312" y="3553986"/>
            <a:ext cx="2708604" cy="473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327FF8-2DCD-4994-8D6D-AC47119A12B3}"/>
              </a:ext>
            </a:extLst>
          </p:cNvPr>
          <p:cNvSpPr txBox="1"/>
          <p:nvPr/>
        </p:nvSpPr>
        <p:spPr>
          <a:xfrm>
            <a:off x="820424" y="3191507"/>
            <a:ext cx="221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Информация о сетке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AFB988-9371-4B5B-A8D2-8C559D883464}"/>
              </a:ext>
            </a:extLst>
          </p:cNvPr>
          <p:cNvSpPr txBox="1"/>
          <p:nvPr/>
        </p:nvSpPr>
        <p:spPr>
          <a:xfrm>
            <a:off x="820424" y="2331933"/>
            <a:ext cx="124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Статистика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E50BB8-47FB-4B72-A441-7B6C771F5A9F}"/>
              </a:ext>
            </a:extLst>
          </p:cNvPr>
          <p:cNvSpPr txBox="1"/>
          <p:nvPr/>
        </p:nvSpPr>
        <p:spPr>
          <a:xfrm>
            <a:off x="2183805" y="1700678"/>
            <a:ext cx="1388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Сбросить вид</a:t>
            </a:r>
          </a:p>
          <a:p>
            <a:r>
              <a:rPr lang="ru-RU" sz="1000" dirty="0"/>
              <a:t>Экспорт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59481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A6338E8-B953-48CA-A6CC-84A0B266DD66}"/>
              </a:ext>
            </a:extLst>
          </p:cNvPr>
          <p:cNvSpPr/>
          <p:nvPr/>
        </p:nvSpPr>
        <p:spPr>
          <a:xfrm>
            <a:off x="3343934" y="474459"/>
            <a:ext cx="5427952" cy="5488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C2AD3-34E6-416A-B5E7-1E0B16375DC5}"/>
              </a:ext>
            </a:extLst>
          </p:cNvPr>
          <p:cNvSpPr txBox="1"/>
          <p:nvPr/>
        </p:nvSpPr>
        <p:spPr>
          <a:xfrm>
            <a:off x="8715981" y="777865"/>
            <a:ext cx="1555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Визуализация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B433115-2F31-4754-B782-7EB14979CA56}"/>
              </a:ext>
            </a:extLst>
          </p:cNvPr>
          <p:cNvSpPr/>
          <p:nvPr/>
        </p:nvSpPr>
        <p:spPr>
          <a:xfrm>
            <a:off x="8758115" y="1565076"/>
            <a:ext cx="2715018" cy="381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06092EA-E21E-42AD-AD31-97722C1133BB}"/>
              </a:ext>
            </a:extLst>
          </p:cNvPr>
          <p:cNvSpPr/>
          <p:nvPr/>
        </p:nvSpPr>
        <p:spPr>
          <a:xfrm>
            <a:off x="8758116" y="1136771"/>
            <a:ext cx="2715018" cy="4818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676DC-903D-4BC2-B49C-7C544B3F6B40}"/>
              </a:ext>
            </a:extLst>
          </p:cNvPr>
          <p:cNvSpPr txBox="1"/>
          <p:nvPr/>
        </p:nvSpPr>
        <p:spPr>
          <a:xfrm>
            <a:off x="8827735" y="1195743"/>
            <a:ext cx="221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Опции изображения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75D5F8-8F10-443E-B7A4-8C2B2FD13B23}"/>
              </a:ext>
            </a:extLst>
          </p:cNvPr>
          <p:cNvSpPr txBox="1"/>
          <p:nvPr/>
        </p:nvSpPr>
        <p:spPr>
          <a:xfrm>
            <a:off x="8703439" y="1893022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6C7082-5067-4176-9E0A-E4F0A94946B7}"/>
              </a:ext>
            </a:extLst>
          </p:cNvPr>
          <p:cNvSpPr txBox="1"/>
          <p:nvPr/>
        </p:nvSpPr>
        <p:spPr>
          <a:xfrm>
            <a:off x="4175925" y="525898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Interpolation Results and Data Points 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8DABD-604E-4CAD-8553-FA80FD6D3963}"/>
              </a:ext>
            </a:extLst>
          </p:cNvPr>
          <p:cNvSpPr txBox="1"/>
          <p:nvPr/>
        </p:nvSpPr>
        <p:spPr>
          <a:xfrm>
            <a:off x="8739759" y="3924130"/>
            <a:ext cx="199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Results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3D9DFBA-F10E-4D51-A019-D541EFCFC7FC}"/>
              </a:ext>
            </a:extLst>
          </p:cNvPr>
          <p:cNvSpPr/>
          <p:nvPr/>
        </p:nvSpPr>
        <p:spPr>
          <a:xfrm>
            <a:off x="8758114" y="4300470"/>
            <a:ext cx="2715018" cy="1260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AF9E16E-DC4C-4F44-AD44-E1A70EE2D794}"/>
              </a:ext>
            </a:extLst>
          </p:cNvPr>
          <p:cNvSpPr/>
          <p:nvPr/>
        </p:nvSpPr>
        <p:spPr>
          <a:xfrm>
            <a:off x="8751704" y="2484971"/>
            <a:ext cx="2715016" cy="572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6B824F9-DFFF-4483-967B-88976000D4F9}"/>
              </a:ext>
            </a:extLst>
          </p:cNvPr>
          <p:cNvSpPr/>
          <p:nvPr/>
        </p:nvSpPr>
        <p:spPr>
          <a:xfrm>
            <a:off x="8758117" y="3439149"/>
            <a:ext cx="2708604" cy="473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E216FD-96A9-4597-BEA0-D7F6387286CC}"/>
              </a:ext>
            </a:extLst>
          </p:cNvPr>
          <p:cNvSpPr txBox="1"/>
          <p:nvPr/>
        </p:nvSpPr>
        <p:spPr>
          <a:xfrm>
            <a:off x="8721229" y="3076670"/>
            <a:ext cx="221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Информация о сетке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C4C3FA-A4F4-4645-9C89-2D621DD2D444}"/>
              </a:ext>
            </a:extLst>
          </p:cNvPr>
          <p:cNvSpPr txBox="1"/>
          <p:nvPr/>
        </p:nvSpPr>
        <p:spPr>
          <a:xfrm>
            <a:off x="8721229" y="2217096"/>
            <a:ext cx="124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Статистика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68F008-E33C-4CD0-94F8-1607D67DB38A}"/>
              </a:ext>
            </a:extLst>
          </p:cNvPr>
          <p:cNvSpPr txBox="1"/>
          <p:nvPr/>
        </p:nvSpPr>
        <p:spPr>
          <a:xfrm>
            <a:off x="10084610" y="1585841"/>
            <a:ext cx="1388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Сбросить вид</a:t>
            </a:r>
          </a:p>
          <a:p>
            <a:r>
              <a:rPr lang="ru-RU" sz="1000" dirty="0"/>
              <a:t>Экспорт изображения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1089E68-7F33-448A-9792-7A4E25192BB9}"/>
              </a:ext>
            </a:extLst>
          </p:cNvPr>
          <p:cNvSpPr/>
          <p:nvPr/>
        </p:nvSpPr>
        <p:spPr>
          <a:xfrm>
            <a:off x="982603" y="1129761"/>
            <a:ext cx="2366230" cy="1695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0FF2DCF-192C-4400-A782-B83AE5C7D8E7}"/>
              </a:ext>
            </a:extLst>
          </p:cNvPr>
          <p:cNvSpPr/>
          <p:nvPr/>
        </p:nvSpPr>
        <p:spPr>
          <a:xfrm>
            <a:off x="982604" y="1136770"/>
            <a:ext cx="2366230" cy="4818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C32426-CE44-40AF-9526-4B3203E4C0F2}"/>
              </a:ext>
            </a:extLst>
          </p:cNvPr>
          <p:cNvSpPr txBox="1"/>
          <p:nvPr/>
        </p:nvSpPr>
        <p:spPr>
          <a:xfrm>
            <a:off x="954075" y="765165"/>
            <a:ext cx="121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B32170-FD20-4817-B3EA-E91A3145F743}"/>
              </a:ext>
            </a:extLst>
          </p:cNvPr>
          <p:cNvSpPr txBox="1"/>
          <p:nvPr/>
        </p:nvSpPr>
        <p:spPr>
          <a:xfrm>
            <a:off x="933041" y="2805379"/>
            <a:ext cx="173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Параметры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E16C1ECD-75EA-4ECA-B9A8-1682C8C1898A}"/>
              </a:ext>
            </a:extLst>
          </p:cNvPr>
          <p:cNvSpPr/>
          <p:nvPr/>
        </p:nvSpPr>
        <p:spPr>
          <a:xfrm>
            <a:off x="982602" y="3154777"/>
            <a:ext cx="2366230" cy="2406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39EA7CA-F361-4A3A-B9B7-E9E6C2691CA5}"/>
              </a:ext>
            </a:extLst>
          </p:cNvPr>
          <p:cNvCxnSpPr/>
          <p:nvPr/>
        </p:nvCxnSpPr>
        <p:spPr>
          <a:xfrm>
            <a:off x="982602" y="6514861"/>
            <a:ext cx="23982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9563EE2B-A647-42AB-B44B-9EBDEB932267}"/>
              </a:ext>
            </a:extLst>
          </p:cNvPr>
          <p:cNvCxnSpPr>
            <a:cxnSpLocks/>
          </p:cNvCxnSpPr>
          <p:nvPr/>
        </p:nvCxnSpPr>
        <p:spPr>
          <a:xfrm>
            <a:off x="8771886" y="6507854"/>
            <a:ext cx="27318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545FCE3-9E62-4440-9FD2-29F05A219DC2}"/>
              </a:ext>
            </a:extLst>
          </p:cNvPr>
          <p:cNvCxnSpPr>
            <a:cxnSpLocks/>
          </p:cNvCxnSpPr>
          <p:nvPr/>
        </p:nvCxnSpPr>
        <p:spPr>
          <a:xfrm>
            <a:off x="3377241" y="6507854"/>
            <a:ext cx="54375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1B9401-6549-42AB-93F6-DF7FA1DC4DE9}"/>
              </a:ext>
            </a:extLst>
          </p:cNvPr>
          <p:cNvSpPr txBox="1"/>
          <p:nvPr/>
        </p:nvSpPr>
        <p:spPr>
          <a:xfrm>
            <a:off x="9944092" y="6159374"/>
            <a:ext cx="85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4E70B6-0D22-4DCE-AAB9-2959D93A7393}"/>
              </a:ext>
            </a:extLst>
          </p:cNvPr>
          <p:cNvSpPr txBox="1"/>
          <p:nvPr/>
        </p:nvSpPr>
        <p:spPr>
          <a:xfrm>
            <a:off x="1931176" y="6152651"/>
            <a:ext cx="85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20%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ED88BF-62B2-4236-8A72-8AD77E849F43}"/>
              </a:ext>
            </a:extLst>
          </p:cNvPr>
          <p:cNvSpPr txBox="1"/>
          <p:nvPr/>
        </p:nvSpPr>
        <p:spPr>
          <a:xfrm>
            <a:off x="5676901" y="6161369"/>
            <a:ext cx="85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60%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9695A907-16E7-48A3-B242-2E4E62DA77A9}"/>
              </a:ext>
            </a:extLst>
          </p:cNvPr>
          <p:cNvSpPr/>
          <p:nvPr/>
        </p:nvSpPr>
        <p:spPr>
          <a:xfrm>
            <a:off x="982602" y="474464"/>
            <a:ext cx="10490530" cy="548129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AC99FEA-D0F7-4CE2-AABA-C6BF91A52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396" y="1023073"/>
            <a:ext cx="4718485" cy="192575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0562983-E1E7-4C7B-BDF2-8099295149A3}"/>
              </a:ext>
            </a:extLst>
          </p:cNvPr>
          <p:cNvSpPr txBox="1"/>
          <p:nvPr/>
        </p:nvSpPr>
        <p:spPr>
          <a:xfrm>
            <a:off x="10821011" y="427593"/>
            <a:ext cx="121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 </a:t>
            </a:r>
            <a:r>
              <a:rPr lang="en-US" sz="1200" dirty="0" err="1"/>
              <a:t>En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0928501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58</Words>
  <Application>Microsoft Office PowerPoint</Application>
  <PresentationFormat>Широкоэкранный</PresentationFormat>
  <Paragraphs>29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nirst</dc:creator>
  <cp:lastModifiedBy> </cp:lastModifiedBy>
  <cp:revision>2</cp:revision>
  <dcterms:created xsi:type="dcterms:W3CDTF">2025-08-02T15:12:41Z</dcterms:created>
  <dcterms:modified xsi:type="dcterms:W3CDTF">2025-08-02T17:23:50Z</dcterms:modified>
</cp:coreProperties>
</file>