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2" r:id="rId6"/>
    <p:sldId id="265" r:id="rId7"/>
    <p:sldId id="266" r:id="rId8"/>
    <p:sldId id="259" r:id="rId9"/>
    <p:sldId id="267" r:id="rId10"/>
    <p:sldId id="261" r:id="rId11"/>
    <p:sldId id="268" r:id="rId12"/>
    <p:sldId id="269" r:id="rId13"/>
    <p:sldId id="270" r:id="rId14"/>
    <p:sldId id="271" r:id="rId15"/>
    <p:sldId id="272" r:id="rId16"/>
    <p:sldId id="260" r:id="rId17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don Freeman" initials="GF" lastIdx="1" clrIdx="0">
    <p:extLst>
      <p:ext uri="{19B8F6BF-5375-455C-9EA6-DF929625EA0E}">
        <p15:presenceInfo xmlns:p15="http://schemas.microsoft.com/office/powerpoint/2012/main" userId="9e1d834b9b6379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20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40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1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85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781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9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457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7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3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1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74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7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47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9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3C7FF39-8B56-47C8-B1A3-EC4A73C6B245}" type="datetimeFigureOut">
              <a:rPr lang="ru-RU" smtClean="0"/>
              <a:t>12.02.2023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41B438-E51D-4A56-845F-349CC3EAEC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57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ySokolovV/PhysPro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96392-6507-3627-A35D-E0A03352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291" y="17418"/>
            <a:ext cx="6113418" cy="74022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Содержание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50F38-311D-4096-24DB-9672A7D5140F}"/>
              </a:ext>
            </a:extLst>
          </p:cNvPr>
          <p:cNvSpPr txBox="1"/>
          <p:nvPr/>
        </p:nvSpPr>
        <p:spPr>
          <a:xfrm>
            <a:off x="0" y="757647"/>
            <a:ext cx="8480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Агрегатное состояние вещества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Цель проекта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Распределение Максвелла-Больцмана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Математическая модель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Физическая модель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Параметры модели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Программная реализация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0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pPr algn="ctr"/>
            <a:r>
              <a:rPr lang="ru-RU" dirty="0"/>
              <a:t>Параметры модели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00345-F7B5-1419-E3FE-6038D397D5B8}"/>
              </a:ext>
            </a:extLst>
          </p:cNvPr>
          <p:cNvSpPr txBox="1"/>
          <p:nvPr/>
        </p:nvSpPr>
        <p:spPr>
          <a:xfrm>
            <a:off x="276837" y="1690687"/>
            <a:ext cx="900736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Количество частиц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Минимальная и максимальная скорость движения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Минимальная и максимальная масса частиц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69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pPr algn="ctr"/>
            <a:r>
              <a:rPr lang="ru-RU" dirty="0"/>
              <a:t>Программная реализация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40AFBD-0030-EB48-860E-1B69D82A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709497"/>
            <a:ext cx="790685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8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Формат </a:t>
            </a:r>
            <a:r>
              <a:rPr lang="en-US" sz="4400" dirty="0"/>
              <a:t>JSON</a:t>
            </a:r>
            <a:endParaRPr lang="ru-R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BDE4-F5B1-7ACA-A33D-9467804D9A0B}"/>
              </a:ext>
            </a:extLst>
          </p:cNvPr>
          <p:cNvSpPr txBox="1"/>
          <p:nvPr/>
        </p:nvSpPr>
        <p:spPr>
          <a:xfrm>
            <a:off x="435429" y="1665787"/>
            <a:ext cx="111469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JSON (JavaScript Object Notation</a:t>
            </a:r>
            <a:r>
              <a:rPr lang="en-US" dirty="0"/>
              <a:t>) -</a:t>
            </a:r>
            <a:r>
              <a:rPr lang="ru-RU" dirty="0"/>
              <a:t> текстовый формат обмена данными, основанный на JavaScript. Как и многие другие текстовые форматы, JSON легко читается людьми</a:t>
            </a:r>
            <a:endParaRPr lang="en-US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"firstName"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Иван"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Иванов"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address"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"streetAddress"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Московское ш., 101, кв.101"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Ленинград"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postalCode"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101101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"phoneNumbers"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"812 123-1234"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"916 123-4567"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ru-RU" dirty="0"/>
              <a:t>В моём проекте </a:t>
            </a:r>
            <a:r>
              <a:rPr lang="en-US" dirty="0"/>
              <a:t>JSON </a:t>
            </a:r>
            <a:r>
              <a:rPr lang="ru-RU" dirty="0"/>
              <a:t>используется для задания параметров модели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pPr algn="ctr"/>
            <a:r>
              <a:rPr lang="ru-RU" dirty="0"/>
              <a:t>Класс </a:t>
            </a:r>
            <a:r>
              <a:rPr lang="en-US" dirty="0"/>
              <a:t>Particle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BDE4-F5B1-7ACA-A33D-9467804D9A0B}"/>
              </a:ext>
            </a:extLst>
          </p:cNvPr>
          <p:cNvSpPr txBox="1"/>
          <p:nvPr/>
        </p:nvSpPr>
        <p:spPr>
          <a:xfrm>
            <a:off x="522514" y="1214438"/>
            <a:ext cx="11146971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Particle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m_dy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m_dx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m; }</a:t>
            </a:r>
          </a:p>
          <a:p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x; }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y; }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44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pPr algn="ctr"/>
            <a:r>
              <a:rPr lang="ru-RU" dirty="0"/>
              <a:t>Класс</a:t>
            </a:r>
            <a:r>
              <a:rPr lang="en-US" dirty="0"/>
              <a:t> UI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BDE4-F5B1-7ACA-A33D-9467804D9A0B}"/>
              </a:ext>
            </a:extLst>
          </p:cNvPr>
          <p:cNvSpPr txBox="1"/>
          <p:nvPr/>
        </p:nvSpPr>
        <p:spPr>
          <a:xfrm>
            <a:off x="522514" y="1309688"/>
            <a:ext cx="1114697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::vector&lt;Particle&lt;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&gt;&gt;* particles =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TextOutput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::vector&lt;Point&gt; area;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checkBoundX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checkBoundY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drawArea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Particle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TextOutput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char**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uiShow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6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pPr algn="ctr"/>
            <a:r>
              <a:rPr lang="en-US" dirty="0"/>
              <a:t>OpenGL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BDE4-F5B1-7ACA-A33D-9467804D9A0B}"/>
              </a:ext>
            </a:extLst>
          </p:cNvPr>
          <p:cNvSpPr txBox="1"/>
          <p:nvPr/>
        </p:nvSpPr>
        <p:spPr>
          <a:xfrm>
            <a:off x="522514" y="1385888"/>
            <a:ext cx="11146971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glClearColor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glClear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(GL_COLOR_BUFFER_BIT | GL_DEPTH_BUFFER_BIT);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drawArea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drawText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glPointSize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(GL_POINTS);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particles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();it !=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particles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();++it)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glColor3f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-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xMax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xMax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= 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-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yMax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(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yMax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glVertex2f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glutSwapBuffers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2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6"/>
            <a:ext cx="10233800" cy="1148884"/>
          </a:xfrm>
        </p:spPr>
        <p:txBody>
          <a:bodyPr/>
          <a:lstStyle/>
          <a:p>
            <a:pPr algn="ctr"/>
            <a:r>
              <a:rPr lang="ru-RU" dirty="0"/>
              <a:t>Программная реализация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7180DB-4786-F567-055E-3EC069C8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81" y="1514010"/>
            <a:ext cx="7501737" cy="51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5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96392-6507-3627-A35D-E0A03352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291" y="17418"/>
            <a:ext cx="6113418" cy="740229"/>
          </a:xfrm>
        </p:spPr>
        <p:txBody>
          <a:bodyPr>
            <a:normAutofit/>
          </a:bodyPr>
          <a:lstStyle/>
          <a:p>
            <a:r>
              <a:rPr lang="ru-RU" sz="4000" dirty="0"/>
              <a:t>Агрегатное состояние вещества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50F38-311D-4096-24DB-9672A7D5140F}"/>
              </a:ext>
            </a:extLst>
          </p:cNvPr>
          <p:cNvSpPr txBox="1"/>
          <p:nvPr/>
        </p:nvSpPr>
        <p:spPr>
          <a:xfrm>
            <a:off x="0" y="654273"/>
            <a:ext cx="84807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Твердое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В твёрдом состоянии вещество сохраняет как форму, так и объём</a:t>
            </a:r>
            <a:r>
              <a:rPr lang="en-U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При низких температурах все вещества замерзают — превращаются в твёрдые тела.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Жидкое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В жидком состоянии вещество сохраняет объём, но не сохраняет форму</a:t>
            </a:r>
            <a:r>
              <a:rPr lang="en-US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 Жидкое состояние обычно считают промежуточным между твёрдым телом , газом и водой.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Газообразное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Газообразное состояние характерно тем, что оно не сохраняет ни форму, ни объём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dirty="0"/>
              <a:t>Причем заполняет весь доступный ему объём. Это состояние, свойственное веществам с малой плотностью.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0A64E1-8310-0305-D2A3-55D9CFFF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13" y="2840591"/>
            <a:ext cx="3615496" cy="21783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8CC70F-0CFF-CFA5-8BE5-FB3431EBE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13" y="654273"/>
            <a:ext cx="3756898" cy="20290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389675-E918-7BC2-BCF0-814DF7B0F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13" y="5114285"/>
            <a:ext cx="3615495" cy="17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2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92648-E9E1-5F18-8196-5FEDBA55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Газообразное </a:t>
            </a:r>
            <a:r>
              <a:rPr lang="ru-RU" sz="5400" dirty="0"/>
              <a:t>состояние вещества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96125-0010-0E51-F8CF-1B62741E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851750"/>
            <a:ext cx="1023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Одно из трех основных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агрегатных состояний вещества не считая плазму, характеризующееся очень слабыми связями между составляющими его частицами (молекулами, атомами или ионами), а также их большой подвижностью.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Частицы газа почти свободно и хаотически движутся в промежутках между столкновениями, во время которых происходит резкое изменение характера их движения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Газообразное состояние — самое распространённое состояние вещества Вселенной.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Чтобы испарить жидкость в газ, вовсе необязательно её нагревать. Можно уменьшить атмосферное давление поднятием на высоту, либо вакуумированием.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38939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1E4F1-DD63-D576-C153-FD9C8CE6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EA0A3-4453-E936-2412-B7734347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541619"/>
          </a:xfrm>
        </p:spPr>
        <p:txBody>
          <a:bodyPr>
            <a:normAutofit/>
          </a:bodyPr>
          <a:lstStyle/>
          <a:p>
            <a:r>
              <a:rPr lang="ru-RU" dirty="0"/>
              <a:t>Тип проекта – Исследовательский</a:t>
            </a:r>
          </a:p>
          <a:p>
            <a:r>
              <a:rPr lang="ru-RU" dirty="0"/>
              <a:t>Цель</a:t>
            </a:r>
            <a:r>
              <a:rPr lang="ru-RU" sz="2800" dirty="0"/>
              <a:t> проекта – Изучение распределения Максвелла-Больцмана. Моделирование движения частиц газа</a:t>
            </a:r>
            <a:r>
              <a:rPr lang="en-US" sz="2800" dirty="0"/>
              <a:t>.</a:t>
            </a:r>
            <a:endParaRPr lang="ru-RU" sz="2800" dirty="0"/>
          </a:p>
          <a:p>
            <a:r>
              <a:rPr lang="ru-RU" dirty="0"/>
              <a:t>Проблема проекта </a:t>
            </a:r>
            <a:r>
              <a:rPr lang="ru-RU" sz="2800" dirty="0"/>
              <a:t>– определить параметры движения частиц(случайного процесса)</a:t>
            </a:r>
          </a:p>
          <a:p>
            <a:r>
              <a:rPr lang="ru-RU" sz="2800" dirty="0"/>
              <a:t>Способы решения – моделирование с использованием персонального компьютера</a:t>
            </a:r>
            <a:endParaRPr lang="en-US" sz="2800" dirty="0"/>
          </a:p>
          <a:p>
            <a:r>
              <a:rPr lang="ru-RU" dirty="0"/>
              <a:t>Условие моделирования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ru-RU" sz="2800" dirty="0"/>
              <a:t>Абсолютно упругий удар </a:t>
            </a:r>
          </a:p>
          <a:p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83673-4E91-A56B-703F-1AE8EB93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4041"/>
          </a:xfrm>
        </p:spPr>
        <p:txBody>
          <a:bodyPr/>
          <a:lstStyle/>
          <a:p>
            <a:pPr algn="ctr"/>
            <a:r>
              <a:rPr lang="ru-RU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Распределение  Максвелла-Больцмана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46FFB-7E80-6172-E8EA-D5257F0E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9166"/>
            <a:ext cx="10233800" cy="4687797"/>
          </a:xfrm>
        </p:spPr>
        <p:txBody>
          <a:bodyPr/>
          <a:lstStyle/>
          <a:p>
            <a:r>
              <a:rPr lang="ru-RU" dirty="0"/>
              <a:t>Распределение Максвелла лежит в основе кинетической теории газов, объясняющей многие фундаментальные свойства газов, включая давление и диффузию. С его помощью вычисляются средние и наиболее вероятные скорости и энергии молекул газа. Оно также применимо для описания электронных процессов переноса и других явлений в физике и химии. Распределение Максвелла может быть получено при помощи статистической механики.</a:t>
            </a:r>
          </a:p>
        </p:txBody>
      </p:sp>
    </p:spTree>
    <p:extLst>
      <p:ext uri="{BB962C8B-B14F-4D97-AF65-F5344CB8AC3E}">
        <p14:creationId xmlns:p14="http://schemas.microsoft.com/office/powerpoint/2010/main" val="414849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B8A1A5-014E-18EA-F51D-512202E3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96" y="1127760"/>
            <a:ext cx="5572251" cy="460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195CB-1A61-99A4-FC9C-9D85D371B73B}"/>
              </a:ext>
            </a:extLst>
          </p:cNvPr>
          <p:cNvSpPr txBox="1"/>
          <p:nvPr/>
        </p:nvSpPr>
        <p:spPr>
          <a:xfrm>
            <a:off x="2111828" y="398808"/>
            <a:ext cx="796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ru-RU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Распределение  Максвелла-Больцмана</a:t>
            </a:r>
          </a:p>
        </p:txBody>
      </p:sp>
    </p:spTree>
    <p:extLst>
      <p:ext uri="{BB962C8B-B14F-4D97-AF65-F5344CB8AC3E}">
        <p14:creationId xmlns:p14="http://schemas.microsoft.com/office/powerpoint/2010/main" val="17569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195CB-1A61-99A4-FC9C-9D85D371B73B}"/>
              </a:ext>
            </a:extLst>
          </p:cNvPr>
          <p:cNvSpPr txBox="1"/>
          <p:nvPr/>
        </p:nvSpPr>
        <p:spPr>
          <a:xfrm>
            <a:off x="2111828" y="398808"/>
            <a:ext cx="796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ru-RU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Распределение  Максвелла-Больцмана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6989C5-3883-CE55-EC87-BA876316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67" y="1304699"/>
            <a:ext cx="8139904" cy="53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pPr algn="ctr"/>
            <a:r>
              <a:rPr lang="ru-RU" dirty="0"/>
              <a:t>Математическая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06CAB-91EF-4210-52A6-69664EA58C04}"/>
                  </a:ext>
                </a:extLst>
              </p:cNvPr>
              <p:cNvSpPr txBox="1"/>
              <p:nvPr/>
            </p:nvSpPr>
            <p:spPr>
              <a:xfrm>
                <a:off x="315985" y="1690688"/>
                <a:ext cx="11543251" cy="2872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Скорости и массы частиц задаются случайным образом в заданном пределе.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3200" dirty="0"/>
                  <a:t>Формула расчета скорости частиц при соударении.</a:t>
                </a:r>
              </a:p>
              <a:p>
                <a:endParaRPr lang="ru-RU" sz="3200" dirty="0"/>
              </a:p>
              <a:p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32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32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206CAB-91EF-4210-52A6-69664EA5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85" y="1690688"/>
                <a:ext cx="11543251" cy="2872581"/>
              </a:xfrm>
              <a:prstGeom prst="rect">
                <a:avLst/>
              </a:prstGeom>
              <a:blipFill>
                <a:blip r:embed="rId2"/>
                <a:stretch>
                  <a:fillRect l="-1215" t="-2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2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4F59-885B-F886-102A-F4CB0FF9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</p:spPr>
        <p:txBody>
          <a:bodyPr/>
          <a:lstStyle/>
          <a:p>
            <a:r>
              <a:rPr lang="ru-RU" dirty="0"/>
              <a:t>               Физическая модель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06CAB-91EF-4210-52A6-69664EA58C04}"/>
              </a:ext>
            </a:extLst>
          </p:cNvPr>
          <p:cNvSpPr txBox="1"/>
          <p:nvPr/>
        </p:nvSpPr>
        <p:spPr>
          <a:xfrm>
            <a:off x="315985" y="1690688"/>
            <a:ext cx="11543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Модель выполнена в среде разработки </a:t>
            </a:r>
            <a:r>
              <a:rPr lang="en-US" sz="3200" dirty="0"/>
              <a:t>Microsoft 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Язык программирования С++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Библиотека визуализации </a:t>
            </a:r>
            <a:r>
              <a:rPr lang="en-US" sz="3200" dirty="0"/>
              <a:t>OpenGL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https://github.com/AndreySokolovV/PhysProj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9490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585</TotalTime>
  <Words>886</Words>
  <Application>Microsoft Office PowerPoint</Application>
  <PresentationFormat>Широкоэкранный</PresentationFormat>
  <Paragraphs>129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Cascadia Mono</vt:lpstr>
      <vt:lpstr>Consolas</vt:lpstr>
      <vt:lpstr>Corbel</vt:lpstr>
      <vt:lpstr>Глубина</vt:lpstr>
      <vt:lpstr>Содержание</vt:lpstr>
      <vt:lpstr>Агрегатное состояние вещества</vt:lpstr>
      <vt:lpstr>Газообразное состояние вещества</vt:lpstr>
      <vt:lpstr>Цель проекта</vt:lpstr>
      <vt:lpstr>Распределение  Максвелла-Больцмана</vt:lpstr>
      <vt:lpstr>Презентация PowerPoint</vt:lpstr>
      <vt:lpstr>Презентация PowerPoint</vt:lpstr>
      <vt:lpstr>Математическая модель</vt:lpstr>
      <vt:lpstr>               Физическая модель</vt:lpstr>
      <vt:lpstr>Параметры модели</vt:lpstr>
      <vt:lpstr>Программная реализация</vt:lpstr>
      <vt:lpstr>Формат JSON</vt:lpstr>
      <vt:lpstr>Класс Particle</vt:lpstr>
      <vt:lpstr>Класс UI</vt:lpstr>
      <vt:lpstr>OpenGL</vt:lpstr>
      <vt:lpstr>Программная реализация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Gordon Freeman</dc:creator>
  <cp:lastModifiedBy>Gordon Freeman</cp:lastModifiedBy>
  <cp:revision>68</cp:revision>
  <cp:lastPrinted>2022-10-15T11:56:05Z</cp:lastPrinted>
  <dcterms:created xsi:type="dcterms:W3CDTF">2022-10-07T10:47:46Z</dcterms:created>
  <dcterms:modified xsi:type="dcterms:W3CDTF">2023-02-12T11:42:34Z</dcterms:modified>
</cp:coreProperties>
</file>