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8" r:id="rId7"/>
    <p:sldId id="263" r:id="rId8"/>
    <p:sldId id="259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5C93-ECAD-4C25-BB58-8C8FC858EE40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6697-9FDD-4642-A0C2-D3C89A76AB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5C93-ECAD-4C25-BB58-8C8FC858EE40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6697-9FDD-4642-A0C2-D3C89A76AB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5C93-ECAD-4C25-BB58-8C8FC858EE40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6697-9FDD-4642-A0C2-D3C89A76AB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5C93-ECAD-4C25-BB58-8C8FC858EE40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6697-9FDD-4642-A0C2-D3C89A76AB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5C93-ECAD-4C25-BB58-8C8FC858EE40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6697-9FDD-4642-A0C2-D3C89A76AB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5C93-ECAD-4C25-BB58-8C8FC858EE40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6697-9FDD-4642-A0C2-D3C89A76AB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5C93-ECAD-4C25-BB58-8C8FC858EE40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6697-9FDD-4642-A0C2-D3C89A76AB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5C93-ECAD-4C25-BB58-8C8FC858EE40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6697-9FDD-4642-A0C2-D3C89A76AB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5C93-ECAD-4C25-BB58-8C8FC858EE40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6697-9FDD-4642-A0C2-D3C89A76AB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5C93-ECAD-4C25-BB58-8C8FC858EE40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6697-9FDD-4642-A0C2-D3C89A76AB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5C93-ECAD-4C25-BB58-8C8FC858EE40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6697-9FDD-4642-A0C2-D3C89A76AB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D5C93-ECAD-4C25-BB58-8C8FC858EE40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C6697-9FDD-4642-A0C2-D3C89A76ABC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distribute/googleplay/developer-consol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distribute/googleplay/about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developer.android.com/distribute/tools/promote/badg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distribute/tools/promote/linking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distribute/tools/launch-checklis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убликации приложения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http://developer.android.com/distribute/googleplay/developer-console.html</a:t>
            </a:r>
            <a:endParaRPr lang="ru-RU" dirty="0" smtClean="0"/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oogle Play on an Android Table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9500" y="2876550"/>
            <a:ext cx="5524500" cy="39814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Play is designed to connect users with great apps and games</a:t>
            </a:r>
            <a:r>
              <a:rPr lang="en-US" dirty="0" smtClean="0"/>
              <a:t>.</a:t>
            </a:r>
          </a:p>
          <a:p>
            <a:r>
              <a:rPr lang="en-US" dirty="0" smtClean="0">
                <a:hlinkClick r:id="rId3"/>
              </a:rPr>
              <a:t>http://developer.android.com/distribute/googleplay/about.html</a:t>
            </a:r>
            <a:r>
              <a:rPr lang="en-US" dirty="0" smtClean="0"/>
              <a:t> </a:t>
            </a:r>
            <a:endParaRPr lang="ru-RU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</a:t>
            </a:r>
            <a:r>
              <a:rPr lang="en-US" dirty="0" smtClean="0"/>
              <a:t>Play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Приложение</a:t>
            </a:r>
            <a:r>
              <a:rPr lang="en-US" dirty="0" smtClean="0"/>
              <a:t> </a:t>
            </a:r>
            <a:r>
              <a:rPr lang="ru-RU" dirty="0" smtClean="0"/>
              <a:t>и веб-сайт</a:t>
            </a:r>
          </a:p>
          <a:p>
            <a:r>
              <a:rPr lang="ru-RU" dirty="0" smtClean="0"/>
              <a:t>Поиск</a:t>
            </a:r>
          </a:p>
          <a:p>
            <a:pPr lvl="1"/>
            <a:r>
              <a:rPr lang="en-US" dirty="0"/>
              <a:t>In results, users find the most relevant, most popular apps at the top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Рейтинг</a:t>
            </a:r>
          </a:p>
          <a:p>
            <a:r>
              <a:rPr lang="en-US" dirty="0"/>
              <a:t>Top Charts and Lists</a:t>
            </a:r>
          </a:p>
          <a:p>
            <a:pPr lvl="1"/>
            <a:r>
              <a:rPr lang="en-US" dirty="0"/>
              <a:t>Top charts keep users in touch with what’s popular and trending with Android users, right </a:t>
            </a:r>
            <a:r>
              <a:rPr lang="en-US" dirty="0" smtClean="0"/>
              <a:t>from</a:t>
            </a:r>
            <a:endParaRPr lang="ru-RU" dirty="0" smtClean="0"/>
          </a:p>
          <a:p>
            <a:pPr lvl="1"/>
            <a:r>
              <a:rPr lang="en-US" dirty="0"/>
              <a:t>country-specific in Google Play's most popular </a:t>
            </a:r>
            <a:r>
              <a:rPr lang="en-US" dirty="0" smtClean="0"/>
              <a:t>countries</a:t>
            </a:r>
            <a:endParaRPr lang="ru-RU" dirty="0" smtClean="0"/>
          </a:p>
          <a:p>
            <a:r>
              <a:rPr lang="en-US" dirty="0"/>
              <a:t>Featured, Staff Picks, Collections, and </a:t>
            </a:r>
            <a:r>
              <a:rPr lang="en-US" dirty="0" smtClean="0"/>
              <a:t>Badges</a:t>
            </a:r>
            <a:endParaRPr lang="ru-RU" dirty="0" smtClean="0"/>
          </a:p>
          <a:p>
            <a:pPr lvl="1"/>
            <a:r>
              <a:rPr lang="en-US" dirty="0"/>
              <a:t>The Google Play editorial team </a:t>
            </a:r>
            <a:r>
              <a:rPr lang="en-US" dirty="0" smtClean="0"/>
              <a:t>promotes </a:t>
            </a:r>
            <a:r>
              <a:rPr lang="en-US" dirty="0"/>
              <a:t>great apps in the </a:t>
            </a:r>
            <a:r>
              <a:rPr lang="en-US" i="1" dirty="0"/>
              <a:t>Featured</a:t>
            </a:r>
            <a:r>
              <a:rPr lang="en-US" dirty="0"/>
              <a:t>, </a:t>
            </a:r>
            <a:r>
              <a:rPr lang="en-US" i="1" dirty="0"/>
              <a:t>Staff Picks</a:t>
            </a:r>
            <a:r>
              <a:rPr lang="en-US" dirty="0"/>
              <a:t>, and other collections.</a:t>
            </a:r>
          </a:p>
          <a:p>
            <a:pPr lvl="1"/>
            <a:endParaRPr lang="ru-RU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Ratings and </a:t>
            </a:r>
            <a:r>
              <a:rPr lang="en-US" dirty="0" smtClean="0"/>
              <a:t>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Рейтинг влияет на позицию приложения в результатах поиска</a:t>
            </a:r>
            <a:endParaRPr lang="en-US" dirty="0" smtClean="0"/>
          </a:p>
          <a:p>
            <a:r>
              <a:rPr lang="ru-RU" dirty="0" smtClean="0"/>
              <a:t>Используется редакторами </a:t>
            </a:r>
            <a:r>
              <a:rPr lang="en-US" dirty="0" smtClean="0"/>
              <a:t>Play Market </a:t>
            </a:r>
            <a:r>
              <a:rPr lang="ru-RU" dirty="0" smtClean="0"/>
              <a:t>для продвижения приложений</a:t>
            </a:r>
            <a:endParaRPr lang="en-US" dirty="0"/>
          </a:p>
        </p:txBody>
      </p:sp>
      <p:pic>
        <p:nvPicPr>
          <p:cNvPr id="1026" name="Picture 2" descr="http://developer.android.com/images/gp-rating-we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3837417"/>
            <a:ext cx="9144000" cy="26159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 Charts and Lists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766584" y="1851501"/>
          <a:ext cx="3610832" cy="4023360"/>
        </p:xfrm>
        <a:graphic>
          <a:graphicData uri="http://schemas.openxmlformats.org/drawingml/2006/table">
            <a:tbl>
              <a:tblPr/>
              <a:tblGrid>
                <a:gridCol w="1805416"/>
                <a:gridCol w="1805416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Top Free</a:t>
                      </a:r>
                    </a:p>
                  </a:txBody>
                  <a:tcPr marL="114300" marR="114300" marT="38100" marB="38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Free apps and free games lists</a:t>
                      </a:r>
                    </a:p>
                  </a:txBody>
                  <a:tcPr marL="114300" marR="114300" marT="38100" marB="38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Top Paid</a:t>
                      </a:r>
                    </a:p>
                  </a:txBody>
                  <a:tcPr marL="114300" marR="114300" marT="38100" marB="38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Paid apps and paid games lists</a:t>
                      </a:r>
                    </a:p>
                  </a:txBody>
                  <a:tcPr marL="114300" marR="114300" marT="38100" marB="38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Top Grossing</a:t>
                      </a:r>
                    </a:p>
                  </a:txBody>
                  <a:tcPr marL="114300" marR="114300" marT="38100" marB="38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Gross proceeds, free or paid</a:t>
                      </a:r>
                    </a:p>
                  </a:txBody>
                  <a:tcPr marL="114300" marR="114300" marT="38100" marB="38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Top New Free</a:t>
                      </a:r>
                    </a:p>
                  </a:txBody>
                  <a:tcPr marL="114300" marR="114300" marT="38100" marB="38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Less than 30 days old</a:t>
                      </a:r>
                    </a:p>
                  </a:txBody>
                  <a:tcPr marL="114300" marR="114300" marT="38100" marB="38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Top New Paid</a:t>
                      </a:r>
                    </a:p>
                  </a:txBody>
                  <a:tcPr marL="114300" marR="114300" marT="38100" marB="38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Less than 30 days old</a:t>
                      </a:r>
                    </a:p>
                  </a:txBody>
                  <a:tcPr marL="114300" marR="114300" marT="38100" marB="38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Trending</a:t>
                      </a:r>
                    </a:p>
                  </a:txBody>
                  <a:tcPr marL="114300" marR="114300" marT="38100" marB="38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New arrivals growing quickly in installs</a:t>
                      </a:r>
                    </a:p>
                  </a:txBody>
                  <a:tcPr marL="114300" marR="114300" marT="38100" marB="38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Featured and Staff Picks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Еженедельное обновление редакторами магазина.</a:t>
            </a:r>
          </a:p>
          <a:p>
            <a:r>
              <a:rPr lang="ru-RU" dirty="0" smtClean="0"/>
              <a:t>Цель: продвижение хороших приложений</a:t>
            </a:r>
          </a:p>
          <a:p>
            <a:pPr lvl="1"/>
            <a:r>
              <a:rPr lang="en-US" dirty="0" smtClean="0"/>
              <a:t>The </a:t>
            </a:r>
            <a:r>
              <a:rPr lang="en-US" i="1" dirty="0" smtClean="0"/>
              <a:t>Featured</a:t>
            </a:r>
            <a:r>
              <a:rPr lang="en-US" dirty="0" smtClean="0"/>
              <a:t> (</a:t>
            </a:r>
            <a:r>
              <a:rPr lang="ru-RU" dirty="0" smtClean="0"/>
              <a:t>новинки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/>
              <a:t>collections highlight the latest and greatest app</a:t>
            </a:r>
            <a:endParaRPr lang="ru-RU" dirty="0" smtClean="0"/>
          </a:p>
          <a:p>
            <a:pPr lvl="1"/>
            <a:r>
              <a:rPr lang="en-US" i="1" dirty="0" smtClean="0"/>
              <a:t>Staff Picks</a:t>
            </a:r>
            <a:r>
              <a:rPr lang="en-US" dirty="0" smtClean="0"/>
              <a:t> collects all recently featured apps and games on Google Play</a:t>
            </a:r>
            <a:r>
              <a:rPr lang="ru-RU" dirty="0" smtClean="0"/>
              <a:t> </a:t>
            </a:r>
            <a:r>
              <a:rPr lang="en-US" dirty="0" smtClean="0"/>
              <a:t>for Android tablets</a:t>
            </a:r>
            <a:r>
              <a:rPr lang="ru-RU" smtClean="0"/>
              <a:t> (?)</a:t>
            </a:r>
            <a:endParaRPr lang="ru-RU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i="1" dirty="0" smtClean="0"/>
              <a:t>    </a:t>
            </a:r>
            <a:r>
              <a:rPr lang="en-US" i="1" dirty="0" smtClean="0"/>
              <a:t>Editors</a:t>
            </a:r>
            <a:r>
              <a:rPr lang="en-US" i="1" dirty="0"/>
              <a:t>’ Choice</a:t>
            </a:r>
            <a:r>
              <a:rPr lang="en-US" dirty="0"/>
              <a:t> is a </a:t>
            </a:r>
            <a:r>
              <a:rPr lang="en-US" dirty="0" err="1"/>
              <a:t>curated</a:t>
            </a:r>
            <a:r>
              <a:rPr lang="en-US" dirty="0"/>
              <a:t> collection of apps that highlights some of the very best apps available on Android. Editors choose these apps for quality and great user interface, long-term popularity and innovative use of Android features</a:t>
            </a:r>
            <a:r>
              <a:rPr lang="en-US" dirty="0" smtClean="0"/>
              <a:t>.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 </a:t>
            </a:r>
            <a:r>
              <a:rPr lang="en-US" dirty="0" smtClean="0"/>
              <a:t>Top Developer is a badge recognizing established, respected developers for their commitment to launching high-quality and innovative apps on Android.</a:t>
            </a:r>
            <a:endParaRPr lang="ru-RU" dirty="0" smtClean="0"/>
          </a:p>
          <a:p>
            <a:pPr marL="342900" lvl="1" indent="-342900">
              <a:buNone/>
            </a:pPr>
            <a:r>
              <a:rPr lang="ru-RU" dirty="0" smtClean="0">
                <a:hlinkClick r:id="rId2"/>
              </a:rPr>
              <a:t>  </a:t>
            </a:r>
            <a:r>
              <a:rPr lang="en-US" dirty="0" smtClean="0">
                <a:hlinkClick r:id="rId2"/>
              </a:rPr>
              <a:t>http://developer.android.com/distribute/tools/promote/badges.html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0243" name="Picture 3" descr="D:\SPBSTU\Android\editorschoice_an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602061"/>
            <a:ext cx="314771" cy="314771"/>
          </a:xfrm>
          <a:prstGeom prst="rect">
            <a:avLst/>
          </a:prstGeom>
          <a:noFill/>
        </p:spPr>
      </p:pic>
      <p:pic>
        <p:nvPicPr>
          <p:cNvPr id="10244" name="Picture 4" descr="D:\SPBSTU\Android\topdev_an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3573016"/>
            <a:ext cx="288032" cy="2880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 приложения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Страна</a:t>
            </a:r>
          </a:p>
          <a:p>
            <a:pPr lvl="1"/>
            <a:r>
              <a:rPr lang="ru-RU" dirty="0" smtClean="0"/>
              <a:t>190 стран</a:t>
            </a:r>
          </a:p>
          <a:p>
            <a:r>
              <a:rPr lang="ru-RU" dirty="0" smtClean="0"/>
              <a:t>Рейтинг</a:t>
            </a:r>
          </a:p>
          <a:p>
            <a:r>
              <a:rPr lang="ru-RU" dirty="0" smtClean="0"/>
              <a:t>Категория</a:t>
            </a:r>
          </a:p>
          <a:p>
            <a:pPr lvl="1"/>
            <a:r>
              <a:rPr lang="en-US" dirty="0" smtClean="0"/>
              <a:t>Inside </a:t>
            </a:r>
            <a:r>
              <a:rPr lang="en-US" dirty="0"/>
              <a:t>each category, apps are ranked based on a combination of ratings, reviews, downloads, country, and other factors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Ссылка на приложение в </a:t>
            </a:r>
            <a:r>
              <a:rPr lang="en-US" dirty="0" smtClean="0"/>
              <a:t>Play Market</a:t>
            </a:r>
          </a:p>
          <a:p>
            <a:pPr lvl="1"/>
            <a:r>
              <a:rPr lang="en-US" dirty="0"/>
              <a:t>Store Listing </a:t>
            </a:r>
            <a:r>
              <a:rPr lang="en-US" dirty="0" smtClean="0"/>
              <a:t>Pages</a:t>
            </a:r>
            <a:endParaRPr lang="ru-RU" dirty="0" smtClean="0"/>
          </a:p>
          <a:p>
            <a:pPr lvl="1"/>
            <a:r>
              <a:rPr lang="en-US" dirty="0" smtClean="0">
                <a:hlinkClick r:id="rId2"/>
              </a:rPr>
              <a:t>http://developer.android.com/distribute/tools/promote/linking.html</a:t>
            </a:r>
            <a:endParaRPr lang="ru-RU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Подготовка публикации приложения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http://developer.android.com/distribute/tools/launch-checklist.html</a:t>
            </a:r>
            <a:endParaRPr lang="ru-RU" dirty="0" smtClean="0"/>
          </a:p>
          <a:p>
            <a:r>
              <a:rPr lang="en-US" dirty="0" smtClean="0"/>
              <a:t>DEMO</a:t>
            </a:r>
            <a:endParaRPr lang="ru-RU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227</Words>
  <Application>Microsoft Office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Google Play</vt:lpstr>
      <vt:lpstr>Возможности Play Market</vt:lpstr>
      <vt:lpstr>User Ratings and Reviews</vt:lpstr>
      <vt:lpstr>Top Charts and Lists</vt:lpstr>
      <vt:lpstr>Featured and Staff Picks collections</vt:lpstr>
      <vt:lpstr>Badges</vt:lpstr>
      <vt:lpstr>Атрибуты приложения</vt:lpstr>
      <vt:lpstr>Подготовка публикации приложения</vt:lpstr>
      <vt:lpstr>Публикации приложения</vt:lpstr>
    </vt:vector>
  </TitlesOfParts>
  <Company>Motorola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qnf863</dc:creator>
  <cp:lastModifiedBy>qnf863</cp:lastModifiedBy>
  <cp:revision>6</cp:revision>
  <dcterms:created xsi:type="dcterms:W3CDTF">2015-04-21T08:50:43Z</dcterms:created>
  <dcterms:modified xsi:type="dcterms:W3CDTF">2015-04-21T10:11:30Z</dcterms:modified>
</cp:coreProperties>
</file>