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80" r:id="rId3"/>
    <p:sldId id="277" r:id="rId4"/>
    <p:sldId id="257" r:id="rId5"/>
    <p:sldId id="425" r:id="rId6"/>
    <p:sldId id="285" r:id="rId7"/>
    <p:sldId id="281" r:id="rId8"/>
    <p:sldId id="282" r:id="rId9"/>
    <p:sldId id="283" r:id="rId10"/>
    <p:sldId id="422" r:id="rId11"/>
    <p:sldId id="423" r:id="rId12"/>
    <p:sldId id="426" r:id="rId13"/>
    <p:sldId id="278" r:id="rId14"/>
    <p:sldId id="259" r:id="rId15"/>
    <p:sldId id="260" r:id="rId16"/>
    <p:sldId id="261" r:id="rId17"/>
    <p:sldId id="262" r:id="rId18"/>
    <p:sldId id="287" r:id="rId19"/>
    <p:sldId id="334" r:id="rId20"/>
    <p:sldId id="335" r:id="rId21"/>
    <p:sldId id="336" r:id="rId22"/>
    <p:sldId id="424" r:id="rId23"/>
    <p:sldId id="284" r:id="rId24"/>
    <p:sldId id="263" r:id="rId25"/>
    <p:sldId id="269" r:id="rId26"/>
    <p:sldId id="270" r:id="rId27"/>
    <p:sldId id="271" r:id="rId28"/>
    <p:sldId id="272" r:id="rId29"/>
    <p:sldId id="355" r:id="rId30"/>
    <p:sldId id="356" r:id="rId31"/>
    <p:sldId id="357" r:id="rId32"/>
    <p:sldId id="358" r:id="rId33"/>
    <p:sldId id="359" r:id="rId34"/>
    <p:sldId id="360" r:id="rId35"/>
    <p:sldId id="361" r:id="rId36"/>
    <p:sldId id="365" r:id="rId37"/>
    <p:sldId id="366" r:id="rId38"/>
    <p:sldId id="362" r:id="rId39"/>
    <p:sldId id="288" r:id="rId40"/>
    <p:sldId id="413" r:id="rId41"/>
    <p:sldId id="414" r:id="rId42"/>
    <p:sldId id="367" r:id="rId43"/>
    <p:sldId id="368" r:id="rId44"/>
    <p:sldId id="421" r:id="rId45"/>
    <p:sldId id="276" r:id="rId46"/>
    <p:sldId id="286" r:id="rId47"/>
  </p:sldIdLst>
  <p:sldSz cx="9144000" cy="6858000" type="screen4x3"/>
  <p:notesSz cx="7023100"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3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28D0D3-382B-468E-B3A5-07344B0227FE}"/>
              </a:ext>
            </a:extLst>
          </p:cNvPr>
          <p:cNvSpPr>
            <a:spLocks noGrp="1"/>
          </p:cNvSpPr>
          <p:nvPr>
            <p:ph type="hdr" sz="quarter"/>
          </p:nvPr>
        </p:nvSpPr>
        <p:spPr>
          <a:xfrm>
            <a:off x="0" y="0"/>
            <a:ext cx="3043238" cy="465138"/>
          </a:xfrm>
          <a:prstGeom prst="rect">
            <a:avLst/>
          </a:prstGeom>
        </p:spPr>
        <p:txBody>
          <a:bodyPr vert="horz" lIns="91797" tIns="45898" rIns="91797" bIns="45898"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3E8AAFC7-EF16-4B62-94DC-2ACFB2211BCF}"/>
              </a:ext>
            </a:extLst>
          </p:cNvPr>
          <p:cNvSpPr>
            <a:spLocks noGrp="1"/>
          </p:cNvSpPr>
          <p:nvPr>
            <p:ph type="dt" sz="quarter" idx="1"/>
          </p:nvPr>
        </p:nvSpPr>
        <p:spPr>
          <a:xfrm>
            <a:off x="3978275" y="0"/>
            <a:ext cx="3043238" cy="465138"/>
          </a:xfrm>
          <a:prstGeom prst="rect">
            <a:avLst/>
          </a:prstGeom>
        </p:spPr>
        <p:txBody>
          <a:bodyPr vert="horz" lIns="91797" tIns="45898" rIns="91797" bIns="45898" rtlCol="0"/>
          <a:lstStyle>
            <a:lvl1pPr algn="r" eaLnBrk="1" hangingPunct="1">
              <a:defRPr sz="1200">
                <a:latin typeface="Arial" charset="0"/>
                <a:cs typeface="Arial" charset="0"/>
              </a:defRPr>
            </a:lvl1pPr>
          </a:lstStyle>
          <a:p>
            <a:pPr>
              <a:defRPr/>
            </a:pPr>
            <a:fld id="{2A19251F-16E8-4554-9212-E3B7C33D4CA0}" type="datetimeFigureOut">
              <a:rPr lang="en-US"/>
              <a:pPr>
                <a:defRPr/>
              </a:pPr>
              <a:t>9/2/2019</a:t>
            </a:fld>
            <a:endParaRPr lang="en-US"/>
          </a:p>
        </p:txBody>
      </p:sp>
      <p:sp>
        <p:nvSpPr>
          <p:cNvPr id="4" name="Footer Placeholder 3">
            <a:extLst>
              <a:ext uri="{FF2B5EF4-FFF2-40B4-BE49-F238E27FC236}">
                <a16:creationId xmlns:a16="http://schemas.microsoft.com/office/drawing/2014/main" id="{4FD1842B-56B9-4198-BCC3-599A45AF05CE}"/>
              </a:ext>
            </a:extLst>
          </p:cNvPr>
          <p:cNvSpPr>
            <a:spLocks noGrp="1"/>
          </p:cNvSpPr>
          <p:nvPr>
            <p:ph type="ftr" sz="quarter" idx="2"/>
          </p:nvPr>
        </p:nvSpPr>
        <p:spPr>
          <a:xfrm>
            <a:off x="0" y="8842375"/>
            <a:ext cx="3043238" cy="465138"/>
          </a:xfrm>
          <a:prstGeom prst="rect">
            <a:avLst/>
          </a:prstGeom>
        </p:spPr>
        <p:txBody>
          <a:bodyPr vert="horz" lIns="91797" tIns="45898" rIns="91797" bIns="45898"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82357677-23EA-4B4A-9838-B4BF653EC919}"/>
              </a:ext>
            </a:extLst>
          </p:cNvPr>
          <p:cNvSpPr>
            <a:spLocks noGrp="1"/>
          </p:cNvSpPr>
          <p:nvPr>
            <p:ph type="sldNum" sz="quarter" idx="3"/>
          </p:nvPr>
        </p:nvSpPr>
        <p:spPr>
          <a:xfrm>
            <a:off x="3978275" y="8842375"/>
            <a:ext cx="3043238" cy="465138"/>
          </a:xfrm>
          <a:prstGeom prst="rect">
            <a:avLst/>
          </a:prstGeom>
        </p:spPr>
        <p:txBody>
          <a:bodyPr vert="horz" wrap="square" lIns="91797" tIns="45898" rIns="91797" bIns="45898" numCol="1" anchor="b" anchorCtr="0" compatLnSpc="1">
            <a:prstTxWarp prst="textNoShape">
              <a:avLst/>
            </a:prstTxWarp>
          </a:bodyPr>
          <a:lstStyle>
            <a:lvl1pPr algn="r" eaLnBrk="1" hangingPunct="1">
              <a:defRPr sz="1200" smtClean="0"/>
            </a:lvl1pPr>
          </a:lstStyle>
          <a:p>
            <a:pPr>
              <a:defRPr/>
            </a:pPr>
            <a:fld id="{B78F1E75-EDC2-466B-ADD3-C5E6BDE4DAE9}" type="slidenum">
              <a:rPr lang="en-US" altLang="ru-RU"/>
              <a:pPr>
                <a:defRPr/>
              </a:pPr>
              <a:t>‹#›</a:t>
            </a:fld>
            <a:endParaRPr lang="en-US" alt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B39CB5-B924-46B5-BD9E-B05F24C372EA}"/>
              </a:ext>
            </a:extLst>
          </p:cNvPr>
          <p:cNvSpPr>
            <a:spLocks noGrp="1"/>
          </p:cNvSpPr>
          <p:nvPr>
            <p:ph type="hdr" sz="quarter"/>
          </p:nvPr>
        </p:nvSpPr>
        <p:spPr>
          <a:xfrm>
            <a:off x="0" y="0"/>
            <a:ext cx="3043238" cy="465138"/>
          </a:xfrm>
          <a:prstGeom prst="rect">
            <a:avLst/>
          </a:prstGeom>
        </p:spPr>
        <p:txBody>
          <a:bodyPr vert="horz" lIns="93321" tIns="46660" rIns="93321" bIns="4666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0918E995-6026-476C-BF01-79BF4475AEFB}"/>
              </a:ext>
            </a:extLst>
          </p:cNvPr>
          <p:cNvSpPr>
            <a:spLocks noGrp="1"/>
          </p:cNvSpPr>
          <p:nvPr>
            <p:ph type="dt" idx="1"/>
          </p:nvPr>
        </p:nvSpPr>
        <p:spPr>
          <a:xfrm>
            <a:off x="3978275" y="0"/>
            <a:ext cx="3043238" cy="465138"/>
          </a:xfrm>
          <a:prstGeom prst="rect">
            <a:avLst/>
          </a:prstGeom>
        </p:spPr>
        <p:txBody>
          <a:bodyPr vert="horz" lIns="93321" tIns="46660" rIns="93321" bIns="46660" rtlCol="0"/>
          <a:lstStyle>
            <a:lvl1pPr algn="r" eaLnBrk="1" hangingPunct="1">
              <a:defRPr sz="1200">
                <a:latin typeface="Arial" charset="0"/>
                <a:cs typeface="Arial" charset="0"/>
              </a:defRPr>
            </a:lvl1pPr>
          </a:lstStyle>
          <a:p>
            <a:pPr>
              <a:defRPr/>
            </a:pPr>
            <a:fld id="{4DD75195-EF5B-4736-8195-7ADF1943B344}" type="datetimeFigureOut">
              <a:rPr lang="en-US"/>
              <a:pPr>
                <a:defRPr/>
              </a:pPr>
              <a:t>9/2/2019</a:t>
            </a:fld>
            <a:endParaRPr lang="en-US"/>
          </a:p>
        </p:txBody>
      </p:sp>
      <p:sp>
        <p:nvSpPr>
          <p:cNvPr id="4" name="Slide Image Placeholder 3">
            <a:extLst>
              <a:ext uri="{FF2B5EF4-FFF2-40B4-BE49-F238E27FC236}">
                <a16:creationId xmlns:a16="http://schemas.microsoft.com/office/drawing/2014/main" id="{497C75E8-40BB-4384-B369-26C4B963EF8A}"/>
              </a:ext>
            </a:extLst>
          </p:cNvPr>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1" tIns="46660" rIns="93321" bIns="46660" rtlCol="0" anchor="ctr"/>
          <a:lstStyle/>
          <a:p>
            <a:pPr lvl="0"/>
            <a:endParaRPr lang="en-US" noProof="0"/>
          </a:p>
        </p:txBody>
      </p:sp>
      <p:sp>
        <p:nvSpPr>
          <p:cNvPr id="5" name="Notes Placeholder 4">
            <a:extLst>
              <a:ext uri="{FF2B5EF4-FFF2-40B4-BE49-F238E27FC236}">
                <a16:creationId xmlns:a16="http://schemas.microsoft.com/office/drawing/2014/main" id="{6E3CCE5E-CB8D-4CB4-A1D8-08E54DAF0164}"/>
              </a:ext>
            </a:extLst>
          </p:cNvPr>
          <p:cNvSpPr>
            <a:spLocks noGrp="1"/>
          </p:cNvSpPr>
          <p:nvPr>
            <p:ph type="body" sz="quarter" idx="3"/>
          </p:nvPr>
        </p:nvSpPr>
        <p:spPr>
          <a:xfrm>
            <a:off x="701675" y="4421188"/>
            <a:ext cx="5619750" cy="4189412"/>
          </a:xfrm>
          <a:prstGeom prst="rect">
            <a:avLst/>
          </a:prstGeom>
        </p:spPr>
        <p:txBody>
          <a:bodyPr vert="horz" lIns="93321" tIns="46660" rIns="93321" bIns="4666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5714313-A99E-4994-8E65-D9DD5AF68A5D}"/>
              </a:ext>
            </a:extLst>
          </p:cNvPr>
          <p:cNvSpPr>
            <a:spLocks noGrp="1"/>
          </p:cNvSpPr>
          <p:nvPr>
            <p:ph type="ftr" sz="quarter" idx="4"/>
          </p:nvPr>
        </p:nvSpPr>
        <p:spPr>
          <a:xfrm>
            <a:off x="0" y="8842375"/>
            <a:ext cx="3043238" cy="465138"/>
          </a:xfrm>
          <a:prstGeom prst="rect">
            <a:avLst/>
          </a:prstGeom>
        </p:spPr>
        <p:txBody>
          <a:bodyPr vert="horz" lIns="93321" tIns="46660" rIns="93321" bIns="4666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EDDEF78-E7E4-40FB-A906-181D00CEBE49}"/>
              </a:ext>
            </a:extLst>
          </p:cNvPr>
          <p:cNvSpPr>
            <a:spLocks noGrp="1"/>
          </p:cNvSpPr>
          <p:nvPr>
            <p:ph type="sldNum" sz="quarter" idx="5"/>
          </p:nvPr>
        </p:nvSpPr>
        <p:spPr>
          <a:xfrm>
            <a:off x="3978275" y="8842375"/>
            <a:ext cx="3043238" cy="465138"/>
          </a:xfrm>
          <a:prstGeom prst="rect">
            <a:avLst/>
          </a:prstGeom>
        </p:spPr>
        <p:txBody>
          <a:bodyPr vert="horz" wrap="square" lIns="93321" tIns="46660" rIns="93321" bIns="46660" numCol="1" anchor="b" anchorCtr="0" compatLnSpc="1">
            <a:prstTxWarp prst="textNoShape">
              <a:avLst/>
            </a:prstTxWarp>
          </a:bodyPr>
          <a:lstStyle>
            <a:lvl1pPr algn="r" eaLnBrk="1" hangingPunct="1">
              <a:defRPr sz="1200" smtClean="0"/>
            </a:lvl1pPr>
          </a:lstStyle>
          <a:p>
            <a:pPr>
              <a:defRPr/>
            </a:pPr>
            <a:fld id="{49E999F5-DEBF-4C0D-A4E4-193994F50B8B}" type="slidenum">
              <a:rPr lang="en-US" altLang="ru-RU"/>
              <a:pPr>
                <a:defRPr/>
              </a:pPr>
              <a:t>‹#›</a:t>
            </a:fld>
            <a:endParaRPr lang="en-US"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B8AF303-3D28-4103-99FE-19608774E0F7}"/>
              </a:ext>
            </a:extLst>
          </p:cNvPr>
          <p:cNvSpPr>
            <a:spLocks noGrp="1"/>
          </p:cNvSpPr>
          <p:nvPr>
            <p:ph type="dt" sz="half" idx="10"/>
          </p:nvPr>
        </p:nvSpPr>
        <p:spPr/>
        <p:txBody>
          <a:bodyPr/>
          <a:lstStyle>
            <a:lvl1pPr>
              <a:defRPr/>
            </a:lvl1pPr>
          </a:lstStyle>
          <a:p>
            <a:pPr>
              <a:defRPr/>
            </a:pPr>
            <a:r>
              <a:rPr lang="ru-RU"/>
              <a:t>05.09.2019</a:t>
            </a:r>
            <a:endParaRPr lang="en-US"/>
          </a:p>
        </p:txBody>
      </p:sp>
      <p:sp>
        <p:nvSpPr>
          <p:cNvPr id="5" name="Footer Placeholder 4">
            <a:extLst>
              <a:ext uri="{FF2B5EF4-FFF2-40B4-BE49-F238E27FC236}">
                <a16:creationId xmlns:a16="http://schemas.microsoft.com/office/drawing/2014/main" id="{118771F6-CDC7-442B-A426-5ED9589C0955}"/>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a:extLst>
              <a:ext uri="{FF2B5EF4-FFF2-40B4-BE49-F238E27FC236}">
                <a16:creationId xmlns:a16="http://schemas.microsoft.com/office/drawing/2014/main" id="{9E8ED253-0C1F-460F-9687-030DDE18F766}"/>
              </a:ext>
            </a:extLst>
          </p:cNvPr>
          <p:cNvSpPr>
            <a:spLocks noGrp="1"/>
          </p:cNvSpPr>
          <p:nvPr>
            <p:ph type="sldNum" sz="quarter" idx="12"/>
          </p:nvPr>
        </p:nvSpPr>
        <p:spPr/>
        <p:txBody>
          <a:bodyPr/>
          <a:lstStyle>
            <a:lvl1pPr>
              <a:defRPr/>
            </a:lvl1pPr>
          </a:lstStyle>
          <a:p>
            <a:pPr>
              <a:defRPr/>
            </a:pPr>
            <a:fld id="{2E202C55-B496-4031-9A6C-502C2DE4B655}" type="slidenum">
              <a:rPr lang="en-US" altLang="ru-RU"/>
              <a:pPr>
                <a:defRPr/>
              </a:pPr>
              <a:t>‹#›</a:t>
            </a:fld>
            <a:endParaRPr lang="en-US" altLang="ru-RU"/>
          </a:p>
        </p:txBody>
      </p:sp>
    </p:spTree>
    <p:extLst>
      <p:ext uri="{BB962C8B-B14F-4D97-AF65-F5344CB8AC3E}">
        <p14:creationId xmlns:p14="http://schemas.microsoft.com/office/powerpoint/2010/main" val="997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802AD-CB7D-4E0E-9400-1338671C1AA8}"/>
              </a:ext>
            </a:extLst>
          </p:cNvPr>
          <p:cNvSpPr>
            <a:spLocks noGrp="1"/>
          </p:cNvSpPr>
          <p:nvPr>
            <p:ph type="dt" sz="half" idx="10"/>
          </p:nvPr>
        </p:nvSpPr>
        <p:spPr/>
        <p:txBody>
          <a:bodyPr/>
          <a:lstStyle>
            <a:lvl1pPr>
              <a:defRPr/>
            </a:lvl1pPr>
          </a:lstStyle>
          <a:p>
            <a:pPr>
              <a:defRPr/>
            </a:pPr>
            <a:r>
              <a:rPr lang="ru-RU"/>
              <a:t>05.09.2019</a:t>
            </a:r>
            <a:endParaRPr lang="en-US"/>
          </a:p>
        </p:txBody>
      </p:sp>
      <p:sp>
        <p:nvSpPr>
          <p:cNvPr id="5" name="Footer Placeholder 4">
            <a:extLst>
              <a:ext uri="{FF2B5EF4-FFF2-40B4-BE49-F238E27FC236}">
                <a16:creationId xmlns:a16="http://schemas.microsoft.com/office/drawing/2014/main" id="{CC4E2BA7-6B9E-4506-9ABE-D421FF73A179}"/>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a:extLst>
              <a:ext uri="{FF2B5EF4-FFF2-40B4-BE49-F238E27FC236}">
                <a16:creationId xmlns:a16="http://schemas.microsoft.com/office/drawing/2014/main" id="{89BFCD86-1454-4827-AF6E-22D98E125BC3}"/>
              </a:ext>
            </a:extLst>
          </p:cNvPr>
          <p:cNvSpPr>
            <a:spLocks noGrp="1"/>
          </p:cNvSpPr>
          <p:nvPr>
            <p:ph type="sldNum" sz="quarter" idx="12"/>
          </p:nvPr>
        </p:nvSpPr>
        <p:spPr/>
        <p:txBody>
          <a:bodyPr/>
          <a:lstStyle>
            <a:lvl1pPr>
              <a:defRPr/>
            </a:lvl1pPr>
          </a:lstStyle>
          <a:p>
            <a:pPr>
              <a:defRPr/>
            </a:pPr>
            <a:fld id="{451F72E5-1BC5-4872-A657-6528C2F74970}" type="slidenum">
              <a:rPr lang="en-US" altLang="ru-RU"/>
              <a:pPr>
                <a:defRPr/>
              </a:pPr>
              <a:t>‹#›</a:t>
            </a:fld>
            <a:endParaRPr lang="en-US" altLang="ru-RU"/>
          </a:p>
        </p:txBody>
      </p:sp>
    </p:spTree>
    <p:extLst>
      <p:ext uri="{BB962C8B-B14F-4D97-AF65-F5344CB8AC3E}">
        <p14:creationId xmlns:p14="http://schemas.microsoft.com/office/powerpoint/2010/main" val="211090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1E31C-C224-495A-AEA2-DD19D9FAACEC}"/>
              </a:ext>
            </a:extLst>
          </p:cNvPr>
          <p:cNvSpPr>
            <a:spLocks noGrp="1"/>
          </p:cNvSpPr>
          <p:nvPr>
            <p:ph type="dt" sz="half" idx="10"/>
          </p:nvPr>
        </p:nvSpPr>
        <p:spPr/>
        <p:txBody>
          <a:bodyPr/>
          <a:lstStyle>
            <a:lvl1pPr>
              <a:defRPr/>
            </a:lvl1pPr>
          </a:lstStyle>
          <a:p>
            <a:pPr>
              <a:defRPr/>
            </a:pPr>
            <a:r>
              <a:rPr lang="ru-RU"/>
              <a:t>05.09.2019</a:t>
            </a:r>
            <a:endParaRPr lang="en-US"/>
          </a:p>
        </p:txBody>
      </p:sp>
      <p:sp>
        <p:nvSpPr>
          <p:cNvPr id="5" name="Footer Placeholder 4">
            <a:extLst>
              <a:ext uri="{FF2B5EF4-FFF2-40B4-BE49-F238E27FC236}">
                <a16:creationId xmlns:a16="http://schemas.microsoft.com/office/drawing/2014/main" id="{5C510BE2-DC2B-46ED-BA0C-83D4D091B979}"/>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a:extLst>
              <a:ext uri="{FF2B5EF4-FFF2-40B4-BE49-F238E27FC236}">
                <a16:creationId xmlns:a16="http://schemas.microsoft.com/office/drawing/2014/main" id="{4ECA6E2B-983F-403D-B114-2C2E5084ADB6}"/>
              </a:ext>
            </a:extLst>
          </p:cNvPr>
          <p:cNvSpPr>
            <a:spLocks noGrp="1"/>
          </p:cNvSpPr>
          <p:nvPr>
            <p:ph type="sldNum" sz="quarter" idx="12"/>
          </p:nvPr>
        </p:nvSpPr>
        <p:spPr/>
        <p:txBody>
          <a:bodyPr/>
          <a:lstStyle>
            <a:lvl1pPr>
              <a:defRPr/>
            </a:lvl1pPr>
          </a:lstStyle>
          <a:p>
            <a:pPr>
              <a:defRPr/>
            </a:pPr>
            <a:fld id="{F8E48892-982B-4150-B508-57DCF3A9DBE1}" type="slidenum">
              <a:rPr lang="en-US" altLang="ru-RU"/>
              <a:pPr>
                <a:defRPr/>
              </a:pPr>
              <a:t>‹#›</a:t>
            </a:fld>
            <a:endParaRPr lang="en-US" altLang="ru-RU"/>
          </a:p>
        </p:txBody>
      </p:sp>
    </p:spTree>
    <p:extLst>
      <p:ext uri="{BB962C8B-B14F-4D97-AF65-F5344CB8AC3E}">
        <p14:creationId xmlns:p14="http://schemas.microsoft.com/office/powerpoint/2010/main" val="112348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27450-D64F-4772-BF09-6F3CEF9AF581}"/>
              </a:ext>
            </a:extLst>
          </p:cNvPr>
          <p:cNvSpPr>
            <a:spLocks noGrp="1"/>
          </p:cNvSpPr>
          <p:nvPr>
            <p:ph type="dt" sz="half" idx="10"/>
          </p:nvPr>
        </p:nvSpPr>
        <p:spPr/>
        <p:txBody>
          <a:bodyPr/>
          <a:lstStyle>
            <a:lvl1pPr>
              <a:defRPr/>
            </a:lvl1pPr>
          </a:lstStyle>
          <a:p>
            <a:pPr>
              <a:defRPr/>
            </a:pPr>
            <a:r>
              <a:rPr lang="ru-RU"/>
              <a:t>05.09.2019</a:t>
            </a:r>
            <a:endParaRPr lang="en-US"/>
          </a:p>
        </p:txBody>
      </p:sp>
      <p:sp>
        <p:nvSpPr>
          <p:cNvPr id="5" name="Footer Placeholder 4">
            <a:extLst>
              <a:ext uri="{FF2B5EF4-FFF2-40B4-BE49-F238E27FC236}">
                <a16:creationId xmlns:a16="http://schemas.microsoft.com/office/drawing/2014/main" id="{CFC8E841-468A-48C2-8A67-3EF187BD0D76}"/>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a:extLst>
              <a:ext uri="{FF2B5EF4-FFF2-40B4-BE49-F238E27FC236}">
                <a16:creationId xmlns:a16="http://schemas.microsoft.com/office/drawing/2014/main" id="{BFBDC484-4EBC-4E0E-A01D-6FF7AA0109F1}"/>
              </a:ext>
            </a:extLst>
          </p:cNvPr>
          <p:cNvSpPr>
            <a:spLocks noGrp="1"/>
          </p:cNvSpPr>
          <p:nvPr>
            <p:ph type="sldNum" sz="quarter" idx="12"/>
          </p:nvPr>
        </p:nvSpPr>
        <p:spPr/>
        <p:txBody>
          <a:bodyPr/>
          <a:lstStyle>
            <a:lvl1pPr>
              <a:defRPr/>
            </a:lvl1pPr>
          </a:lstStyle>
          <a:p>
            <a:pPr>
              <a:defRPr/>
            </a:pPr>
            <a:fld id="{300301B5-D177-4936-8DEF-8E78AFD74BC0}" type="slidenum">
              <a:rPr lang="en-US" altLang="ru-RU"/>
              <a:pPr>
                <a:defRPr/>
              </a:pPr>
              <a:t>‹#›</a:t>
            </a:fld>
            <a:endParaRPr lang="en-US" altLang="ru-RU"/>
          </a:p>
        </p:txBody>
      </p:sp>
    </p:spTree>
    <p:extLst>
      <p:ext uri="{BB962C8B-B14F-4D97-AF65-F5344CB8AC3E}">
        <p14:creationId xmlns:p14="http://schemas.microsoft.com/office/powerpoint/2010/main" val="345843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E4EA06-844A-45F7-A59D-9462620E561C}"/>
              </a:ext>
            </a:extLst>
          </p:cNvPr>
          <p:cNvSpPr>
            <a:spLocks noGrp="1"/>
          </p:cNvSpPr>
          <p:nvPr>
            <p:ph type="dt" sz="half" idx="10"/>
          </p:nvPr>
        </p:nvSpPr>
        <p:spPr/>
        <p:txBody>
          <a:bodyPr/>
          <a:lstStyle>
            <a:lvl1pPr>
              <a:defRPr/>
            </a:lvl1pPr>
          </a:lstStyle>
          <a:p>
            <a:pPr>
              <a:defRPr/>
            </a:pPr>
            <a:r>
              <a:rPr lang="ru-RU"/>
              <a:t>05.09.2019</a:t>
            </a:r>
            <a:endParaRPr lang="en-US"/>
          </a:p>
        </p:txBody>
      </p:sp>
      <p:sp>
        <p:nvSpPr>
          <p:cNvPr id="5" name="Footer Placeholder 4">
            <a:extLst>
              <a:ext uri="{FF2B5EF4-FFF2-40B4-BE49-F238E27FC236}">
                <a16:creationId xmlns:a16="http://schemas.microsoft.com/office/drawing/2014/main" id="{0F5F513D-5BF1-49F0-84D4-2E7CA41B9CCA}"/>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a:extLst>
              <a:ext uri="{FF2B5EF4-FFF2-40B4-BE49-F238E27FC236}">
                <a16:creationId xmlns:a16="http://schemas.microsoft.com/office/drawing/2014/main" id="{C0BB6E7F-4A95-4F4C-82A4-A6C9C2147C18}"/>
              </a:ext>
            </a:extLst>
          </p:cNvPr>
          <p:cNvSpPr>
            <a:spLocks noGrp="1"/>
          </p:cNvSpPr>
          <p:nvPr>
            <p:ph type="sldNum" sz="quarter" idx="12"/>
          </p:nvPr>
        </p:nvSpPr>
        <p:spPr/>
        <p:txBody>
          <a:bodyPr/>
          <a:lstStyle>
            <a:lvl1pPr>
              <a:defRPr/>
            </a:lvl1pPr>
          </a:lstStyle>
          <a:p>
            <a:pPr>
              <a:defRPr/>
            </a:pPr>
            <a:fld id="{7DB40917-892F-4773-920F-29EF115262AD}" type="slidenum">
              <a:rPr lang="en-US" altLang="ru-RU"/>
              <a:pPr>
                <a:defRPr/>
              </a:pPr>
              <a:t>‹#›</a:t>
            </a:fld>
            <a:endParaRPr lang="en-US" altLang="ru-RU"/>
          </a:p>
        </p:txBody>
      </p:sp>
    </p:spTree>
    <p:extLst>
      <p:ext uri="{BB962C8B-B14F-4D97-AF65-F5344CB8AC3E}">
        <p14:creationId xmlns:p14="http://schemas.microsoft.com/office/powerpoint/2010/main" val="255316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686C8C8-5891-4319-955F-892CB7A2CFEF}"/>
              </a:ext>
            </a:extLst>
          </p:cNvPr>
          <p:cNvSpPr>
            <a:spLocks noGrp="1"/>
          </p:cNvSpPr>
          <p:nvPr>
            <p:ph type="dt" sz="half" idx="10"/>
          </p:nvPr>
        </p:nvSpPr>
        <p:spPr/>
        <p:txBody>
          <a:bodyPr/>
          <a:lstStyle>
            <a:lvl1pPr>
              <a:defRPr/>
            </a:lvl1pPr>
          </a:lstStyle>
          <a:p>
            <a:pPr>
              <a:defRPr/>
            </a:pPr>
            <a:r>
              <a:rPr lang="ru-RU"/>
              <a:t>05.09.2019</a:t>
            </a:r>
            <a:endParaRPr lang="en-US"/>
          </a:p>
        </p:txBody>
      </p:sp>
      <p:sp>
        <p:nvSpPr>
          <p:cNvPr id="6" name="Footer Placeholder 4">
            <a:extLst>
              <a:ext uri="{FF2B5EF4-FFF2-40B4-BE49-F238E27FC236}">
                <a16:creationId xmlns:a16="http://schemas.microsoft.com/office/drawing/2014/main" id="{FC4B0421-5CF5-4DDC-96DE-7A579B0205E1}"/>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a:extLst>
              <a:ext uri="{FF2B5EF4-FFF2-40B4-BE49-F238E27FC236}">
                <a16:creationId xmlns:a16="http://schemas.microsoft.com/office/drawing/2014/main" id="{F6B935F3-D746-4D26-9840-9D8436BA398E}"/>
              </a:ext>
            </a:extLst>
          </p:cNvPr>
          <p:cNvSpPr>
            <a:spLocks noGrp="1"/>
          </p:cNvSpPr>
          <p:nvPr>
            <p:ph type="sldNum" sz="quarter" idx="12"/>
          </p:nvPr>
        </p:nvSpPr>
        <p:spPr/>
        <p:txBody>
          <a:bodyPr/>
          <a:lstStyle>
            <a:lvl1pPr>
              <a:defRPr/>
            </a:lvl1pPr>
          </a:lstStyle>
          <a:p>
            <a:pPr>
              <a:defRPr/>
            </a:pPr>
            <a:fld id="{9F69ECF2-03BE-4DB9-91D8-7BF4452E389A}" type="slidenum">
              <a:rPr lang="en-US" altLang="ru-RU"/>
              <a:pPr>
                <a:defRPr/>
              </a:pPr>
              <a:t>‹#›</a:t>
            </a:fld>
            <a:endParaRPr lang="en-US" altLang="ru-RU"/>
          </a:p>
        </p:txBody>
      </p:sp>
    </p:spTree>
    <p:extLst>
      <p:ext uri="{BB962C8B-B14F-4D97-AF65-F5344CB8AC3E}">
        <p14:creationId xmlns:p14="http://schemas.microsoft.com/office/powerpoint/2010/main" val="150004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2FAA23C-0B54-450D-A380-D5B8885B46DC}"/>
              </a:ext>
            </a:extLst>
          </p:cNvPr>
          <p:cNvSpPr>
            <a:spLocks noGrp="1"/>
          </p:cNvSpPr>
          <p:nvPr>
            <p:ph type="dt" sz="half" idx="10"/>
          </p:nvPr>
        </p:nvSpPr>
        <p:spPr/>
        <p:txBody>
          <a:bodyPr/>
          <a:lstStyle>
            <a:lvl1pPr>
              <a:defRPr/>
            </a:lvl1pPr>
          </a:lstStyle>
          <a:p>
            <a:pPr>
              <a:defRPr/>
            </a:pPr>
            <a:r>
              <a:rPr lang="ru-RU"/>
              <a:t>05.09.2019</a:t>
            </a:r>
            <a:endParaRPr lang="en-US"/>
          </a:p>
        </p:txBody>
      </p:sp>
      <p:sp>
        <p:nvSpPr>
          <p:cNvPr id="8" name="Footer Placeholder 4">
            <a:extLst>
              <a:ext uri="{FF2B5EF4-FFF2-40B4-BE49-F238E27FC236}">
                <a16:creationId xmlns:a16="http://schemas.microsoft.com/office/drawing/2014/main" id="{72F13CFF-75F6-4BBB-A4D9-E3F9905E0E2B}"/>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a:extLst>
              <a:ext uri="{FF2B5EF4-FFF2-40B4-BE49-F238E27FC236}">
                <a16:creationId xmlns:a16="http://schemas.microsoft.com/office/drawing/2014/main" id="{35C29F5B-1CCF-46DA-B14E-BD9CEAAE06EE}"/>
              </a:ext>
            </a:extLst>
          </p:cNvPr>
          <p:cNvSpPr>
            <a:spLocks noGrp="1"/>
          </p:cNvSpPr>
          <p:nvPr>
            <p:ph type="sldNum" sz="quarter" idx="12"/>
          </p:nvPr>
        </p:nvSpPr>
        <p:spPr/>
        <p:txBody>
          <a:bodyPr/>
          <a:lstStyle>
            <a:lvl1pPr>
              <a:defRPr/>
            </a:lvl1pPr>
          </a:lstStyle>
          <a:p>
            <a:pPr>
              <a:defRPr/>
            </a:pPr>
            <a:fld id="{DAE66A43-6D90-4734-8844-BA4F107EB077}" type="slidenum">
              <a:rPr lang="en-US" altLang="ru-RU"/>
              <a:pPr>
                <a:defRPr/>
              </a:pPr>
              <a:t>‹#›</a:t>
            </a:fld>
            <a:endParaRPr lang="en-US" altLang="ru-RU"/>
          </a:p>
        </p:txBody>
      </p:sp>
    </p:spTree>
    <p:extLst>
      <p:ext uri="{BB962C8B-B14F-4D97-AF65-F5344CB8AC3E}">
        <p14:creationId xmlns:p14="http://schemas.microsoft.com/office/powerpoint/2010/main" val="8406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799DEDB-58BB-4135-9CF0-E92CB7628CAF}"/>
              </a:ext>
            </a:extLst>
          </p:cNvPr>
          <p:cNvSpPr>
            <a:spLocks noGrp="1"/>
          </p:cNvSpPr>
          <p:nvPr>
            <p:ph type="dt" sz="half" idx="10"/>
          </p:nvPr>
        </p:nvSpPr>
        <p:spPr/>
        <p:txBody>
          <a:bodyPr/>
          <a:lstStyle>
            <a:lvl1pPr>
              <a:defRPr/>
            </a:lvl1pPr>
          </a:lstStyle>
          <a:p>
            <a:pPr>
              <a:defRPr/>
            </a:pPr>
            <a:r>
              <a:rPr lang="ru-RU"/>
              <a:t>05.09.2019</a:t>
            </a:r>
            <a:endParaRPr lang="en-US"/>
          </a:p>
        </p:txBody>
      </p:sp>
      <p:sp>
        <p:nvSpPr>
          <p:cNvPr id="4" name="Footer Placeholder 4">
            <a:extLst>
              <a:ext uri="{FF2B5EF4-FFF2-40B4-BE49-F238E27FC236}">
                <a16:creationId xmlns:a16="http://schemas.microsoft.com/office/drawing/2014/main" id="{0C1B9BF2-3DDA-4E36-B865-70D7FF7849CE}"/>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a:extLst>
              <a:ext uri="{FF2B5EF4-FFF2-40B4-BE49-F238E27FC236}">
                <a16:creationId xmlns:a16="http://schemas.microsoft.com/office/drawing/2014/main" id="{CE836E83-9F50-4549-9444-D293F8B110A9}"/>
              </a:ext>
            </a:extLst>
          </p:cNvPr>
          <p:cNvSpPr>
            <a:spLocks noGrp="1"/>
          </p:cNvSpPr>
          <p:nvPr>
            <p:ph type="sldNum" sz="quarter" idx="12"/>
          </p:nvPr>
        </p:nvSpPr>
        <p:spPr/>
        <p:txBody>
          <a:bodyPr/>
          <a:lstStyle>
            <a:lvl1pPr>
              <a:defRPr/>
            </a:lvl1pPr>
          </a:lstStyle>
          <a:p>
            <a:pPr>
              <a:defRPr/>
            </a:pPr>
            <a:fld id="{B266D346-0021-456E-B0A6-CCAF393C2A4E}" type="slidenum">
              <a:rPr lang="en-US" altLang="ru-RU"/>
              <a:pPr>
                <a:defRPr/>
              </a:pPr>
              <a:t>‹#›</a:t>
            </a:fld>
            <a:endParaRPr lang="en-US" altLang="ru-RU"/>
          </a:p>
        </p:txBody>
      </p:sp>
    </p:spTree>
    <p:extLst>
      <p:ext uri="{BB962C8B-B14F-4D97-AF65-F5344CB8AC3E}">
        <p14:creationId xmlns:p14="http://schemas.microsoft.com/office/powerpoint/2010/main" val="114083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6DB45AC-8D25-4656-801E-BC656F27AB6A}"/>
              </a:ext>
            </a:extLst>
          </p:cNvPr>
          <p:cNvSpPr>
            <a:spLocks noGrp="1"/>
          </p:cNvSpPr>
          <p:nvPr>
            <p:ph type="dt" sz="half" idx="10"/>
          </p:nvPr>
        </p:nvSpPr>
        <p:spPr/>
        <p:txBody>
          <a:bodyPr/>
          <a:lstStyle>
            <a:lvl1pPr>
              <a:defRPr/>
            </a:lvl1pPr>
          </a:lstStyle>
          <a:p>
            <a:pPr>
              <a:defRPr/>
            </a:pPr>
            <a:r>
              <a:rPr lang="ru-RU"/>
              <a:t>05.09.2019</a:t>
            </a:r>
            <a:endParaRPr lang="en-US"/>
          </a:p>
        </p:txBody>
      </p:sp>
      <p:sp>
        <p:nvSpPr>
          <p:cNvPr id="3" name="Footer Placeholder 4">
            <a:extLst>
              <a:ext uri="{FF2B5EF4-FFF2-40B4-BE49-F238E27FC236}">
                <a16:creationId xmlns:a16="http://schemas.microsoft.com/office/drawing/2014/main" id="{44780E69-8E60-43B1-84E2-906BA8CBA0B4}"/>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a:extLst>
              <a:ext uri="{FF2B5EF4-FFF2-40B4-BE49-F238E27FC236}">
                <a16:creationId xmlns:a16="http://schemas.microsoft.com/office/drawing/2014/main" id="{0F1C323F-71C8-4E06-BBE3-DDE1CE379FFB}"/>
              </a:ext>
            </a:extLst>
          </p:cNvPr>
          <p:cNvSpPr>
            <a:spLocks noGrp="1"/>
          </p:cNvSpPr>
          <p:nvPr>
            <p:ph type="sldNum" sz="quarter" idx="12"/>
          </p:nvPr>
        </p:nvSpPr>
        <p:spPr/>
        <p:txBody>
          <a:bodyPr/>
          <a:lstStyle>
            <a:lvl1pPr>
              <a:defRPr/>
            </a:lvl1pPr>
          </a:lstStyle>
          <a:p>
            <a:pPr>
              <a:defRPr/>
            </a:pPr>
            <a:fld id="{2A49B877-680B-4FE5-89D6-BF170471AC2A}" type="slidenum">
              <a:rPr lang="en-US" altLang="ru-RU"/>
              <a:pPr>
                <a:defRPr/>
              </a:pPr>
              <a:t>‹#›</a:t>
            </a:fld>
            <a:endParaRPr lang="en-US" altLang="ru-RU"/>
          </a:p>
        </p:txBody>
      </p:sp>
    </p:spTree>
    <p:extLst>
      <p:ext uri="{BB962C8B-B14F-4D97-AF65-F5344CB8AC3E}">
        <p14:creationId xmlns:p14="http://schemas.microsoft.com/office/powerpoint/2010/main" val="398364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2BE5EA8-575B-4046-A921-B1C10BE2E820}"/>
              </a:ext>
            </a:extLst>
          </p:cNvPr>
          <p:cNvSpPr>
            <a:spLocks noGrp="1"/>
          </p:cNvSpPr>
          <p:nvPr>
            <p:ph type="dt" sz="half" idx="10"/>
          </p:nvPr>
        </p:nvSpPr>
        <p:spPr/>
        <p:txBody>
          <a:bodyPr/>
          <a:lstStyle>
            <a:lvl1pPr>
              <a:defRPr/>
            </a:lvl1pPr>
          </a:lstStyle>
          <a:p>
            <a:pPr>
              <a:defRPr/>
            </a:pPr>
            <a:r>
              <a:rPr lang="ru-RU"/>
              <a:t>05.09.2019</a:t>
            </a:r>
            <a:endParaRPr lang="en-US"/>
          </a:p>
        </p:txBody>
      </p:sp>
      <p:sp>
        <p:nvSpPr>
          <p:cNvPr id="6" name="Footer Placeholder 4">
            <a:extLst>
              <a:ext uri="{FF2B5EF4-FFF2-40B4-BE49-F238E27FC236}">
                <a16:creationId xmlns:a16="http://schemas.microsoft.com/office/drawing/2014/main" id="{D4CCC965-CCE5-4F21-AEA7-5A09D9D3C98A}"/>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a:extLst>
              <a:ext uri="{FF2B5EF4-FFF2-40B4-BE49-F238E27FC236}">
                <a16:creationId xmlns:a16="http://schemas.microsoft.com/office/drawing/2014/main" id="{AE43E965-26D7-4CB4-8E93-D639625D687A}"/>
              </a:ext>
            </a:extLst>
          </p:cNvPr>
          <p:cNvSpPr>
            <a:spLocks noGrp="1"/>
          </p:cNvSpPr>
          <p:nvPr>
            <p:ph type="sldNum" sz="quarter" idx="12"/>
          </p:nvPr>
        </p:nvSpPr>
        <p:spPr/>
        <p:txBody>
          <a:bodyPr/>
          <a:lstStyle>
            <a:lvl1pPr>
              <a:defRPr/>
            </a:lvl1pPr>
          </a:lstStyle>
          <a:p>
            <a:pPr>
              <a:defRPr/>
            </a:pPr>
            <a:fld id="{56BEE2D8-9E41-4F7B-BF42-D8E33DB53FE0}" type="slidenum">
              <a:rPr lang="en-US" altLang="ru-RU"/>
              <a:pPr>
                <a:defRPr/>
              </a:pPr>
              <a:t>‹#›</a:t>
            </a:fld>
            <a:endParaRPr lang="en-US" altLang="ru-RU"/>
          </a:p>
        </p:txBody>
      </p:sp>
    </p:spTree>
    <p:extLst>
      <p:ext uri="{BB962C8B-B14F-4D97-AF65-F5344CB8AC3E}">
        <p14:creationId xmlns:p14="http://schemas.microsoft.com/office/powerpoint/2010/main" val="336340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D03D0FE-CFA2-497E-84EB-63102DB1F6DD}"/>
              </a:ext>
            </a:extLst>
          </p:cNvPr>
          <p:cNvSpPr>
            <a:spLocks noGrp="1"/>
          </p:cNvSpPr>
          <p:nvPr>
            <p:ph type="dt" sz="half" idx="10"/>
          </p:nvPr>
        </p:nvSpPr>
        <p:spPr/>
        <p:txBody>
          <a:bodyPr/>
          <a:lstStyle>
            <a:lvl1pPr>
              <a:defRPr/>
            </a:lvl1pPr>
          </a:lstStyle>
          <a:p>
            <a:pPr>
              <a:defRPr/>
            </a:pPr>
            <a:r>
              <a:rPr lang="ru-RU"/>
              <a:t>05.09.2019</a:t>
            </a:r>
            <a:endParaRPr lang="en-US"/>
          </a:p>
        </p:txBody>
      </p:sp>
      <p:sp>
        <p:nvSpPr>
          <p:cNvPr id="6" name="Footer Placeholder 4">
            <a:extLst>
              <a:ext uri="{FF2B5EF4-FFF2-40B4-BE49-F238E27FC236}">
                <a16:creationId xmlns:a16="http://schemas.microsoft.com/office/drawing/2014/main" id="{76522D0C-BF28-4929-8BA4-5C77E361C53C}"/>
              </a:ext>
            </a:extLst>
          </p:cNvPr>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a:extLst>
              <a:ext uri="{FF2B5EF4-FFF2-40B4-BE49-F238E27FC236}">
                <a16:creationId xmlns:a16="http://schemas.microsoft.com/office/drawing/2014/main" id="{77C5EEAD-FA92-45EF-9782-A0FD05B20C61}"/>
              </a:ext>
            </a:extLst>
          </p:cNvPr>
          <p:cNvSpPr>
            <a:spLocks noGrp="1"/>
          </p:cNvSpPr>
          <p:nvPr>
            <p:ph type="sldNum" sz="quarter" idx="12"/>
          </p:nvPr>
        </p:nvSpPr>
        <p:spPr/>
        <p:txBody>
          <a:bodyPr/>
          <a:lstStyle>
            <a:lvl1pPr>
              <a:defRPr/>
            </a:lvl1pPr>
          </a:lstStyle>
          <a:p>
            <a:pPr>
              <a:defRPr/>
            </a:pPr>
            <a:fld id="{5807C933-D0CF-4126-A910-2AE4EE227EBB}" type="slidenum">
              <a:rPr lang="en-US" altLang="ru-RU"/>
              <a:pPr>
                <a:defRPr/>
              </a:pPr>
              <a:t>‹#›</a:t>
            </a:fld>
            <a:endParaRPr lang="en-US" altLang="ru-RU"/>
          </a:p>
        </p:txBody>
      </p:sp>
    </p:spTree>
    <p:extLst>
      <p:ext uri="{BB962C8B-B14F-4D97-AF65-F5344CB8AC3E}">
        <p14:creationId xmlns:p14="http://schemas.microsoft.com/office/powerpoint/2010/main" val="69228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08DC114-D917-4E3E-8E61-1014492445F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p>
        </p:txBody>
      </p:sp>
      <p:sp>
        <p:nvSpPr>
          <p:cNvPr id="1027" name="Text Placeholder 2">
            <a:extLst>
              <a:ext uri="{FF2B5EF4-FFF2-40B4-BE49-F238E27FC236}">
                <a16:creationId xmlns:a16="http://schemas.microsoft.com/office/drawing/2014/main" id="{06740837-CB38-49FF-A1C7-BD3D6B7FA19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4" name="Date Placeholder 3">
            <a:extLst>
              <a:ext uri="{FF2B5EF4-FFF2-40B4-BE49-F238E27FC236}">
                <a16:creationId xmlns:a16="http://schemas.microsoft.com/office/drawing/2014/main" id="{B32E6E25-0F38-4DA3-BEA6-BD39353D43D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r>
              <a:rPr lang="ru-RU"/>
              <a:t>05.09.2019</a:t>
            </a:r>
            <a:endParaRPr lang="en-US"/>
          </a:p>
        </p:txBody>
      </p:sp>
      <p:sp>
        <p:nvSpPr>
          <p:cNvPr id="5" name="Footer Placeholder 4">
            <a:extLst>
              <a:ext uri="{FF2B5EF4-FFF2-40B4-BE49-F238E27FC236}">
                <a16:creationId xmlns:a16="http://schemas.microsoft.com/office/drawing/2014/main" id="{C76A2A0A-634C-4674-A702-0AA5C70ED93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Creative Commons Attribution-ShareAlike 3.0</a:t>
            </a:r>
          </a:p>
        </p:txBody>
      </p:sp>
      <p:sp>
        <p:nvSpPr>
          <p:cNvPr id="6" name="Slide Number Placeholder 5">
            <a:extLst>
              <a:ext uri="{FF2B5EF4-FFF2-40B4-BE49-F238E27FC236}">
                <a16:creationId xmlns:a16="http://schemas.microsoft.com/office/drawing/2014/main" id="{0F1C4F69-D025-45C3-AFEC-5DF48F581CB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BA848519-9853-4403-9D60-EC912BDE60CF}" type="slidenum">
              <a:rPr lang="en-US" altLang="ru-RU"/>
              <a:pPr>
                <a:defRPr/>
              </a:pPr>
              <a:t>‹#›</a:t>
            </a:fld>
            <a:endParaRPr lang="en-US"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reference/android/support/v7/widget/RecyclerView.html" TargetMode="External"/><Relationship Id="rId2" Type="http://schemas.openxmlformats.org/officeDocument/2006/relationships/hyperlink" Target="https://developer.android.com/reference/android/support/v4/app/Fragmen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jetpac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developer.android.com/sdk/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eveloper.android.com/sdk/explorin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eveloper.android.com/sdk/explorin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developer.android.com/tools/help/inde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developer.android.com/tools/help/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eveloper.android.com/guide/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developer.android.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eveloper.android.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developer.android.com/reference/android/database/sqlite/SQLiteDatabase.html" TargetMode="External"/><Relationship Id="rId2" Type="http://schemas.openxmlformats.org/officeDocument/2006/relationships/hyperlink" Target="http://developer.android.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eveloper.android.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ource.android.com/source/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ources.android.com/" TargetMode="External"/><Relationship Id="rId2" Type="http://schemas.openxmlformats.org/officeDocument/2006/relationships/hyperlink" Target="http://developer.android.com/" TargetMode="External"/><Relationship Id="rId1" Type="http://schemas.openxmlformats.org/officeDocument/2006/relationships/slideLayout" Target="../slideLayouts/slideLayout2.xml"/><Relationship Id="rId4" Type="http://schemas.openxmlformats.org/officeDocument/2006/relationships/hyperlink" Target="https://www.udacity.com/course/developing-android-apps-with-kotlin--ud9012"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andrei-kuznetsov/android-lectures" TargetMode="External"/><Relationship Id="rId2" Type="http://schemas.openxmlformats.org/officeDocument/2006/relationships/hyperlink" Target="mailto:icc2013.android@gmail.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hyperlink" Target="https://source.android.com/devices/architectur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ource.android.com/source/build-number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ource.android.com/source/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071AC7C-0428-4F2E-A124-ADED6D85CAB3}"/>
              </a:ext>
            </a:extLst>
          </p:cNvPr>
          <p:cNvSpPr>
            <a:spLocks noGrp="1"/>
          </p:cNvSpPr>
          <p:nvPr>
            <p:ph type="ctrTitle"/>
          </p:nvPr>
        </p:nvSpPr>
        <p:spPr/>
        <p:txBody>
          <a:bodyPr/>
          <a:lstStyle/>
          <a:p>
            <a:pPr eaLnBrk="1" hangingPunct="1"/>
            <a:r>
              <a:rPr lang="ru-RU" altLang="ru-RU"/>
              <a:t>Проектирование мобильных приложений</a:t>
            </a:r>
            <a:endParaRPr lang="en-US" altLang="ru-RU"/>
          </a:p>
        </p:txBody>
      </p:sp>
      <p:sp>
        <p:nvSpPr>
          <p:cNvPr id="3" name="Subtitle 2">
            <a:extLst>
              <a:ext uri="{FF2B5EF4-FFF2-40B4-BE49-F238E27FC236}">
                <a16:creationId xmlns:a16="http://schemas.microsoft.com/office/drawing/2014/main" id="{55C9DE24-C967-4F2F-B72A-83838833FE86}"/>
              </a:ext>
            </a:extLst>
          </p:cNvPr>
          <p:cNvSpPr>
            <a:spLocks noGrp="1"/>
          </p:cNvSpPr>
          <p:nvPr>
            <p:ph type="subTitle" idx="1"/>
          </p:nvPr>
        </p:nvSpPr>
        <p:spPr>
          <a:xfrm>
            <a:off x="1371600" y="3886200"/>
            <a:ext cx="6400800" cy="766763"/>
          </a:xfrm>
        </p:spPr>
        <p:txBody>
          <a:bodyPr rtlCol="0">
            <a:normAutofit/>
          </a:bodyPr>
          <a:lstStyle/>
          <a:p>
            <a:pPr eaLnBrk="1" fontAlgn="auto" hangingPunct="1">
              <a:spcAft>
                <a:spcPts val="0"/>
              </a:spcAft>
              <a:defRPr/>
            </a:pPr>
            <a:r>
              <a:rPr lang="en-US" dirty="0"/>
              <a:t>Android: </a:t>
            </a:r>
            <a:r>
              <a:rPr lang="ru-RU" dirty="0"/>
              <a:t>Введение</a:t>
            </a:r>
            <a:endParaRPr lang="en-US" dirty="0"/>
          </a:p>
        </p:txBody>
      </p:sp>
      <p:sp>
        <p:nvSpPr>
          <p:cNvPr id="4100" name="Slide Number Placeholder 3">
            <a:extLst>
              <a:ext uri="{FF2B5EF4-FFF2-40B4-BE49-F238E27FC236}">
                <a16:creationId xmlns:a16="http://schemas.microsoft.com/office/drawing/2014/main" id="{803C6043-2417-424F-830B-8F92550628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D7A2EA-D972-4175-9CC2-A21ED1B79774}" type="slidenum">
              <a:rPr lang="en-US" altLang="ru-RU" sz="1200">
                <a:solidFill>
                  <a:srgbClr val="898989"/>
                </a:solidFill>
              </a:rPr>
              <a:pPr>
                <a:spcBef>
                  <a:spcPct val="0"/>
                </a:spcBef>
                <a:buFontTx/>
                <a:buNone/>
              </a:pPr>
              <a:t>1</a:t>
            </a:fld>
            <a:endParaRPr lang="en-US" altLang="ru-RU" sz="1200">
              <a:solidFill>
                <a:srgbClr val="898989"/>
              </a:solidFill>
            </a:endParaRPr>
          </a:p>
        </p:txBody>
      </p:sp>
      <p:sp>
        <p:nvSpPr>
          <p:cNvPr id="5" name="Footer Placeholder 4">
            <a:extLst>
              <a:ext uri="{FF2B5EF4-FFF2-40B4-BE49-F238E27FC236}">
                <a16:creationId xmlns:a16="http://schemas.microsoft.com/office/drawing/2014/main" id="{6656081B-908D-4492-87A5-9181908CFC20}"/>
              </a:ext>
            </a:extLst>
          </p:cNvPr>
          <p:cNvSpPr>
            <a:spLocks noGrp="1"/>
          </p:cNvSpPr>
          <p:nvPr>
            <p:ph type="ftr" sz="quarter" idx="11"/>
          </p:nvPr>
        </p:nvSpPr>
        <p:spPr/>
        <p:txBody>
          <a:bodyPr/>
          <a:lstStyle/>
          <a:p>
            <a:pPr>
              <a:defRPr/>
            </a:pPr>
            <a:r>
              <a:rPr lang="en-US" dirty="0"/>
              <a:t>Creative Commons Attribution-</a:t>
            </a:r>
            <a:r>
              <a:rPr lang="en-US" dirty="0" err="1"/>
              <a:t>ShareAlike</a:t>
            </a:r>
            <a:r>
              <a:rPr lang="en-US" dirty="0"/>
              <a:t> 3.0</a:t>
            </a:r>
          </a:p>
        </p:txBody>
      </p:sp>
      <p:sp>
        <p:nvSpPr>
          <p:cNvPr id="6" name="Date Placeholder 5">
            <a:extLst>
              <a:ext uri="{FF2B5EF4-FFF2-40B4-BE49-F238E27FC236}">
                <a16:creationId xmlns:a16="http://schemas.microsoft.com/office/drawing/2014/main" id="{EF383259-E616-45D0-B7DB-39678CEC094A}"/>
              </a:ext>
            </a:extLst>
          </p:cNvPr>
          <p:cNvSpPr>
            <a:spLocks noGrp="1"/>
          </p:cNvSpPr>
          <p:nvPr>
            <p:ph type="dt" sz="quarter" idx="10"/>
          </p:nvPr>
        </p:nvSpPr>
        <p:spPr/>
        <p:txBody>
          <a:bodyPr/>
          <a:lstStyle/>
          <a:p>
            <a:pPr>
              <a:defRPr/>
            </a:pPr>
            <a:r>
              <a:rPr lang="ru-RU"/>
              <a:t>05.09.2019</a:t>
            </a:r>
            <a:endParaRPr lang="ru-RU" dirty="0"/>
          </a:p>
        </p:txBody>
      </p:sp>
      <p:sp>
        <p:nvSpPr>
          <p:cNvPr id="4103" name="TextBox 6">
            <a:extLst>
              <a:ext uri="{FF2B5EF4-FFF2-40B4-BE49-F238E27FC236}">
                <a16:creationId xmlns:a16="http://schemas.microsoft.com/office/drawing/2014/main" id="{B132E396-D996-4401-B937-D2E47CEEFA0E}"/>
              </a:ext>
            </a:extLst>
          </p:cNvPr>
          <p:cNvSpPr txBox="1">
            <a:spLocks noChangeArrowheads="1"/>
          </p:cNvSpPr>
          <p:nvPr/>
        </p:nvSpPr>
        <p:spPr bwMode="auto">
          <a:xfrm>
            <a:off x="6278563" y="4581525"/>
            <a:ext cx="23352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ru-RU" altLang="ru-RU" sz="1800">
                <a:latin typeface="Arial" panose="020B0604020202020204" pitchFamily="34" charset="0"/>
              </a:rPr>
              <a:t>Кузнецов</a:t>
            </a:r>
            <a:endParaRPr lang="en-US" altLang="ru-RU" sz="1800">
              <a:latin typeface="Arial" panose="020B0604020202020204" pitchFamily="34" charset="0"/>
            </a:endParaRPr>
          </a:p>
          <a:p>
            <a:pPr algn="r" eaLnBrk="1" hangingPunct="1">
              <a:spcBef>
                <a:spcPct val="0"/>
              </a:spcBef>
              <a:buFontTx/>
              <a:buNone/>
            </a:pPr>
            <a:r>
              <a:rPr lang="ru-RU" altLang="ru-RU" sz="1800">
                <a:latin typeface="Arial" panose="020B0604020202020204" pitchFamily="34" charset="0"/>
              </a:rPr>
              <a:t>Андрей Николаевич</a:t>
            </a:r>
          </a:p>
        </p:txBody>
      </p:sp>
      <p:sp>
        <p:nvSpPr>
          <p:cNvPr id="4104" name="TextBox 7">
            <a:extLst>
              <a:ext uri="{FF2B5EF4-FFF2-40B4-BE49-F238E27FC236}">
                <a16:creationId xmlns:a16="http://schemas.microsoft.com/office/drawing/2014/main" id="{1C68FDCE-DCDD-42A4-A202-1164F9A230E6}"/>
              </a:ext>
            </a:extLst>
          </p:cNvPr>
          <p:cNvSpPr txBox="1">
            <a:spLocks noChangeArrowheads="1"/>
          </p:cNvSpPr>
          <p:nvPr/>
        </p:nvSpPr>
        <p:spPr bwMode="auto">
          <a:xfrm>
            <a:off x="2411413" y="5445125"/>
            <a:ext cx="44021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ru-RU" sz="1800">
                <a:latin typeface="Arial" panose="020B0604020202020204" pitchFamily="34" charset="0"/>
              </a:rPr>
              <a:t>Санкт-Петербургский Государственный</a:t>
            </a:r>
          </a:p>
          <a:p>
            <a:pPr algn="ctr" eaLnBrk="1" hangingPunct="1">
              <a:spcBef>
                <a:spcPct val="0"/>
              </a:spcBef>
              <a:buFontTx/>
              <a:buNone/>
            </a:pPr>
            <a:r>
              <a:rPr lang="ru-RU" altLang="ru-RU" sz="1800">
                <a:latin typeface="Arial" panose="020B0604020202020204" pitchFamily="34" charset="0"/>
              </a:rPr>
              <a:t>Политехнический Университет</a:t>
            </a:r>
            <a:endParaRPr lang="en-US" altLang="ru-RU" sz="180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a:extLst>
              <a:ext uri="{FF2B5EF4-FFF2-40B4-BE49-F238E27FC236}">
                <a16:creationId xmlns:a16="http://schemas.microsoft.com/office/drawing/2014/main" id="{F3EAB367-AAD7-4081-B20A-D1A8E1F9AD1A}"/>
              </a:ext>
            </a:extLst>
          </p:cNvPr>
          <p:cNvSpPr>
            <a:spLocks noGrp="1"/>
          </p:cNvSpPr>
          <p:nvPr>
            <p:ph type="title"/>
          </p:nvPr>
        </p:nvSpPr>
        <p:spPr/>
        <p:txBody>
          <a:bodyPr/>
          <a:lstStyle/>
          <a:p>
            <a:r>
              <a:rPr lang="en-US" altLang="ru-RU" dirty="0"/>
              <a:t>Support Library</a:t>
            </a:r>
            <a:br>
              <a:rPr lang="en-US" altLang="ru-RU" dirty="0"/>
            </a:br>
            <a:r>
              <a:rPr lang="en-US" altLang="ru-RU" dirty="0"/>
              <a:t>(</a:t>
            </a:r>
            <a:r>
              <a:rPr lang="ru-RU" altLang="ru-RU" dirty="0"/>
              <a:t>историческая справка)</a:t>
            </a:r>
          </a:p>
        </p:txBody>
      </p:sp>
      <p:sp>
        <p:nvSpPr>
          <p:cNvPr id="17411" name="Объект 2">
            <a:extLst>
              <a:ext uri="{FF2B5EF4-FFF2-40B4-BE49-F238E27FC236}">
                <a16:creationId xmlns:a16="http://schemas.microsoft.com/office/drawing/2014/main" id="{9F3DD077-FEF3-4036-8FE0-70140DEE0158}"/>
              </a:ext>
            </a:extLst>
          </p:cNvPr>
          <p:cNvSpPr>
            <a:spLocks noGrp="1"/>
          </p:cNvSpPr>
          <p:nvPr>
            <p:ph idx="1"/>
          </p:nvPr>
        </p:nvSpPr>
        <p:spPr/>
        <p:txBody>
          <a:bodyPr/>
          <a:lstStyle/>
          <a:p>
            <a:pPr marL="0" indent="0">
              <a:buFont typeface="Arial" panose="020B0604020202020204" pitchFamily="34" charset="0"/>
              <a:buNone/>
            </a:pPr>
            <a:r>
              <a:rPr lang="ru-RU" altLang="ru-RU"/>
              <a:t>«</a:t>
            </a:r>
            <a:r>
              <a:rPr lang="en-US" altLang="ru-RU"/>
              <a:t>When developing apps that support multiple API versions, you may want a standard way to provide newer features on earlier versions of Android or gracefully fall back to equivalent functionality. Rather than building code to handle earlier versions of the platform, you can leverage these libraries to provide that compatibility layer.</a:t>
            </a:r>
            <a:r>
              <a:rPr lang="ru-RU" altLang="ru-RU"/>
              <a:t>»</a:t>
            </a:r>
          </a:p>
        </p:txBody>
      </p:sp>
      <p:sp>
        <p:nvSpPr>
          <p:cNvPr id="4" name="Дата 3">
            <a:extLst>
              <a:ext uri="{FF2B5EF4-FFF2-40B4-BE49-F238E27FC236}">
                <a16:creationId xmlns:a16="http://schemas.microsoft.com/office/drawing/2014/main" id="{100C016D-E63B-4A80-AE1E-37DA974EE55A}"/>
              </a:ext>
            </a:extLst>
          </p:cNvPr>
          <p:cNvSpPr>
            <a:spLocks noGrp="1"/>
          </p:cNvSpPr>
          <p:nvPr>
            <p:ph type="dt" sz="quarter" idx="10"/>
          </p:nvPr>
        </p:nvSpPr>
        <p:spPr/>
        <p:txBody>
          <a:bodyPr/>
          <a:lstStyle/>
          <a:p>
            <a:pPr>
              <a:defRPr/>
            </a:pPr>
            <a:r>
              <a:rPr lang="ru-RU"/>
              <a:t>05.09.2019</a:t>
            </a:r>
            <a:endParaRPr lang="en-US"/>
          </a:p>
        </p:txBody>
      </p:sp>
      <p:sp>
        <p:nvSpPr>
          <p:cNvPr id="5" name="Нижний колонтитул 4">
            <a:extLst>
              <a:ext uri="{FF2B5EF4-FFF2-40B4-BE49-F238E27FC236}">
                <a16:creationId xmlns:a16="http://schemas.microsoft.com/office/drawing/2014/main" id="{865BB922-3A0B-4DF2-A55C-AB8692BD5447}"/>
              </a:ext>
            </a:extLst>
          </p:cNvPr>
          <p:cNvSpPr>
            <a:spLocks noGrp="1"/>
          </p:cNvSpPr>
          <p:nvPr>
            <p:ph type="ftr" sz="quarter" idx="11"/>
          </p:nvPr>
        </p:nvSpPr>
        <p:spPr/>
        <p:txBody>
          <a:bodyPr/>
          <a:lstStyle/>
          <a:p>
            <a:pPr>
              <a:defRPr/>
            </a:pPr>
            <a:r>
              <a:rPr lang="en-US"/>
              <a:t>Creative Commons Attribution-ShareAlike 3.0</a:t>
            </a:r>
          </a:p>
        </p:txBody>
      </p:sp>
      <p:sp>
        <p:nvSpPr>
          <p:cNvPr id="17414" name="Номер слайда 5">
            <a:extLst>
              <a:ext uri="{FF2B5EF4-FFF2-40B4-BE49-F238E27FC236}">
                <a16:creationId xmlns:a16="http://schemas.microsoft.com/office/drawing/2014/main" id="{385A8FDA-DE43-46DD-B41F-DC4D2BCD9F1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1D7E95-0835-4BCF-A783-08C8691D5CA2}" type="slidenum">
              <a:rPr lang="en-US" altLang="ru-RU">
                <a:solidFill>
                  <a:srgbClr val="898989"/>
                </a:solidFill>
                <a:latin typeface="Calibri" panose="020F0502020204030204" pitchFamily="34" charset="0"/>
              </a:rPr>
              <a:pPr/>
              <a:t>10</a:t>
            </a:fld>
            <a:endParaRPr lang="en-US" altLang="ru-RU">
              <a:solidFill>
                <a:srgbClr val="898989"/>
              </a:solidFill>
              <a:latin typeface="Calibri" panose="020F0502020204030204" pitchFamily="34" charset="0"/>
            </a:endParaRPr>
          </a:p>
        </p:txBody>
      </p:sp>
      <p:sp>
        <p:nvSpPr>
          <p:cNvPr id="17415" name="Прямоугольник 6">
            <a:extLst>
              <a:ext uri="{FF2B5EF4-FFF2-40B4-BE49-F238E27FC236}">
                <a16:creationId xmlns:a16="http://schemas.microsoft.com/office/drawing/2014/main" id="{42ED6A2B-93E9-423C-B0F9-91D67063F15C}"/>
              </a:ext>
            </a:extLst>
          </p:cNvPr>
          <p:cNvSpPr>
            <a:spLocks noChangeArrowheads="1"/>
          </p:cNvSpPr>
          <p:nvPr/>
        </p:nvSpPr>
        <p:spPr bwMode="auto">
          <a:xfrm>
            <a:off x="457200" y="5986463"/>
            <a:ext cx="6400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ru-RU" altLang="ru-RU"/>
              <a:t>https://developer.android.com/topic/libraries/support-library/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a:extLst>
              <a:ext uri="{FF2B5EF4-FFF2-40B4-BE49-F238E27FC236}">
                <a16:creationId xmlns:a16="http://schemas.microsoft.com/office/drawing/2014/main" id="{7B8F4B63-8F6D-40F6-A31F-19317D46EE9A}"/>
              </a:ext>
            </a:extLst>
          </p:cNvPr>
          <p:cNvSpPr>
            <a:spLocks noGrp="1"/>
          </p:cNvSpPr>
          <p:nvPr>
            <p:ph type="title"/>
          </p:nvPr>
        </p:nvSpPr>
        <p:spPr/>
        <p:txBody>
          <a:bodyPr/>
          <a:lstStyle/>
          <a:p>
            <a:r>
              <a:rPr lang="ru-RU" altLang="ru-RU" dirty="0"/>
              <a:t> </a:t>
            </a:r>
            <a:r>
              <a:rPr lang="en-US" altLang="ru-RU" dirty="0"/>
              <a:t>Support Library</a:t>
            </a:r>
            <a:r>
              <a:rPr lang="ru-RU" altLang="ru-RU" dirty="0"/>
              <a:t> (2)</a:t>
            </a:r>
            <a:br>
              <a:rPr lang="ru-RU" altLang="ru-RU" dirty="0"/>
            </a:br>
            <a:r>
              <a:rPr lang="en-US" altLang="ru-RU" dirty="0"/>
              <a:t>(</a:t>
            </a:r>
            <a:r>
              <a:rPr lang="ru-RU" altLang="ru-RU" dirty="0"/>
              <a:t>историческая справка)</a:t>
            </a:r>
          </a:p>
        </p:txBody>
      </p:sp>
      <p:sp>
        <p:nvSpPr>
          <p:cNvPr id="18435" name="Объект 2">
            <a:extLst>
              <a:ext uri="{FF2B5EF4-FFF2-40B4-BE49-F238E27FC236}">
                <a16:creationId xmlns:a16="http://schemas.microsoft.com/office/drawing/2014/main" id="{AA3F8C6A-5D6E-47F3-9D3D-693477A75F3F}"/>
              </a:ext>
            </a:extLst>
          </p:cNvPr>
          <p:cNvSpPr>
            <a:spLocks noGrp="1"/>
          </p:cNvSpPr>
          <p:nvPr>
            <p:ph idx="1"/>
          </p:nvPr>
        </p:nvSpPr>
        <p:spPr/>
        <p:txBody>
          <a:bodyPr/>
          <a:lstStyle/>
          <a:p>
            <a:r>
              <a:rPr lang="en-US" altLang="ru-RU"/>
              <a:t>Backward Compatibility for newer APIs</a:t>
            </a:r>
            <a:endParaRPr lang="ru-RU" altLang="ru-RU"/>
          </a:p>
          <a:p>
            <a:pPr lvl="1"/>
            <a:r>
              <a:rPr lang="en-US" altLang="ru-RU">
                <a:hlinkClick r:id="rId2"/>
              </a:rPr>
              <a:t>Fragment</a:t>
            </a:r>
            <a:r>
              <a:rPr lang="ru-RU" altLang="ru-RU"/>
              <a:t> для устройств </a:t>
            </a:r>
            <a:r>
              <a:rPr lang="en-US" altLang="ru-RU"/>
              <a:t>&lt;3</a:t>
            </a:r>
            <a:r>
              <a:rPr lang="ru-RU" altLang="ru-RU"/>
              <a:t>.</a:t>
            </a:r>
            <a:r>
              <a:rPr lang="en-US" altLang="ru-RU"/>
              <a:t>0</a:t>
            </a:r>
            <a:endParaRPr lang="ru-RU" altLang="ru-RU"/>
          </a:p>
          <a:p>
            <a:r>
              <a:rPr lang="en-US" altLang="ru-RU"/>
              <a:t>Convenience and Helper Classes</a:t>
            </a:r>
            <a:endParaRPr lang="ru-RU" altLang="ru-RU"/>
          </a:p>
          <a:p>
            <a:pPr lvl="1"/>
            <a:r>
              <a:rPr lang="en-US" altLang="ru-RU">
                <a:hlinkClick r:id="rId3"/>
              </a:rPr>
              <a:t>RecyclerView</a:t>
            </a:r>
            <a:r>
              <a:rPr lang="ru-RU" altLang="ru-RU"/>
              <a:t> (поддержка длинных списков)</a:t>
            </a:r>
            <a:endParaRPr lang="en-US" altLang="ru-RU"/>
          </a:p>
          <a:p>
            <a:r>
              <a:rPr lang="en-US" altLang="ru-RU"/>
              <a:t>Debugging and Utilities</a:t>
            </a:r>
          </a:p>
          <a:p>
            <a:pPr lvl="1"/>
            <a:r>
              <a:rPr lang="ru-RU" altLang="ru-RU"/>
              <a:t>Дополнительные аннотации для </a:t>
            </a:r>
            <a:r>
              <a:rPr lang="en-US" altLang="ru-RU"/>
              <a:t>Lint</a:t>
            </a:r>
          </a:p>
          <a:p>
            <a:pPr lvl="1"/>
            <a:endParaRPr lang="ru-RU" altLang="ru-RU"/>
          </a:p>
        </p:txBody>
      </p:sp>
      <p:sp>
        <p:nvSpPr>
          <p:cNvPr id="4" name="Дата 3">
            <a:extLst>
              <a:ext uri="{FF2B5EF4-FFF2-40B4-BE49-F238E27FC236}">
                <a16:creationId xmlns:a16="http://schemas.microsoft.com/office/drawing/2014/main" id="{2384B121-C1E5-4C0F-91A0-BF59B291C161}"/>
              </a:ext>
            </a:extLst>
          </p:cNvPr>
          <p:cNvSpPr>
            <a:spLocks noGrp="1"/>
          </p:cNvSpPr>
          <p:nvPr>
            <p:ph type="dt" sz="quarter" idx="10"/>
          </p:nvPr>
        </p:nvSpPr>
        <p:spPr/>
        <p:txBody>
          <a:bodyPr/>
          <a:lstStyle/>
          <a:p>
            <a:pPr>
              <a:defRPr/>
            </a:pPr>
            <a:r>
              <a:rPr lang="ru-RU"/>
              <a:t>05.09.2019</a:t>
            </a:r>
            <a:endParaRPr lang="en-US"/>
          </a:p>
        </p:txBody>
      </p:sp>
      <p:sp>
        <p:nvSpPr>
          <p:cNvPr id="5" name="Нижний колонтитул 4">
            <a:extLst>
              <a:ext uri="{FF2B5EF4-FFF2-40B4-BE49-F238E27FC236}">
                <a16:creationId xmlns:a16="http://schemas.microsoft.com/office/drawing/2014/main" id="{1DAA3378-1815-4EE3-876E-F5B154F91FF5}"/>
              </a:ext>
            </a:extLst>
          </p:cNvPr>
          <p:cNvSpPr>
            <a:spLocks noGrp="1"/>
          </p:cNvSpPr>
          <p:nvPr>
            <p:ph type="ftr" sz="quarter" idx="11"/>
          </p:nvPr>
        </p:nvSpPr>
        <p:spPr/>
        <p:txBody>
          <a:bodyPr/>
          <a:lstStyle/>
          <a:p>
            <a:pPr>
              <a:defRPr/>
            </a:pPr>
            <a:r>
              <a:rPr lang="en-US"/>
              <a:t>Creative Commons Attribution-ShareAlike 3.0</a:t>
            </a:r>
          </a:p>
        </p:txBody>
      </p:sp>
      <p:sp>
        <p:nvSpPr>
          <p:cNvPr id="18438" name="Номер слайда 5">
            <a:extLst>
              <a:ext uri="{FF2B5EF4-FFF2-40B4-BE49-F238E27FC236}">
                <a16:creationId xmlns:a16="http://schemas.microsoft.com/office/drawing/2014/main" id="{158B701A-58F3-4581-9A11-3475E8DD83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2EA3B6-44EB-43F4-99D5-F663BCB25800}" type="slidenum">
              <a:rPr lang="en-US" altLang="ru-RU">
                <a:solidFill>
                  <a:srgbClr val="898989"/>
                </a:solidFill>
                <a:latin typeface="Calibri" panose="020F0502020204030204" pitchFamily="34" charset="0"/>
              </a:rPr>
              <a:pPr/>
              <a:t>11</a:t>
            </a:fld>
            <a:endParaRPr lang="en-US" altLang="ru-RU">
              <a:solidFill>
                <a:srgbClr val="898989"/>
              </a:solidFill>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a:extLst>
              <a:ext uri="{FF2B5EF4-FFF2-40B4-BE49-F238E27FC236}">
                <a16:creationId xmlns:a16="http://schemas.microsoft.com/office/drawing/2014/main" id="{7B8F4B63-8F6D-40F6-A31F-19317D46EE9A}"/>
              </a:ext>
            </a:extLst>
          </p:cNvPr>
          <p:cNvSpPr>
            <a:spLocks noGrp="1"/>
          </p:cNvSpPr>
          <p:nvPr>
            <p:ph type="title"/>
          </p:nvPr>
        </p:nvSpPr>
        <p:spPr/>
        <p:txBody>
          <a:bodyPr/>
          <a:lstStyle/>
          <a:p>
            <a:r>
              <a:rPr lang="ru-RU" altLang="ru-RU" dirty="0"/>
              <a:t> </a:t>
            </a:r>
            <a:r>
              <a:rPr lang="en-US" dirty="0"/>
              <a:t>Android Jetpack</a:t>
            </a:r>
            <a:br>
              <a:rPr lang="en-US" dirty="0"/>
            </a:br>
            <a:r>
              <a:rPr lang="en-US" dirty="0"/>
              <a:t>(</a:t>
            </a:r>
            <a:r>
              <a:rPr lang="en-US" altLang="ru-RU" dirty="0" err="1"/>
              <a:t>AndroidX</a:t>
            </a:r>
            <a:r>
              <a:rPr lang="en-US" altLang="ru-RU" dirty="0"/>
              <a:t>)</a:t>
            </a:r>
            <a:endParaRPr lang="ru-RU" altLang="ru-RU" dirty="0"/>
          </a:p>
        </p:txBody>
      </p:sp>
      <p:sp>
        <p:nvSpPr>
          <p:cNvPr id="18435" name="Объект 2">
            <a:extLst>
              <a:ext uri="{FF2B5EF4-FFF2-40B4-BE49-F238E27FC236}">
                <a16:creationId xmlns:a16="http://schemas.microsoft.com/office/drawing/2014/main" id="{AA3F8C6A-5D6E-47F3-9D3D-693477A75F3F}"/>
              </a:ext>
            </a:extLst>
          </p:cNvPr>
          <p:cNvSpPr>
            <a:spLocks noGrp="1"/>
          </p:cNvSpPr>
          <p:nvPr>
            <p:ph idx="1"/>
          </p:nvPr>
        </p:nvSpPr>
        <p:spPr/>
        <p:txBody>
          <a:bodyPr>
            <a:normAutofit fontScale="92500" lnSpcReduction="10000"/>
          </a:bodyPr>
          <a:lstStyle/>
          <a:p>
            <a:r>
              <a:rPr lang="en-US" dirty="0">
                <a:hlinkClick r:id="rId2"/>
              </a:rPr>
              <a:t>https://developer.android.com/jetpack</a:t>
            </a:r>
            <a:endParaRPr lang="en-US" dirty="0"/>
          </a:p>
          <a:p>
            <a:r>
              <a:rPr lang="en-US" altLang="ru-RU" dirty="0"/>
              <a:t>Components:</a:t>
            </a:r>
          </a:p>
          <a:p>
            <a:pPr lvl="1"/>
            <a:r>
              <a:rPr lang="en-US" dirty="0"/>
              <a:t>Foundation</a:t>
            </a:r>
          </a:p>
          <a:p>
            <a:pPr lvl="2"/>
            <a:r>
              <a:rPr lang="en-US" dirty="0"/>
              <a:t>…</a:t>
            </a:r>
          </a:p>
          <a:p>
            <a:pPr lvl="1"/>
            <a:r>
              <a:rPr lang="en-US" dirty="0"/>
              <a:t>Architecture</a:t>
            </a:r>
          </a:p>
          <a:p>
            <a:pPr lvl="2"/>
            <a:r>
              <a:rPr lang="en-US" dirty="0"/>
              <a:t>…</a:t>
            </a:r>
          </a:p>
          <a:p>
            <a:pPr lvl="1"/>
            <a:r>
              <a:rPr lang="en-US" dirty="0"/>
              <a:t>Behavior</a:t>
            </a:r>
          </a:p>
          <a:p>
            <a:pPr lvl="2"/>
            <a:r>
              <a:rPr lang="en-US" dirty="0"/>
              <a:t>…</a:t>
            </a:r>
          </a:p>
          <a:p>
            <a:pPr lvl="1"/>
            <a:r>
              <a:rPr lang="en-US" dirty="0"/>
              <a:t>UI</a:t>
            </a:r>
          </a:p>
          <a:p>
            <a:pPr lvl="2"/>
            <a:r>
              <a:rPr lang="en-US" altLang="ru-RU" dirty="0"/>
              <a:t>…</a:t>
            </a:r>
          </a:p>
          <a:p>
            <a:pPr lvl="1"/>
            <a:endParaRPr lang="ru-RU" altLang="ru-RU" dirty="0"/>
          </a:p>
        </p:txBody>
      </p:sp>
      <p:sp>
        <p:nvSpPr>
          <p:cNvPr id="4" name="Дата 3">
            <a:extLst>
              <a:ext uri="{FF2B5EF4-FFF2-40B4-BE49-F238E27FC236}">
                <a16:creationId xmlns:a16="http://schemas.microsoft.com/office/drawing/2014/main" id="{2384B121-C1E5-4C0F-91A0-BF59B291C161}"/>
              </a:ext>
            </a:extLst>
          </p:cNvPr>
          <p:cNvSpPr>
            <a:spLocks noGrp="1"/>
          </p:cNvSpPr>
          <p:nvPr>
            <p:ph type="dt" sz="quarter" idx="10"/>
          </p:nvPr>
        </p:nvSpPr>
        <p:spPr/>
        <p:txBody>
          <a:bodyPr/>
          <a:lstStyle/>
          <a:p>
            <a:pPr>
              <a:defRPr/>
            </a:pPr>
            <a:r>
              <a:rPr lang="ru-RU"/>
              <a:t>05.09.2019</a:t>
            </a:r>
            <a:endParaRPr lang="en-US"/>
          </a:p>
        </p:txBody>
      </p:sp>
      <p:sp>
        <p:nvSpPr>
          <p:cNvPr id="5" name="Нижний колонтитул 4">
            <a:extLst>
              <a:ext uri="{FF2B5EF4-FFF2-40B4-BE49-F238E27FC236}">
                <a16:creationId xmlns:a16="http://schemas.microsoft.com/office/drawing/2014/main" id="{1DAA3378-1815-4EE3-876E-F5B154F91FF5}"/>
              </a:ext>
            </a:extLst>
          </p:cNvPr>
          <p:cNvSpPr>
            <a:spLocks noGrp="1"/>
          </p:cNvSpPr>
          <p:nvPr>
            <p:ph type="ftr" sz="quarter" idx="11"/>
          </p:nvPr>
        </p:nvSpPr>
        <p:spPr/>
        <p:txBody>
          <a:bodyPr/>
          <a:lstStyle/>
          <a:p>
            <a:pPr>
              <a:defRPr/>
            </a:pPr>
            <a:r>
              <a:rPr lang="en-US"/>
              <a:t>Creative Commons Attribution-ShareAlike 3.0</a:t>
            </a:r>
          </a:p>
        </p:txBody>
      </p:sp>
      <p:sp>
        <p:nvSpPr>
          <p:cNvPr id="18438" name="Номер слайда 5">
            <a:extLst>
              <a:ext uri="{FF2B5EF4-FFF2-40B4-BE49-F238E27FC236}">
                <a16:creationId xmlns:a16="http://schemas.microsoft.com/office/drawing/2014/main" id="{158B701A-58F3-4581-9A11-3475E8DD83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2EA3B6-44EB-43F4-99D5-F663BCB25800}" type="slidenum">
              <a:rPr lang="en-US" altLang="ru-RU">
                <a:solidFill>
                  <a:srgbClr val="898989"/>
                </a:solidFill>
                <a:latin typeface="Calibri" panose="020F0502020204030204" pitchFamily="34" charset="0"/>
              </a:rPr>
              <a:pPr/>
              <a:t>12</a:t>
            </a:fld>
            <a:endParaRPr lang="en-US" altLang="ru-RU">
              <a:solidFill>
                <a:srgbClr val="898989"/>
              </a:solidFill>
              <a:latin typeface="Calibri" panose="020F0502020204030204" pitchFamily="34" charset="0"/>
            </a:endParaRPr>
          </a:p>
        </p:txBody>
      </p:sp>
    </p:spTree>
    <p:extLst>
      <p:ext uri="{BB962C8B-B14F-4D97-AF65-F5344CB8AC3E}">
        <p14:creationId xmlns:p14="http://schemas.microsoft.com/office/powerpoint/2010/main" val="425075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0EA0C4D-7AC4-4164-881B-11CA1481F2CB}"/>
              </a:ext>
            </a:extLst>
          </p:cNvPr>
          <p:cNvSpPr>
            <a:spLocks noGrp="1"/>
          </p:cNvSpPr>
          <p:nvPr>
            <p:ph type="title"/>
          </p:nvPr>
        </p:nvSpPr>
        <p:spPr/>
        <p:txBody>
          <a:bodyPr/>
          <a:lstStyle/>
          <a:p>
            <a:pPr eaLnBrk="1" hangingPunct="1"/>
            <a:r>
              <a:rPr lang="ru-RU" altLang="ru-RU"/>
              <a:t>Инструментарий Разработчика</a:t>
            </a:r>
            <a:br>
              <a:rPr lang="en-US" altLang="ru-RU"/>
            </a:br>
            <a:r>
              <a:rPr lang="en-US" altLang="ru-RU"/>
              <a:t>(IntelliJ)</a:t>
            </a:r>
          </a:p>
        </p:txBody>
      </p:sp>
      <p:sp>
        <p:nvSpPr>
          <p:cNvPr id="19459" name="Content Placeholder 2">
            <a:extLst>
              <a:ext uri="{FF2B5EF4-FFF2-40B4-BE49-F238E27FC236}">
                <a16:creationId xmlns:a16="http://schemas.microsoft.com/office/drawing/2014/main" id="{CB194B76-5745-4B23-ABB0-101FF00C6BF9}"/>
              </a:ext>
            </a:extLst>
          </p:cNvPr>
          <p:cNvSpPr>
            <a:spLocks noGrp="1"/>
          </p:cNvSpPr>
          <p:nvPr>
            <p:ph idx="1"/>
          </p:nvPr>
        </p:nvSpPr>
        <p:spPr/>
        <p:txBody>
          <a:bodyPr/>
          <a:lstStyle/>
          <a:p>
            <a:pPr eaLnBrk="1" hangingPunct="1"/>
            <a:r>
              <a:rPr lang="en-US" altLang="ru-RU" dirty="0"/>
              <a:t>Android Studio</a:t>
            </a:r>
          </a:p>
          <a:p>
            <a:pPr lvl="1" eaLnBrk="1" hangingPunct="1"/>
            <a:r>
              <a:rPr lang="en-US" altLang="ru-RU" dirty="0">
                <a:hlinkClick r:id="rId2"/>
              </a:rPr>
              <a:t>http://developer.android.com/sdk/index.html</a:t>
            </a:r>
            <a:endParaRPr lang="en-US" altLang="ru-RU" dirty="0"/>
          </a:p>
          <a:p>
            <a:pPr eaLnBrk="1" hangingPunct="1"/>
            <a:r>
              <a:rPr lang="en-US" altLang="ru-RU" dirty="0"/>
              <a:t>IntelliJ Idea (Bundled Android Plugin)</a:t>
            </a:r>
            <a:endParaRPr lang="ru-RU" altLang="ru-RU" dirty="0"/>
          </a:p>
          <a:p>
            <a:pPr eaLnBrk="1" fontAlgn="auto" hangingPunct="1">
              <a:spcAft>
                <a:spcPts val="0"/>
              </a:spcAft>
              <a:defRPr/>
            </a:pPr>
            <a:r>
              <a:rPr lang="en-US" dirty="0"/>
              <a:t>Android SDK</a:t>
            </a:r>
          </a:p>
          <a:p>
            <a:pPr lvl="1" eaLnBrk="1" fontAlgn="auto" hangingPunct="1">
              <a:spcAft>
                <a:spcPts val="0"/>
              </a:spcAft>
              <a:defRPr/>
            </a:pPr>
            <a:r>
              <a:rPr lang="en-US" dirty="0">
                <a:hlinkClick r:id="rId2"/>
              </a:rPr>
              <a:t>http://developer.android.com/sdk/index.html</a:t>
            </a:r>
            <a:endParaRPr lang="ru-RU" dirty="0"/>
          </a:p>
          <a:p>
            <a:pPr eaLnBrk="1" fontAlgn="auto" hangingPunct="1">
              <a:spcAft>
                <a:spcPts val="0"/>
              </a:spcAft>
              <a:defRPr/>
            </a:pPr>
            <a:r>
              <a:rPr lang="en-US" dirty="0"/>
              <a:t>Kotlin &amp; Java</a:t>
            </a:r>
          </a:p>
          <a:p>
            <a:pPr eaLnBrk="1" hangingPunct="1"/>
            <a:endParaRPr lang="en-US" altLang="ru-RU" dirty="0"/>
          </a:p>
        </p:txBody>
      </p:sp>
      <p:sp>
        <p:nvSpPr>
          <p:cNvPr id="19460" name="Slide Number Placeholder 3">
            <a:extLst>
              <a:ext uri="{FF2B5EF4-FFF2-40B4-BE49-F238E27FC236}">
                <a16:creationId xmlns:a16="http://schemas.microsoft.com/office/drawing/2014/main" id="{9E6DC852-21D1-4A1F-BB08-628B188838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5BBF74-3D57-4B3E-988C-C44C0AB9D8D0}" type="slidenum">
              <a:rPr lang="en-US" altLang="ru-RU" sz="1200">
                <a:solidFill>
                  <a:srgbClr val="898989"/>
                </a:solidFill>
              </a:rPr>
              <a:pPr>
                <a:spcBef>
                  <a:spcPct val="0"/>
                </a:spcBef>
                <a:buFontTx/>
                <a:buNone/>
              </a:pPr>
              <a:t>13</a:t>
            </a:fld>
            <a:endParaRPr lang="en-US" altLang="ru-RU" sz="1200">
              <a:solidFill>
                <a:srgbClr val="898989"/>
              </a:solidFill>
            </a:endParaRPr>
          </a:p>
        </p:txBody>
      </p:sp>
      <p:sp>
        <p:nvSpPr>
          <p:cNvPr id="5" name="Footer Placeholder 4">
            <a:extLst>
              <a:ext uri="{FF2B5EF4-FFF2-40B4-BE49-F238E27FC236}">
                <a16:creationId xmlns:a16="http://schemas.microsoft.com/office/drawing/2014/main" id="{6403C80F-2C1E-4C4A-B98A-C9ED8F1A7487}"/>
              </a:ext>
            </a:extLst>
          </p:cNvPr>
          <p:cNvSpPr>
            <a:spLocks noGrp="1"/>
          </p:cNvSpPr>
          <p:nvPr>
            <p:ph type="ftr" sz="quarter" idx="11"/>
          </p:nvPr>
        </p:nvSpPr>
        <p:spPr/>
        <p:txBody>
          <a:bodyPr/>
          <a:lstStyle/>
          <a:p>
            <a:pPr>
              <a:defRPr/>
            </a:pPr>
            <a:r>
              <a:rPr lang="en-US"/>
              <a:t>Creative Commons Attribution-ShareAlike 3.0</a:t>
            </a:r>
          </a:p>
        </p:txBody>
      </p:sp>
      <p:sp>
        <p:nvSpPr>
          <p:cNvPr id="6" name="Date Placeholder 5">
            <a:extLst>
              <a:ext uri="{FF2B5EF4-FFF2-40B4-BE49-F238E27FC236}">
                <a16:creationId xmlns:a16="http://schemas.microsoft.com/office/drawing/2014/main" id="{970E94FD-F91B-460F-9910-5E6F31DF4177}"/>
              </a:ext>
            </a:extLst>
          </p:cNvPr>
          <p:cNvSpPr>
            <a:spLocks noGrp="1"/>
          </p:cNvSpPr>
          <p:nvPr>
            <p:ph type="dt" sz="quarter" idx="10"/>
          </p:nvPr>
        </p:nvSpPr>
        <p:spPr/>
        <p:txBody>
          <a:bodyPr/>
          <a:lstStyle/>
          <a:p>
            <a:pPr>
              <a:defRPr/>
            </a:pPr>
            <a:r>
              <a:rPr lang="ru-RU"/>
              <a:t>05.09.2019</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D11C34F-943A-4FF7-AD91-CCE9D8D13646}"/>
              </a:ext>
            </a:extLst>
          </p:cNvPr>
          <p:cNvSpPr>
            <a:spLocks noGrp="1"/>
          </p:cNvSpPr>
          <p:nvPr>
            <p:ph type="title"/>
          </p:nvPr>
        </p:nvSpPr>
        <p:spPr/>
        <p:txBody>
          <a:bodyPr/>
          <a:lstStyle/>
          <a:p>
            <a:pPr eaLnBrk="1" hangingPunct="1"/>
            <a:r>
              <a:rPr lang="en-US" altLang="ru-RU"/>
              <a:t>Android SDK (1)</a:t>
            </a:r>
          </a:p>
        </p:txBody>
      </p:sp>
      <p:sp>
        <p:nvSpPr>
          <p:cNvPr id="3" name="Content Placeholder 2">
            <a:extLst>
              <a:ext uri="{FF2B5EF4-FFF2-40B4-BE49-F238E27FC236}">
                <a16:creationId xmlns:a16="http://schemas.microsoft.com/office/drawing/2014/main" id="{D3C93323-0210-47B5-BBAD-82ABB3D27337}"/>
              </a:ext>
            </a:extLst>
          </p:cNvPr>
          <p:cNvSpPr>
            <a:spLocks noGrp="1"/>
          </p:cNvSpPr>
          <p:nvPr>
            <p:ph idx="1"/>
          </p:nvPr>
        </p:nvSpPr>
        <p:spPr/>
        <p:txBody>
          <a:bodyPr rtlCol="0">
            <a:normAutofit lnSpcReduction="10000"/>
          </a:bodyPr>
          <a:lstStyle/>
          <a:p>
            <a:pPr eaLnBrk="1" fontAlgn="auto" hangingPunct="1">
              <a:spcAft>
                <a:spcPts val="0"/>
              </a:spcAft>
              <a:defRPr/>
            </a:pPr>
            <a:r>
              <a:rPr lang="en-US" dirty="0"/>
              <a:t>SDK Tools (&lt;</a:t>
            </a:r>
            <a:r>
              <a:rPr lang="en-US" dirty="0" err="1"/>
              <a:t>sdk</a:t>
            </a:r>
            <a:r>
              <a:rPr lang="en-US" dirty="0"/>
              <a:t>&gt;/tools/)</a:t>
            </a:r>
          </a:p>
          <a:p>
            <a:pPr lvl="1" eaLnBrk="1" fontAlgn="auto" hangingPunct="1">
              <a:spcAft>
                <a:spcPts val="0"/>
              </a:spcAft>
              <a:defRPr/>
            </a:pPr>
            <a:r>
              <a:rPr lang="ru-RU" dirty="0"/>
              <a:t>Инструменты для разработки, отладки и тестирования (рассмотрен далее)</a:t>
            </a:r>
            <a:endParaRPr lang="en-US" dirty="0"/>
          </a:p>
          <a:p>
            <a:pPr eaLnBrk="1" fontAlgn="auto" hangingPunct="1">
              <a:spcAft>
                <a:spcPts val="0"/>
              </a:spcAft>
              <a:defRPr/>
            </a:pPr>
            <a:r>
              <a:rPr lang="en-US" dirty="0"/>
              <a:t>SDK Platform-tools (&lt;</a:t>
            </a:r>
            <a:r>
              <a:rPr lang="en-US" dirty="0" err="1"/>
              <a:t>sdk</a:t>
            </a:r>
            <a:r>
              <a:rPr lang="en-US" dirty="0"/>
              <a:t>&gt;/platform-tools/)</a:t>
            </a:r>
          </a:p>
          <a:p>
            <a:pPr lvl="1" eaLnBrk="1" fontAlgn="auto" hangingPunct="1">
              <a:spcAft>
                <a:spcPts val="0"/>
              </a:spcAft>
              <a:defRPr/>
            </a:pPr>
            <a:r>
              <a:rPr lang="ru-RU" dirty="0"/>
              <a:t>Инструменты для разработки, отладки и тестирования (рассмотрен далее)</a:t>
            </a:r>
            <a:endParaRPr lang="en-US" dirty="0"/>
          </a:p>
          <a:p>
            <a:pPr eaLnBrk="1" fontAlgn="auto" hangingPunct="1">
              <a:spcAft>
                <a:spcPts val="0"/>
              </a:spcAft>
              <a:defRPr/>
            </a:pPr>
            <a:r>
              <a:rPr lang="en-US" dirty="0"/>
              <a:t>Documentation (&lt;</a:t>
            </a:r>
            <a:r>
              <a:rPr lang="en-US" dirty="0" err="1"/>
              <a:t>sdk</a:t>
            </a:r>
            <a:r>
              <a:rPr lang="en-US" dirty="0"/>
              <a:t>&gt;/docs/)</a:t>
            </a:r>
          </a:p>
          <a:p>
            <a:pPr lvl="1" eaLnBrk="1" fontAlgn="auto" hangingPunct="1">
              <a:spcAft>
                <a:spcPts val="0"/>
              </a:spcAft>
              <a:defRPr/>
            </a:pPr>
            <a:r>
              <a:rPr lang="en-US" dirty="0"/>
              <a:t>Offline </a:t>
            </a:r>
            <a:r>
              <a:rPr lang="ru-RU" dirty="0"/>
              <a:t>копия фоициальной документации </a:t>
            </a:r>
            <a:r>
              <a:rPr lang="en-US" dirty="0"/>
              <a:t>Android platform APIs.</a:t>
            </a:r>
          </a:p>
        </p:txBody>
      </p:sp>
      <p:sp>
        <p:nvSpPr>
          <p:cNvPr id="21508" name="TextBox 3">
            <a:extLst>
              <a:ext uri="{FF2B5EF4-FFF2-40B4-BE49-F238E27FC236}">
                <a16:creationId xmlns:a16="http://schemas.microsoft.com/office/drawing/2014/main" id="{AF34C408-F8F6-4B62-898B-3575F56BAEF4}"/>
              </a:ext>
            </a:extLst>
          </p:cNvPr>
          <p:cNvSpPr txBox="1">
            <a:spLocks noChangeArrowheads="1"/>
          </p:cNvSpPr>
          <p:nvPr/>
        </p:nvSpPr>
        <p:spPr bwMode="auto">
          <a:xfrm>
            <a:off x="0" y="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ru-RU" sz="1800"/>
              <a:t>Информация больше не доступна по</a:t>
            </a:r>
            <a:r>
              <a:rPr lang="en-US" altLang="ru-RU" sz="1800"/>
              <a:t> URL:</a:t>
            </a:r>
            <a:r>
              <a:rPr lang="ru-RU" altLang="ru-RU" sz="1800"/>
              <a:t> </a:t>
            </a:r>
            <a:r>
              <a:rPr lang="en-US" altLang="ru-RU" sz="1800">
                <a:hlinkClick r:id="rId2"/>
              </a:rPr>
              <a:t>http://developer.android.com/sdk/exploring.html</a:t>
            </a:r>
            <a:r>
              <a:rPr lang="en-US" altLang="ru-RU" sz="1800"/>
              <a:t> </a:t>
            </a:r>
          </a:p>
        </p:txBody>
      </p:sp>
      <p:sp>
        <p:nvSpPr>
          <p:cNvPr id="21509" name="Slide Number Placeholder 4">
            <a:extLst>
              <a:ext uri="{FF2B5EF4-FFF2-40B4-BE49-F238E27FC236}">
                <a16:creationId xmlns:a16="http://schemas.microsoft.com/office/drawing/2014/main" id="{4F65A5AD-9258-45AD-A37F-919C735D8E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6FFAB1-3887-404A-9B55-3F69C86FBB6B}" type="slidenum">
              <a:rPr lang="en-US" altLang="ru-RU" sz="1200">
                <a:solidFill>
                  <a:srgbClr val="898989"/>
                </a:solidFill>
              </a:rPr>
              <a:pPr>
                <a:spcBef>
                  <a:spcPct val="0"/>
                </a:spcBef>
                <a:buFontTx/>
                <a:buNone/>
              </a:pPr>
              <a:t>14</a:t>
            </a:fld>
            <a:endParaRPr lang="en-US" altLang="ru-RU" sz="1200">
              <a:solidFill>
                <a:srgbClr val="898989"/>
              </a:solidFill>
            </a:endParaRPr>
          </a:p>
        </p:txBody>
      </p:sp>
      <p:sp>
        <p:nvSpPr>
          <p:cNvPr id="6" name="Footer Placeholder 5">
            <a:extLst>
              <a:ext uri="{FF2B5EF4-FFF2-40B4-BE49-F238E27FC236}">
                <a16:creationId xmlns:a16="http://schemas.microsoft.com/office/drawing/2014/main" id="{FEB9231F-AA1B-4D86-9426-00436E6E1087}"/>
              </a:ext>
            </a:extLst>
          </p:cNvPr>
          <p:cNvSpPr>
            <a:spLocks noGrp="1"/>
          </p:cNvSpPr>
          <p:nvPr>
            <p:ph type="ftr" sz="quarter" idx="11"/>
          </p:nvPr>
        </p:nvSpPr>
        <p:spPr/>
        <p:txBody>
          <a:bodyPr/>
          <a:lstStyle/>
          <a:p>
            <a:pPr>
              <a:defRPr/>
            </a:pPr>
            <a:r>
              <a:rPr lang="en-US"/>
              <a:t>Creative Commons Attribution-ShareAlike 3.0</a:t>
            </a:r>
          </a:p>
        </p:txBody>
      </p:sp>
      <p:sp>
        <p:nvSpPr>
          <p:cNvPr id="7" name="Date Placeholder 6">
            <a:extLst>
              <a:ext uri="{FF2B5EF4-FFF2-40B4-BE49-F238E27FC236}">
                <a16:creationId xmlns:a16="http://schemas.microsoft.com/office/drawing/2014/main" id="{218CC6B8-04A4-4B32-A593-FA114D471325}"/>
              </a:ext>
            </a:extLst>
          </p:cNvPr>
          <p:cNvSpPr>
            <a:spLocks noGrp="1"/>
          </p:cNvSpPr>
          <p:nvPr>
            <p:ph type="dt" sz="quarter" idx="10"/>
          </p:nvPr>
        </p:nvSpPr>
        <p:spPr/>
        <p:txBody>
          <a:bodyPr/>
          <a:lstStyle/>
          <a:p>
            <a:pPr>
              <a:defRPr/>
            </a:pPr>
            <a:r>
              <a:rPr lang="ru-RU"/>
              <a:t>05.09.2019</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86598A1-3930-4BF7-8F64-FCB68F6622C8}"/>
              </a:ext>
            </a:extLst>
          </p:cNvPr>
          <p:cNvSpPr>
            <a:spLocks noGrp="1"/>
          </p:cNvSpPr>
          <p:nvPr>
            <p:ph type="title"/>
          </p:nvPr>
        </p:nvSpPr>
        <p:spPr/>
        <p:txBody>
          <a:bodyPr/>
          <a:lstStyle/>
          <a:p>
            <a:pPr eaLnBrk="1" hangingPunct="1"/>
            <a:r>
              <a:rPr lang="en-US" altLang="ru-RU"/>
              <a:t>Android SDK (2)</a:t>
            </a:r>
          </a:p>
        </p:txBody>
      </p:sp>
      <p:sp>
        <p:nvSpPr>
          <p:cNvPr id="3" name="Content Placeholder 2">
            <a:extLst>
              <a:ext uri="{FF2B5EF4-FFF2-40B4-BE49-F238E27FC236}">
                <a16:creationId xmlns:a16="http://schemas.microsoft.com/office/drawing/2014/main" id="{C6F1F3EB-CAFA-4F4C-BDD7-AADF6C65BB40}"/>
              </a:ext>
            </a:extLst>
          </p:cNvPr>
          <p:cNvSpPr>
            <a:spLocks noGrp="1"/>
          </p:cNvSpPr>
          <p:nvPr>
            <p:ph idx="1"/>
          </p:nvPr>
        </p:nvSpPr>
        <p:spPr/>
        <p:txBody>
          <a:bodyPr rtlCol="0">
            <a:normAutofit fontScale="92500" lnSpcReduction="10000"/>
          </a:bodyPr>
          <a:lstStyle/>
          <a:p>
            <a:pPr eaLnBrk="1" fontAlgn="auto" hangingPunct="1">
              <a:spcAft>
                <a:spcPts val="0"/>
              </a:spcAft>
              <a:defRPr/>
            </a:pPr>
            <a:r>
              <a:rPr lang="en-US" dirty="0"/>
              <a:t>SDK Platform (&lt;</a:t>
            </a:r>
            <a:r>
              <a:rPr lang="en-US" dirty="0" err="1"/>
              <a:t>sdk</a:t>
            </a:r>
            <a:r>
              <a:rPr lang="en-US" dirty="0"/>
              <a:t>&gt;/platforms/&lt;android-version&gt;/)</a:t>
            </a:r>
          </a:p>
          <a:p>
            <a:pPr lvl="1" eaLnBrk="1" fontAlgn="auto" hangingPunct="1">
              <a:spcAft>
                <a:spcPts val="0"/>
              </a:spcAft>
              <a:defRPr/>
            </a:pPr>
            <a:r>
              <a:rPr lang="ru-RU" dirty="0"/>
              <a:t>Одна </a:t>
            </a:r>
            <a:r>
              <a:rPr lang="en-US" dirty="0"/>
              <a:t>SDK </a:t>
            </a:r>
            <a:r>
              <a:rPr lang="ru-RU" dirty="0"/>
              <a:t>платформа для каждой версии </a:t>
            </a:r>
            <a:r>
              <a:rPr lang="en-US" dirty="0"/>
              <a:t>Android.</a:t>
            </a:r>
          </a:p>
          <a:p>
            <a:pPr eaLnBrk="1" fontAlgn="auto" hangingPunct="1">
              <a:spcAft>
                <a:spcPts val="0"/>
              </a:spcAft>
              <a:defRPr/>
            </a:pPr>
            <a:r>
              <a:rPr lang="en-US" dirty="0"/>
              <a:t>System Images (&lt;</a:t>
            </a:r>
            <a:r>
              <a:rPr lang="en-US" dirty="0" err="1"/>
              <a:t>sdk</a:t>
            </a:r>
            <a:r>
              <a:rPr lang="en-US" dirty="0"/>
              <a:t>&gt;/platforms/&lt;android-version&gt;/)</a:t>
            </a:r>
          </a:p>
          <a:p>
            <a:pPr eaLnBrk="1" fontAlgn="auto" hangingPunct="1">
              <a:spcAft>
                <a:spcPts val="0"/>
              </a:spcAft>
              <a:defRPr/>
            </a:pPr>
            <a:r>
              <a:rPr lang="en-US" dirty="0"/>
              <a:t>Sources for Android SDK (&lt;</a:t>
            </a:r>
            <a:r>
              <a:rPr lang="en-US" dirty="0" err="1"/>
              <a:t>sdk</a:t>
            </a:r>
            <a:r>
              <a:rPr lang="en-US" dirty="0"/>
              <a:t>&gt;/sources/)</a:t>
            </a:r>
          </a:p>
          <a:p>
            <a:pPr eaLnBrk="1" fontAlgn="auto" hangingPunct="1">
              <a:spcAft>
                <a:spcPts val="0"/>
              </a:spcAft>
              <a:defRPr/>
            </a:pPr>
            <a:r>
              <a:rPr lang="en-US" dirty="0"/>
              <a:t>Samples for SDK (&lt;</a:t>
            </a:r>
            <a:r>
              <a:rPr lang="en-US" dirty="0" err="1"/>
              <a:t>sdk</a:t>
            </a:r>
            <a:r>
              <a:rPr lang="en-US" dirty="0"/>
              <a:t>&gt;/platforms/&lt;android-version&gt;/samples/)</a:t>
            </a:r>
          </a:p>
          <a:p>
            <a:pPr eaLnBrk="1" fontAlgn="auto" hangingPunct="1">
              <a:spcAft>
                <a:spcPts val="0"/>
              </a:spcAft>
              <a:defRPr/>
            </a:pPr>
            <a:r>
              <a:rPr lang="en-US" dirty="0"/>
              <a:t>Android Support &amp; Google APIs</a:t>
            </a:r>
          </a:p>
        </p:txBody>
      </p:sp>
      <p:sp>
        <p:nvSpPr>
          <p:cNvPr id="22532" name="Slide Number Placeholder 4">
            <a:extLst>
              <a:ext uri="{FF2B5EF4-FFF2-40B4-BE49-F238E27FC236}">
                <a16:creationId xmlns:a16="http://schemas.microsoft.com/office/drawing/2014/main" id="{9E60FEC1-7BE4-4A25-9918-225516E403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8C2C91-75EA-40A5-A707-CA58F69D44A0}" type="slidenum">
              <a:rPr lang="en-US" altLang="ru-RU" sz="1200">
                <a:solidFill>
                  <a:srgbClr val="898989"/>
                </a:solidFill>
              </a:rPr>
              <a:pPr>
                <a:spcBef>
                  <a:spcPct val="0"/>
                </a:spcBef>
                <a:buFontTx/>
                <a:buNone/>
              </a:pPr>
              <a:t>15</a:t>
            </a:fld>
            <a:endParaRPr lang="en-US" altLang="ru-RU" sz="1200">
              <a:solidFill>
                <a:srgbClr val="898989"/>
              </a:solidFill>
            </a:endParaRPr>
          </a:p>
        </p:txBody>
      </p:sp>
      <p:sp>
        <p:nvSpPr>
          <p:cNvPr id="6" name="Footer Placeholder 5">
            <a:extLst>
              <a:ext uri="{FF2B5EF4-FFF2-40B4-BE49-F238E27FC236}">
                <a16:creationId xmlns:a16="http://schemas.microsoft.com/office/drawing/2014/main" id="{F0629460-BE1C-49FD-992E-EF120BC9797F}"/>
              </a:ext>
            </a:extLst>
          </p:cNvPr>
          <p:cNvSpPr>
            <a:spLocks noGrp="1"/>
          </p:cNvSpPr>
          <p:nvPr>
            <p:ph type="ftr" sz="quarter" idx="11"/>
          </p:nvPr>
        </p:nvSpPr>
        <p:spPr/>
        <p:txBody>
          <a:bodyPr/>
          <a:lstStyle/>
          <a:p>
            <a:pPr>
              <a:defRPr/>
            </a:pPr>
            <a:r>
              <a:rPr lang="en-US"/>
              <a:t>Creative Commons Attribution-ShareAlike 3.0</a:t>
            </a:r>
          </a:p>
        </p:txBody>
      </p:sp>
      <p:sp>
        <p:nvSpPr>
          <p:cNvPr id="7" name="Date Placeholder 6">
            <a:extLst>
              <a:ext uri="{FF2B5EF4-FFF2-40B4-BE49-F238E27FC236}">
                <a16:creationId xmlns:a16="http://schemas.microsoft.com/office/drawing/2014/main" id="{4E5C38A1-4378-4E75-9FDB-756BDF3707B9}"/>
              </a:ext>
            </a:extLst>
          </p:cNvPr>
          <p:cNvSpPr>
            <a:spLocks noGrp="1"/>
          </p:cNvSpPr>
          <p:nvPr>
            <p:ph type="dt" sz="quarter" idx="10"/>
          </p:nvPr>
        </p:nvSpPr>
        <p:spPr/>
        <p:txBody>
          <a:bodyPr/>
          <a:lstStyle/>
          <a:p>
            <a:pPr>
              <a:defRPr/>
            </a:pPr>
            <a:r>
              <a:rPr lang="ru-RU"/>
              <a:t>05.09.2019</a:t>
            </a:r>
            <a:endParaRPr lang="en-US"/>
          </a:p>
        </p:txBody>
      </p:sp>
      <p:sp>
        <p:nvSpPr>
          <p:cNvPr id="22535" name="TextBox 3">
            <a:extLst>
              <a:ext uri="{FF2B5EF4-FFF2-40B4-BE49-F238E27FC236}">
                <a16:creationId xmlns:a16="http://schemas.microsoft.com/office/drawing/2014/main" id="{5D3BAA84-E195-49B8-A60A-BE6562E722E1}"/>
              </a:ext>
            </a:extLst>
          </p:cNvPr>
          <p:cNvSpPr txBox="1">
            <a:spLocks noChangeArrowheads="1"/>
          </p:cNvSpPr>
          <p:nvPr/>
        </p:nvSpPr>
        <p:spPr bwMode="auto">
          <a:xfrm>
            <a:off x="0" y="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ru-RU" altLang="ru-RU" sz="1800"/>
              <a:t>Информация больше не доступна по</a:t>
            </a:r>
            <a:r>
              <a:rPr lang="en-US" altLang="ru-RU" sz="1800"/>
              <a:t> URL:</a:t>
            </a:r>
            <a:r>
              <a:rPr lang="ru-RU" altLang="ru-RU" sz="1800"/>
              <a:t> </a:t>
            </a:r>
            <a:r>
              <a:rPr lang="en-US" altLang="ru-RU" sz="1800">
                <a:hlinkClick r:id="rId2"/>
              </a:rPr>
              <a:t>http://developer.android.com/sdk/exploring.html</a:t>
            </a:r>
            <a:r>
              <a:rPr lang="en-US" altLang="ru-RU" sz="180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BA63F3F-A0C6-4AB1-BE04-4621CF8106C6}"/>
              </a:ext>
            </a:extLst>
          </p:cNvPr>
          <p:cNvSpPr>
            <a:spLocks noGrp="1"/>
          </p:cNvSpPr>
          <p:nvPr>
            <p:ph type="title"/>
          </p:nvPr>
        </p:nvSpPr>
        <p:spPr/>
        <p:txBody>
          <a:bodyPr/>
          <a:lstStyle/>
          <a:p>
            <a:pPr eaLnBrk="1" hangingPunct="1"/>
            <a:r>
              <a:rPr lang="en-US" altLang="ru-RU"/>
              <a:t>Android SDK Tools</a:t>
            </a:r>
          </a:p>
        </p:txBody>
      </p:sp>
      <p:sp>
        <p:nvSpPr>
          <p:cNvPr id="3" name="Content Placeholder 2">
            <a:extLst>
              <a:ext uri="{FF2B5EF4-FFF2-40B4-BE49-F238E27FC236}">
                <a16:creationId xmlns:a16="http://schemas.microsoft.com/office/drawing/2014/main" id="{0DB74070-8A08-447D-B283-891DA3F4BED2}"/>
              </a:ext>
            </a:extLst>
          </p:cNvPr>
          <p:cNvSpPr>
            <a:spLocks noGrp="1"/>
          </p:cNvSpPr>
          <p:nvPr>
            <p:ph idx="1"/>
          </p:nvPr>
        </p:nvSpPr>
        <p:spPr/>
        <p:txBody>
          <a:bodyPr rtlCol="0">
            <a:normAutofit fontScale="70000" lnSpcReduction="20000"/>
          </a:bodyPr>
          <a:lstStyle/>
          <a:p>
            <a:pPr eaLnBrk="1" fontAlgn="auto" hangingPunct="1">
              <a:spcAft>
                <a:spcPts val="0"/>
              </a:spcAft>
              <a:defRPr/>
            </a:pPr>
            <a:r>
              <a:rPr lang="en-US" dirty="0"/>
              <a:t>Android (tools/android)</a:t>
            </a:r>
          </a:p>
          <a:p>
            <a:pPr lvl="1" eaLnBrk="1" fontAlgn="auto" hangingPunct="1">
              <a:spcAft>
                <a:spcPts val="0"/>
              </a:spcAft>
              <a:defRPr/>
            </a:pPr>
            <a:r>
              <a:rPr lang="ru-RU" dirty="0"/>
              <a:t>Позволяет управлять виртуальными устройствами (</a:t>
            </a:r>
            <a:r>
              <a:rPr lang="en-US" dirty="0"/>
              <a:t>AVD</a:t>
            </a:r>
            <a:r>
              <a:rPr lang="ru-RU" dirty="0"/>
              <a:t>), пректами и установленными компонентами </a:t>
            </a:r>
            <a:r>
              <a:rPr lang="en-US" dirty="0"/>
              <a:t>SDK</a:t>
            </a:r>
            <a:r>
              <a:rPr lang="ru-RU" dirty="0"/>
              <a:t>.</a:t>
            </a:r>
            <a:endParaRPr lang="en-US" dirty="0"/>
          </a:p>
          <a:p>
            <a:pPr eaLnBrk="1" fontAlgn="auto" hangingPunct="1">
              <a:spcAft>
                <a:spcPts val="0"/>
              </a:spcAft>
              <a:defRPr/>
            </a:pPr>
            <a:r>
              <a:rPr lang="en-US" dirty="0"/>
              <a:t>Device Monitor (tools/monitor)</a:t>
            </a:r>
            <a:endParaRPr lang="ru-RU" dirty="0"/>
          </a:p>
          <a:p>
            <a:pPr lvl="1" eaLnBrk="1" fontAlgn="auto" hangingPunct="1">
              <a:spcAft>
                <a:spcPts val="0"/>
              </a:spcAft>
              <a:buFont typeface="Arial" panose="020B0604020202020204" pitchFamily="34" charset="0"/>
              <a:buChar char="•"/>
              <a:defRPr/>
            </a:pPr>
            <a:r>
              <a:rPr lang="ru-RU" dirty="0"/>
              <a:t>Инструмент для отладки и анализа приложений во время исполнения на устройстве или эмуляторе</a:t>
            </a:r>
            <a:r>
              <a:rPr lang="en-US" dirty="0"/>
              <a:t>.</a:t>
            </a:r>
          </a:p>
          <a:p>
            <a:pPr eaLnBrk="1" fontAlgn="auto" hangingPunct="1">
              <a:spcAft>
                <a:spcPts val="0"/>
              </a:spcAft>
              <a:defRPr/>
            </a:pPr>
            <a:r>
              <a:rPr lang="en-US" dirty="0"/>
              <a:t>Android Emulator (tools/emulator)</a:t>
            </a:r>
          </a:p>
          <a:p>
            <a:pPr eaLnBrk="1" fontAlgn="auto" hangingPunct="1">
              <a:spcAft>
                <a:spcPts val="0"/>
              </a:spcAft>
              <a:defRPr/>
            </a:pPr>
            <a:r>
              <a:rPr lang="en-US" dirty="0"/>
              <a:t>Monkey</a:t>
            </a:r>
          </a:p>
          <a:p>
            <a:pPr lvl="1" eaLnBrk="1" fontAlgn="auto" hangingPunct="1">
              <a:spcAft>
                <a:spcPts val="0"/>
              </a:spcAft>
              <a:defRPr/>
            </a:pPr>
            <a:r>
              <a:rPr lang="ru-RU" dirty="0"/>
              <a:t>Генератор псевдо-случайной последовательности действий пользователя для целей тестирования.</a:t>
            </a:r>
            <a:endParaRPr lang="en-US" dirty="0"/>
          </a:p>
          <a:p>
            <a:pPr eaLnBrk="1" fontAlgn="auto" hangingPunct="1">
              <a:spcAft>
                <a:spcPts val="0"/>
              </a:spcAft>
              <a:defRPr/>
            </a:pPr>
            <a:r>
              <a:rPr lang="en-US" dirty="0" err="1"/>
              <a:t>Monkeyrunner</a:t>
            </a:r>
            <a:endParaRPr lang="en-US" dirty="0"/>
          </a:p>
          <a:p>
            <a:pPr lvl="1" eaLnBrk="1" fontAlgn="auto" hangingPunct="1">
              <a:spcAft>
                <a:spcPts val="0"/>
              </a:spcAft>
              <a:defRPr/>
            </a:pPr>
            <a:r>
              <a:rPr lang="ru-RU" dirty="0"/>
              <a:t>Предоставляет </a:t>
            </a:r>
            <a:r>
              <a:rPr lang="en-US" dirty="0"/>
              <a:t>API </a:t>
            </a:r>
            <a:r>
              <a:rPr lang="ru-RU" dirty="0"/>
              <a:t>для упраления устройством или эмулятором для целей тестирования</a:t>
            </a:r>
            <a:r>
              <a:rPr lang="en-US" dirty="0"/>
              <a:t>.</a:t>
            </a:r>
          </a:p>
          <a:p>
            <a:pPr eaLnBrk="1" fontAlgn="auto" hangingPunct="1">
              <a:spcAft>
                <a:spcPts val="0"/>
              </a:spcAft>
              <a:defRPr/>
            </a:pPr>
            <a:r>
              <a:rPr lang="ru-RU" dirty="0"/>
              <a:t>И многое другое ...</a:t>
            </a:r>
            <a:endParaRPr lang="en-US" dirty="0"/>
          </a:p>
        </p:txBody>
      </p:sp>
      <p:sp>
        <p:nvSpPr>
          <p:cNvPr id="23556" name="Slide Number Placeholder 4">
            <a:extLst>
              <a:ext uri="{FF2B5EF4-FFF2-40B4-BE49-F238E27FC236}">
                <a16:creationId xmlns:a16="http://schemas.microsoft.com/office/drawing/2014/main" id="{EDF36432-B65C-42C3-A102-9B26F75D420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E28EE8-8FB0-4933-8534-111B1D9D15D7}" type="slidenum">
              <a:rPr lang="en-US" altLang="ru-RU" sz="1200">
                <a:solidFill>
                  <a:srgbClr val="898989"/>
                </a:solidFill>
              </a:rPr>
              <a:pPr>
                <a:spcBef>
                  <a:spcPct val="0"/>
                </a:spcBef>
                <a:buFontTx/>
                <a:buNone/>
              </a:pPr>
              <a:t>16</a:t>
            </a:fld>
            <a:endParaRPr lang="en-US" altLang="ru-RU" sz="1200">
              <a:solidFill>
                <a:srgbClr val="898989"/>
              </a:solidFill>
            </a:endParaRPr>
          </a:p>
        </p:txBody>
      </p:sp>
      <p:sp>
        <p:nvSpPr>
          <p:cNvPr id="6" name="Footer Placeholder 5">
            <a:extLst>
              <a:ext uri="{FF2B5EF4-FFF2-40B4-BE49-F238E27FC236}">
                <a16:creationId xmlns:a16="http://schemas.microsoft.com/office/drawing/2014/main" id="{CF9BCB08-07D2-4DE6-A66C-E9E4C6C5287D}"/>
              </a:ext>
            </a:extLst>
          </p:cNvPr>
          <p:cNvSpPr>
            <a:spLocks noGrp="1"/>
          </p:cNvSpPr>
          <p:nvPr>
            <p:ph type="ftr" sz="quarter" idx="11"/>
          </p:nvPr>
        </p:nvSpPr>
        <p:spPr/>
        <p:txBody>
          <a:bodyPr/>
          <a:lstStyle/>
          <a:p>
            <a:pPr>
              <a:defRPr/>
            </a:pPr>
            <a:r>
              <a:rPr lang="en-US"/>
              <a:t>Creative Commons Attribution-ShareAlike 3.0</a:t>
            </a:r>
          </a:p>
        </p:txBody>
      </p:sp>
      <p:sp>
        <p:nvSpPr>
          <p:cNvPr id="7" name="Date Placeholder 6">
            <a:extLst>
              <a:ext uri="{FF2B5EF4-FFF2-40B4-BE49-F238E27FC236}">
                <a16:creationId xmlns:a16="http://schemas.microsoft.com/office/drawing/2014/main" id="{66924FFF-215B-4D37-944C-66163F38DB3A}"/>
              </a:ext>
            </a:extLst>
          </p:cNvPr>
          <p:cNvSpPr>
            <a:spLocks noGrp="1"/>
          </p:cNvSpPr>
          <p:nvPr>
            <p:ph type="dt" sz="quarter" idx="10"/>
          </p:nvPr>
        </p:nvSpPr>
        <p:spPr/>
        <p:txBody>
          <a:bodyPr/>
          <a:lstStyle/>
          <a:p>
            <a:pPr>
              <a:defRPr/>
            </a:pPr>
            <a:r>
              <a:rPr lang="ru-RU"/>
              <a:t>05.09.2019</a:t>
            </a:r>
            <a:endParaRPr lang="en-US"/>
          </a:p>
        </p:txBody>
      </p:sp>
      <p:sp>
        <p:nvSpPr>
          <p:cNvPr id="23559" name="TextBox 3">
            <a:extLst>
              <a:ext uri="{FF2B5EF4-FFF2-40B4-BE49-F238E27FC236}">
                <a16:creationId xmlns:a16="http://schemas.microsoft.com/office/drawing/2014/main" id="{45FA2A20-D001-4B2D-A11F-97E55CFE8FC3}"/>
              </a:ext>
            </a:extLst>
          </p:cNvPr>
          <p:cNvSpPr txBox="1">
            <a:spLocks noChangeArrowheads="1"/>
          </p:cNvSpPr>
          <p:nvPr/>
        </p:nvSpPr>
        <p:spPr bwMode="auto">
          <a:xfrm>
            <a:off x="2735263" y="0"/>
            <a:ext cx="6408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ru-RU" sz="1800">
                <a:hlinkClick r:id="rId2"/>
              </a:rPr>
              <a:t>http://developer.android.com/tools/help/index.html</a:t>
            </a:r>
            <a:r>
              <a:rPr lang="en-US" altLang="ru-RU" sz="180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2DD1A92-761D-4971-8534-47DC94AC046C}"/>
              </a:ext>
            </a:extLst>
          </p:cNvPr>
          <p:cNvSpPr>
            <a:spLocks noGrp="1"/>
          </p:cNvSpPr>
          <p:nvPr>
            <p:ph type="title"/>
          </p:nvPr>
        </p:nvSpPr>
        <p:spPr/>
        <p:txBody>
          <a:bodyPr/>
          <a:lstStyle/>
          <a:p>
            <a:pPr eaLnBrk="1" hangingPunct="1"/>
            <a:r>
              <a:rPr lang="en-US" altLang="ru-RU"/>
              <a:t>Android SDK Platform Tools</a:t>
            </a:r>
          </a:p>
        </p:txBody>
      </p:sp>
      <p:sp>
        <p:nvSpPr>
          <p:cNvPr id="24579" name="Content Placeholder 2">
            <a:extLst>
              <a:ext uri="{FF2B5EF4-FFF2-40B4-BE49-F238E27FC236}">
                <a16:creationId xmlns:a16="http://schemas.microsoft.com/office/drawing/2014/main" id="{6952B3A8-01BD-459A-A4A3-5C8114C85B3C}"/>
              </a:ext>
            </a:extLst>
          </p:cNvPr>
          <p:cNvSpPr>
            <a:spLocks noGrp="1"/>
          </p:cNvSpPr>
          <p:nvPr>
            <p:ph idx="1"/>
          </p:nvPr>
        </p:nvSpPr>
        <p:spPr/>
        <p:txBody>
          <a:bodyPr/>
          <a:lstStyle/>
          <a:p>
            <a:pPr eaLnBrk="1" hangingPunct="1"/>
            <a:r>
              <a:rPr lang="en-US" altLang="ru-RU"/>
              <a:t>Android Debug Bridge (adb).</a:t>
            </a:r>
          </a:p>
          <a:p>
            <a:pPr lvl="1" eaLnBrk="1" hangingPunct="1"/>
            <a:r>
              <a:rPr lang="ru-RU" altLang="ru-RU"/>
              <a:t>Позволяет управлять устройством или эмулятором</a:t>
            </a:r>
            <a:endParaRPr lang="en-US" altLang="ru-RU"/>
          </a:p>
          <a:p>
            <a:pPr lvl="1" eaLnBrk="1" hangingPunct="1"/>
            <a:r>
              <a:rPr lang="ru-RU" altLang="ru-RU"/>
              <a:t>Позволяет инсталировать </a:t>
            </a:r>
            <a:r>
              <a:rPr lang="en-US" altLang="ru-RU"/>
              <a:t>Android application (.apk) </a:t>
            </a:r>
            <a:r>
              <a:rPr lang="ru-RU" altLang="ru-RU"/>
              <a:t>файлы на устройство</a:t>
            </a:r>
            <a:r>
              <a:rPr lang="en-US" altLang="ru-RU"/>
              <a:t>.</a:t>
            </a:r>
          </a:p>
          <a:p>
            <a:pPr eaLnBrk="1" hangingPunct="1"/>
            <a:r>
              <a:rPr lang="ru-RU" altLang="ru-RU"/>
              <a:t>Остальные</a:t>
            </a:r>
            <a:r>
              <a:rPr lang="en-US" altLang="ru-RU"/>
              <a:t> platform tools (</a:t>
            </a:r>
            <a:r>
              <a:rPr lang="ru-RU" altLang="ru-RU"/>
              <a:t>обычно вызываются средой разработки</a:t>
            </a:r>
            <a:r>
              <a:rPr lang="en-US" altLang="ru-RU"/>
              <a:t>):</a:t>
            </a:r>
          </a:p>
          <a:p>
            <a:pPr lvl="1" eaLnBrk="1" hangingPunct="1">
              <a:buFont typeface="Arial" panose="020B0604020202020204" pitchFamily="34" charset="0"/>
              <a:buChar char="•"/>
            </a:pPr>
            <a:r>
              <a:rPr lang="en-US" altLang="ru-RU"/>
              <a:t>aidl, aapt, dexdump </a:t>
            </a:r>
            <a:r>
              <a:rPr lang="ru-RU" altLang="ru-RU"/>
              <a:t>и</a:t>
            </a:r>
            <a:r>
              <a:rPr lang="en-US" altLang="ru-RU"/>
              <a:t> dx</a:t>
            </a:r>
          </a:p>
          <a:p>
            <a:pPr eaLnBrk="1" hangingPunct="1"/>
            <a:endParaRPr lang="en-US" altLang="ru-RU"/>
          </a:p>
        </p:txBody>
      </p:sp>
      <p:sp>
        <p:nvSpPr>
          <p:cNvPr id="24580" name="Slide Number Placeholder 4">
            <a:extLst>
              <a:ext uri="{FF2B5EF4-FFF2-40B4-BE49-F238E27FC236}">
                <a16:creationId xmlns:a16="http://schemas.microsoft.com/office/drawing/2014/main" id="{2D93C8EC-73A2-4187-AEB7-A84A7700AD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A3616-17F8-4099-90C5-9EB0A4434C5A}" type="slidenum">
              <a:rPr lang="en-US" altLang="ru-RU" sz="1200">
                <a:solidFill>
                  <a:srgbClr val="898989"/>
                </a:solidFill>
              </a:rPr>
              <a:pPr>
                <a:spcBef>
                  <a:spcPct val="0"/>
                </a:spcBef>
                <a:buFontTx/>
                <a:buNone/>
              </a:pPr>
              <a:t>17</a:t>
            </a:fld>
            <a:endParaRPr lang="en-US" altLang="ru-RU" sz="1200">
              <a:solidFill>
                <a:srgbClr val="898989"/>
              </a:solidFill>
            </a:endParaRPr>
          </a:p>
        </p:txBody>
      </p:sp>
      <p:sp>
        <p:nvSpPr>
          <p:cNvPr id="6" name="Footer Placeholder 5">
            <a:extLst>
              <a:ext uri="{FF2B5EF4-FFF2-40B4-BE49-F238E27FC236}">
                <a16:creationId xmlns:a16="http://schemas.microsoft.com/office/drawing/2014/main" id="{6CDE4286-71D7-4ABE-A8A6-B18AF208C49B}"/>
              </a:ext>
            </a:extLst>
          </p:cNvPr>
          <p:cNvSpPr>
            <a:spLocks noGrp="1"/>
          </p:cNvSpPr>
          <p:nvPr>
            <p:ph type="ftr" sz="quarter" idx="11"/>
          </p:nvPr>
        </p:nvSpPr>
        <p:spPr/>
        <p:txBody>
          <a:bodyPr/>
          <a:lstStyle/>
          <a:p>
            <a:pPr>
              <a:defRPr/>
            </a:pPr>
            <a:r>
              <a:rPr lang="en-US"/>
              <a:t>Creative Commons Attribution-ShareAlike 3.0</a:t>
            </a:r>
          </a:p>
        </p:txBody>
      </p:sp>
      <p:sp>
        <p:nvSpPr>
          <p:cNvPr id="7" name="Date Placeholder 6">
            <a:extLst>
              <a:ext uri="{FF2B5EF4-FFF2-40B4-BE49-F238E27FC236}">
                <a16:creationId xmlns:a16="http://schemas.microsoft.com/office/drawing/2014/main" id="{FCD8890A-FD9E-463F-B1B3-E1304FC8F5D3}"/>
              </a:ext>
            </a:extLst>
          </p:cNvPr>
          <p:cNvSpPr>
            <a:spLocks noGrp="1"/>
          </p:cNvSpPr>
          <p:nvPr>
            <p:ph type="dt" sz="quarter" idx="10"/>
          </p:nvPr>
        </p:nvSpPr>
        <p:spPr/>
        <p:txBody>
          <a:bodyPr/>
          <a:lstStyle/>
          <a:p>
            <a:pPr>
              <a:defRPr/>
            </a:pPr>
            <a:r>
              <a:rPr lang="ru-RU"/>
              <a:t>05.09.2019</a:t>
            </a:r>
            <a:endParaRPr lang="en-US"/>
          </a:p>
        </p:txBody>
      </p:sp>
      <p:sp>
        <p:nvSpPr>
          <p:cNvPr id="24583" name="TextBox 3">
            <a:extLst>
              <a:ext uri="{FF2B5EF4-FFF2-40B4-BE49-F238E27FC236}">
                <a16:creationId xmlns:a16="http://schemas.microsoft.com/office/drawing/2014/main" id="{7E1138AE-7C28-41C7-A7E9-7156E267A396}"/>
              </a:ext>
            </a:extLst>
          </p:cNvPr>
          <p:cNvSpPr txBox="1">
            <a:spLocks noChangeArrowheads="1"/>
          </p:cNvSpPr>
          <p:nvPr/>
        </p:nvSpPr>
        <p:spPr bwMode="auto">
          <a:xfrm>
            <a:off x="2735263" y="0"/>
            <a:ext cx="6408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ru-RU" sz="1800">
                <a:hlinkClick r:id="rId2"/>
              </a:rPr>
              <a:t>http://developer.android.com/tools/help/index.html</a:t>
            </a:r>
            <a:r>
              <a:rPr lang="en-US" altLang="ru-RU" sz="18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C21F77F-192F-44AE-8812-6F967E14D61E}"/>
              </a:ext>
            </a:extLst>
          </p:cNvPr>
          <p:cNvSpPr>
            <a:spLocks noGrp="1"/>
          </p:cNvSpPr>
          <p:nvPr>
            <p:ph type="title"/>
          </p:nvPr>
        </p:nvSpPr>
        <p:spPr/>
        <p:txBody>
          <a:bodyPr/>
          <a:lstStyle/>
          <a:p>
            <a:r>
              <a:rPr lang="ru-RU" altLang="ru-RU"/>
              <a:t>Структура проекта </a:t>
            </a:r>
            <a:r>
              <a:rPr lang="en-US" altLang="ru-RU"/>
              <a:t>Android</a:t>
            </a:r>
          </a:p>
        </p:txBody>
      </p:sp>
      <p:sp>
        <p:nvSpPr>
          <p:cNvPr id="4" name="Date Placeholder 3">
            <a:extLst>
              <a:ext uri="{FF2B5EF4-FFF2-40B4-BE49-F238E27FC236}">
                <a16:creationId xmlns:a16="http://schemas.microsoft.com/office/drawing/2014/main" id="{1F642692-290B-4025-BF60-34587CFB7734}"/>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79AB5B98-FFF8-4017-87AC-6E259D4BF501}"/>
              </a:ext>
            </a:extLst>
          </p:cNvPr>
          <p:cNvSpPr>
            <a:spLocks noGrp="1"/>
          </p:cNvSpPr>
          <p:nvPr>
            <p:ph type="ftr" sz="quarter" idx="11"/>
          </p:nvPr>
        </p:nvSpPr>
        <p:spPr/>
        <p:txBody>
          <a:bodyPr/>
          <a:lstStyle/>
          <a:p>
            <a:pPr>
              <a:defRPr/>
            </a:pPr>
            <a:r>
              <a:rPr lang="en-US"/>
              <a:t>Creative Commons Attribution-ShareAlike 3.0</a:t>
            </a:r>
          </a:p>
        </p:txBody>
      </p:sp>
      <p:sp>
        <p:nvSpPr>
          <p:cNvPr id="25605" name="Slide Number Placeholder 5">
            <a:extLst>
              <a:ext uri="{FF2B5EF4-FFF2-40B4-BE49-F238E27FC236}">
                <a16:creationId xmlns:a16="http://schemas.microsoft.com/office/drawing/2014/main" id="{9B112503-52DF-4693-B91F-25FE08CF78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C2BAD1-D40B-4BB4-9813-2AAF0E03FDB8}" type="slidenum">
              <a:rPr lang="en-US" altLang="ru-RU" sz="1200">
                <a:solidFill>
                  <a:srgbClr val="898989"/>
                </a:solidFill>
              </a:rPr>
              <a:pPr>
                <a:spcBef>
                  <a:spcPct val="0"/>
                </a:spcBef>
                <a:buFontTx/>
                <a:buNone/>
              </a:pPr>
              <a:t>18</a:t>
            </a:fld>
            <a:endParaRPr lang="en-US" altLang="ru-RU" sz="1200">
              <a:solidFill>
                <a:srgbClr val="898989"/>
              </a:solidFill>
            </a:endParaRPr>
          </a:p>
        </p:txBody>
      </p:sp>
      <p:pic>
        <p:nvPicPr>
          <p:cNvPr id="25606" name="Picture 2">
            <a:extLst>
              <a:ext uri="{FF2B5EF4-FFF2-40B4-BE49-F238E27FC236}">
                <a16:creationId xmlns:a16="http://schemas.microsoft.com/office/drawing/2014/main" id="{3DD706FC-811A-4C56-B7FD-A0D314E450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5813" y="1600200"/>
            <a:ext cx="5032375" cy="45259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6">
            <a:extLst>
              <a:ext uri="{FF2B5EF4-FFF2-40B4-BE49-F238E27FC236}">
                <a16:creationId xmlns:a16="http://schemas.microsoft.com/office/drawing/2014/main" id="{93747496-40DE-4B50-B47E-5A52659732F5}"/>
              </a:ext>
            </a:extLst>
          </p:cNvPr>
          <p:cNvSpPr>
            <a:spLocks noGrp="1"/>
          </p:cNvSpPr>
          <p:nvPr>
            <p:ph type="title"/>
          </p:nvPr>
        </p:nvSpPr>
        <p:spPr/>
        <p:txBody>
          <a:bodyPr/>
          <a:lstStyle/>
          <a:p>
            <a:r>
              <a:rPr lang="ru-RU" altLang="ru-RU" dirty="0"/>
              <a:t>Компиляция Проекта (1)</a:t>
            </a:r>
            <a:endParaRPr lang="en-US" altLang="ru-RU" dirty="0"/>
          </a:p>
        </p:txBody>
      </p:sp>
      <p:pic>
        <p:nvPicPr>
          <p:cNvPr id="26627" name="Content Placeholder 8" descr="build-simplified.png">
            <a:extLst>
              <a:ext uri="{FF2B5EF4-FFF2-40B4-BE49-F238E27FC236}">
                <a16:creationId xmlns:a16="http://schemas.microsoft.com/office/drawing/2014/main" id="{BD8771C9-B96B-4A2B-BD19-40CB8227DD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778125"/>
            <a:ext cx="8229600" cy="2170113"/>
          </a:xfrm>
        </p:spPr>
      </p:pic>
      <p:sp>
        <p:nvSpPr>
          <p:cNvPr id="4" name="Date Placeholder 3">
            <a:extLst>
              <a:ext uri="{FF2B5EF4-FFF2-40B4-BE49-F238E27FC236}">
                <a16:creationId xmlns:a16="http://schemas.microsoft.com/office/drawing/2014/main" id="{07F68A3D-DEB0-4D58-973F-B010EA33AD7D}"/>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97F30029-BCA1-4511-A6E9-D803049F5EDF}"/>
              </a:ext>
            </a:extLst>
          </p:cNvPr>
          <p:cNvSpPr>
            <a:spLocks noGrp="1"/>
          </p:cNvSpPr>
          <p:nvPr>
            <p:ph type="ftr" sz="quarter" idx="11"/>
          </p:nvPr>
        </p:nvSpPr>
        <p:spPr/>
        <p:txBody>
          <a:bodyPr/>
          <a:lstStyle/>
          <a:p>
            <a:pPr>
              <a:defRPr/>
            </a:pPr>
            <a:r>
              <a:rPr lang="en-US"/>
              <a:t>Creative Commons Attribution-ShareAlike 3.0</a:t>
            </a:r>
          </a:p>
        </p:txBody>
      </p:sp>
      <p:sp>
        <p:nvSpPr>
          <p:cNvPr id="26630" name="Slide Number Placeholder 5">
            <a:extLst>
              <a:ext uri="{FF2B5EF4-FFF2-40B4-BE49-F238E27FC236}">
                <a16:creationId xmlns:a16="http://schemas.microsoft.com/office/drawing/2014/main" id="{1EF2FD7B-A32A-4088-8BB5-BC26529433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A2BE74-1868-4B6E-88DD-CE12FF8214F8}" type="slidenum">
              <a:rPr lang="en-US" altLang="ru-RU" sz="1200">
                <a:solidFill>
                  <a:srgbClr val="898989"/>
                </a:solidFill>
              </a:rPr>
              <a:pPr>
                <a:spcBef>
                  <a:spcPct val="0"/>
                </a:spcBef>
                <a:buFontTx/>
                <a:buNone/>
              </a:pPr>
              <a:t>19</a:t>
            </a:fld>
            <a:endParaRPr lang="en-US" altLang="ru-RU"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E0DCFAE-951D-4A6F-B3D7-4B0F29F47197}"/>
              </a:ext>
            </a:extLst>
          </p:cNvPr>
          <p:cNvSpPr>
            <a:spLocks noGrp="1"/>
          </p:cNvSpPr>
          <p:nvPr>
            <p:ph type="title"/>
          </p:nvPr>
        </p:nvSpPr>
        <p:spPr/>
        <p:txBody>
          <a:bodyPr/>
          <a:lstStyle/>
          <a:p>
            <a:endParaRPr lang="ru-RU" altLang="ru-RU"/>
          </a:p>
        </p:txBody>
      </p:sp>
      <p:sp>
        <p:nvSpPr>
          <p:cNvPr id="4" name="Date Placeholder 3">
            <a:extLst>
              <a:ext uri="{FF2B5EF4-FFF2-40B4-BE49-F238E27FC236}">
                <a16:creationId xmlns:a16="http://schemas.microsoft.com/office/drawing/2014/main" id="{69444EC8-66A5-4A94-B4B6-B843D5622A4A}"/>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C967BD37-D464-4752-8B03-A8789D18B167}"/>
              </a:ext>
            </a:extLst>
          </p:cNvPr>
          <p:cNvSpPr>
            <a:spLocks noGrp="1"/>
          </p:cNvSpPr>
          <p:nvPr>
            <p:ph type="ftr" sz="quarter" idx="11"/>
          </p:nvPr>
        </p:nvSpPr>
        <p:spPr/>
        <p:txBody>
          <a:bodyPr/>
          <a:lstStyle/>
          <a:p>
            <a:pPr>
              <a:defRPr/>
            </a:pPr>
            <a:r>
              <a:rPr lang="en-US"/>
              <a:t>Creative Commons Attribution-ShareAlike 3.0</a:t>
            </a:r>
          </a:p>
        </p:txBody>
      </p:sp>
      <p:sp>
        <p:nvSpPr>
          <p:cNvPr id="5125" name="Slide Number Placeholder 5">
            <a:extLst>
              <a:ext uri="{FF2B5EF4-FFF2-40B4-BE49-F238E27FC236}">
                <a16:creationId xmlns:a16="http://schemas.microsoft.com/office/drawing/2014/main" id="{CE1DC495-0DB1-430F-A78F-54CC2D492F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D2B8C6-7505-4368-AD5E-8553C66B1D5A}" type="slidenum">
              <a:rPr lang="en-US" altLang="ru-RU" sz="1200">
                <a:solidFill>
                  <a:srgbClr val="898989"/>
                </a:solidFill>
              </a:rPr>
              <a:pPr>
                <a:spcBef>
                  <a:spcPct val="0"/>
                </a:spcBef>
                <a:buFontTx/>
                <a:buNone/>
              </a:pPr>
              <a:t>2</a:t>
            </a:fld>
            <a:endParaRPr lang="en-US" altLang="ru-RU" sz="1200">
              <a:solidFill>
                <a:srgbClr val="898989"/>
              </a:solidFill>
            </a:endParaRPr>
          </a:p>
        </p:txBody>
      </p:sp>
      <p:sp>
        <p:nvSpPr>
          <p:cNvPr id="5126" name="Content Placeholder 6">
            <a:extLst>
              <a:ext uri="{FF2B5EF4-FFF2-40B4-BE49-F238E27FC236}">
                <a16:creationId xmlns:a16="http://schemas.microsoft.com/office/drawing/2014/main" id="{C92AC10B-67FE-4AFC-8315-7DE32AD0E269}"/>
              </a:ext>
            </a:extLst>
          </p:cNvPr>
          <p:cNvSpPr>
            <a:spLocks noGrp="1"/>
          </p:cNvSpPr>
          <p:nvPr>
            <p:ph idx="1"/>
          </p:nvPr>
        </p:nvSpPr>
        <p:spPr/>
        <p:txBody>
          <a:bodyPr/>
          <a:lstStyle/>
          <a:p>
            <a:endParaRPr lang="ru-RU" altLang="ru-RU"/>
          </a:p>
        </p:txBody>
      </p:sp>
      <p:pic>
        <p:nvPicPr>
          <p:cNvPr id="5127" name="Picture 3">
            <a:extLst>
              <a:ext uri="{FF2B5EF4-FFF2-40B4-BE49-F238E27FC236}">
                <a16:creationId xmlns:a16="http://schemas.microsoft.com/office/drawing/2014/main" id="{A8E1E06F-79F3-46CF-A89C-BBDE6A8DF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19325"/>
            <a:ext cx="86201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2">
            <a:extLst>
              <a:ext uri="{FF2B5EF4-FFF2-40B4-BE49-F238E27FC236}">
                <a16:creationId xmlns:a16="http://schemas.microsoft.com/office/drawing/2014/main" id="{3C956122-A912-4678-9E5B-1F9143D45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46640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a:extLst>
              <a:ext uri="{FF2B5EF4-FFF2-40B4-BE49-F238E27FC236}">
                <a16:creationId xmlns:a16="http://schemas.microsoft.com/office/drawing/2014/main" id="{9B7FF37B-B1B6-4D72-B6B9-F4BC53643EE1}"/>
              </a:ext>
            </a:extLst>
          </p:cNvPr>
          <p:cNvSpPr>
            <a:spLocks noGrp="1"/>
          </p:cNvSpPr>
          <p:nvPr>
            <p:ph type="title"/>
          </p:nvPr>
        </p:nvSpPr>
        <p:spPr/>
        <p:txBody>
          <a:bodyPr/>
          <a:lstStyle/>
          <a:p>
            <a:r>
              <a:rPr lang="ru-RU" altLang="ru-RU"/>
              <a:t>Компиляция Проекта (</a:t>
            </a:r>
            <a:r>
              <a:rPr lang="en-US" altLang="ru-RU"/>
              <a:t>2</a:t>
            </a:r>
            <a:r>
              <a:rPr lang="ru-RU" altLang="ru-RU"/>
              <a:t>)</a:t>
            </a:r>
            <a:endParaRPr lang="en-US" altLang="ru-RU"/>
          </a:p>
        </p:txBody>
      </p:sp>
      <p:sp>
        <p:nvSpPr>
          <p:cNvPr id="4" name="Date Placeholder 3">
            <a:extLst>
              <a:ext uri="{FF2B5EF4-FFF2-40B4-BE49-F238E27FC236}">
                <a16:creationId xmlns:a16="http://schemas.microsoft.com/office/drawing/2014/main" id="{62657516-BD60-45E1-BA56-D1A272385281}"/>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4D146DEF-F64F-44E9-AA60-060371D7D1E9}"/>
              </a:ext>
            </a:extLst>
          </p:cNvPr>
          <p:cNvSpPr>
            <a:spLocks noGrp="1"/>
          </p:cNvSpPr>
          <p:nvPr>
            <p:ph type="ftr" sz="quarter" idx="11"/>
          </p:nvPr>
        </p:nvSpPr>
        <p:spPr/>
        <p:txBody>
          <a:bodyPr/>
          <a:lstStyle/>
          <a:p>
            <a:pPr>
              <a:defRPr/>
            </a:pPr>
            <a:r>
              <a:rPr lang="en-US"/>
              <a:t>Creative Commons Attribution-ShareAlike 3.0</a:t>
            </a:r>
          </a:p>
        </p:txBody>
      </p:sp>
      <p:sp>
        <p:nvSpPr>
          <p:cNvPr id="27653" name="Slide Number Placeholder 5">
            <a:extLst>
              <a:ext uri="{FF2B5EF4-FFF2-40B4-BE49-F238E27FC236}">
                <a16:creationId xmlns:a16="http://schemas.microsoft.com/office/drawing/2014/main" id="{A5966D04-1185-4E73-B813-3F5CD88787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56A97C-0502-4F3B-AC78-C685523579DB}" type="slidenum">
              <a:rPr lang="en-US" altLang="ru-RU" sz="1200">
                <a:solidFill>
                  <a:srgbClr val="898989"/>
                </a:solidFill>
              </a:rPr>
              <a:pPr>
                <a:spcBef>
                  <a:spcPct val="0"/>
                </a:spcBef>
                <a:buFontTx/>
                <a:buNone/>
              </a:pPr>
              <a:t>20</a:t>
            </a:fld>
            <a:endParaRPr lang="en-US" altLang="ru-RU" sz="1200">
              <a:solidFill>
                <a:srgbClr val="898989"/>
              </a:solidFill>
            </a:endParaRPr>
          </a:p>
        </p:txBody>
      </p:sp>
      <p:pic>
        <p:nvPicPr>
          <p:cNvPr id="27654" name="Content Placeholder 9" descr="build.png">
            <a:extLst>
              <a:ext uri="{FF2B5EF4-FFF2-40B4-BE49-F238E27FC236}">
                <a16:creationId xmlns:a16="http://schemas.microsoft.com/office/drawing/2014/main" id="{BDA3C575-3497-45D6-B2AA-10853C8F3C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97225" y="1600200"/>
            <a:ext cx="2749550" cy="452596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82ACDF-E9FB-49B1-8166-1F79B39B3B15}"/>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F0C248AD-CEC1-4E18-9536-952DDFFAC466}"/>
              </a:ext>
            </a:extLst>
          </p:cNvPr>
          <p:cNvSpPr>
            <a:spLocks noGrp="1"/>
          </p:cNvSpPr>
          <p:nvPr>
            <p:ph type="ftr" sz="quarter" idx="11"/>
          </p:nvPr>
        </p:nvSpPr>
        <p:spPr/>
        <p:txBody>
          <a:bodyPr/>
          <a:lstStyle/>
          <a:p>
            <a:pPr>
              <a:defRPr/>
            </a:pPr>
            <a:r>
              <a:rPr lang="en-US"/>
              <a:t>Creative Commons Attribution-ShareAlike 3.0</a:t>
            </a:r>
          </a:p>
        </p:txBody>
      </p:sp>
      <p:sp>
        <p:nvSpPr>
          <p:cNvPr id="28676" name="Slide Number Placeholder 5">
            <a:extLst>
              <a:ext uri="{FF2B5EF4-FFF2-40B4-BE49-F238E27FC236}">
                <a16:creationId xmlns:a16="http://schemas.microsoft.com/office/drawing/2014/main" id="{93695469-CFAF-40DA-ADFE-2A1FB701F3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37C8BF-2EFF-46CB-8E5C-4BB6FD726E58}" type="slidenum">
              <a:rPr lang="en-US" altLang="ru-RU" sz="1200">
                <a:solidFill>
                  <a:srgbClr val="898989"/>
                </a:solidFill>
              </a:rPr>
              <a:pPr>
                <a:spcBef>
                  <a:spcPct val="0"/>
                </a:spcBef>
                <a:buFontTx/>
                <a:buNone/>
              </a:pPr>
              <a:t>21</a:t>
            </a:fld>
            <a:endParaRPr lang="en-US" altLang="ru-RU" sz="1200">
              <a:solidFill>
                <a:srgbClr val="898989"/>
              </a:solidFill>
            </a:endParaRPr>
          </a:p>
        </p:txBody>
      </p:sp>
      <p:pic>
        <p:nvPicPr>
          <p:cNvPr id="28677" name="Content Placeholder 9" descr="build.png">
            <a:extLst>
              <a:ext uri="{FF2B5EF4-FFF2-40B4-BE49-F238E27FC236}">
                <a16:creationId xmlns:a16="http://schemas.microsoft.com/office/drawing/2014/main" id="{7E9F88B3-1AA4-4C83-8A2F-5274BF839C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68538" y="71438"/>
            <a:ext cx="4103687" cy="675322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a:extLst>
              <a:ext uri="{FF2B5EF4-FFF2-40B4-BE49-F238E27FC236}">
                <a16:creationId xmlns:a16="http://schemas.microsoft.com/office/drawing/2014/main" id="{B5C30282-8A26-43EB-BA64-8D55445CF3CD}"/>
              </a:ext>
            </a:extLst>
          </p:cNvPr>
          <p:cNvSpPr>
            <a:spLocks noGrp="1"/>
          </p:cNvSpPr>
          <p:nvPr>
            <p:ph type="title"/>
          </p:nvPr>
        </p:nvSpPr>
        <p:spPr/>
        <p:txBody>
          <a:bodyPr/>
          <a:lstStyle/>
          <a:p>
            <a:r>
              <a:rPr lang="ru-RU" altLang="ru-RU"/>
              <a:t>Вопрос</a:t>
            </a:r>
          </a:p>
        </p:txBody>
      </p:sp>
      <p:sp>
        <p:nvSpPr>
          <p:cNvPr id="29699" name="Объект 2">
            <a:extLst>
              <a:ext uri="{FF2B5EF4-FFF2-40B4-BE49-F238E27FC236}">
                <a16:creationId xmlns:a16="http://schemas.microsoft.com/office/drawing/2014/main" id="{02785B81-D199-499B-BCC5-7EE8DBD46339}"/>
              </a:ext>
            </a:extLst>
          </p:cNvPr>
          <p:cNvSpPr>
            <a:spLocks noGrp="1"/>
          </p:cNvSpPr>
          <p:nvPr>
            <p:ph idx="1"/>
          </p:nvPr>
        </p:nvSpPr>
        <p:spPr/>
        <p:txBody>
          <a:bodyPr/>
          <a:lstStyle/>
          <a:p>
            <a:r>
              <a:rPr lang="ru-RU" altLang="ru-RU"/>
              <a:t>Как запустить </a:t>
            </a:r>
            <a:r>
              <a:rPr lang="en-US" altLang="ru-RU"/>
              <a:t>java </a:t>
            </a:r>
            <a:r>
              <a:rPr lang="ru-RU" altLang="ru-RU"/>
              <a:t>приложение?</a:t>
            </a:r>
          </a:p>
        </p:txBody>
      </p:sp>
      <p:sp>
        <p:nvSpPr>
          <p:cNvPr id="4" name="Дата 3">
            <a:extLst>
              <a:ext uri="{FF2B5EF4-FFF2-40B4-BE49-F238E27FC236}">
                <a16:creationId xmlns:a16="http://schemas.microsoft.com/office/drawing/2014/main" id="{2DAC9D4C-A8CC-41C4-9A2C-6B934F344309}"/>
              </a:ext>
            </a:extLst>
          </p:cNvPr>
          <p:cNvSpPr>
            <a:spLocks noGrp="1"/>
          </p:cNvSpPr>
          <p:nvPr>
            <p:ph type="dt" sz="quarter" idx="10"/>
          </p:nvPr>
        </p:nvSpPr>
        <p:spPr/>
        <p:txBody>
          <a:bodyPr/>
          <a:lstStyle/>
          <a:p>
            <a:pPr>
              <a:defRPr/>
            </a:pPr>
            <a:r>
              <a:rPr lang="ru-RU"/>
              <a:t>05.09.2019</a:t>
            </a:r>
            <a:endParaRPr lang="en-US"/>
          </a:p>
        </p:txBody>
      </p:sp>
      <p:sp>
        <p:nvSpPr>
          <p:cNvPr id="5" name="Нижний колонтитул 4">
            <a:extLst>
              <a:ext uri="{FF2B5EF4-FFF2-40B4-BE49-F238E27FC236}">
                <a16:creationId xmlns:a16="http://schemas.microsoft.com/office/drawing/2014/main" id="{93409760-08F7-4FB8-A902-96207533F745}"/>
              </a:ext>
            </a:extLst>
          </p:cNvPr>
          <p:cNvSpPr>
            <a:spLocks noGrp="1"/>
          </p:cNvSpPr>
          <p:nvPr>
            <p:ph type="ftr" sz="quarter" idx="11"/>
          </p:nvPr>
        </p:nvSpPr>
        <p:spPr/>
        <p:txBody>
          <a:bodyPr/>
          <a:lstStyle/>
          <a:p>
            <a:pPr>
              <a:defRPr/>
            </a:pPr>
            <a:r>
              <a:rPr lang="en-US"/>
              <a:t>Creative Commons Attribution-ShareAlike 3.0</a:t>
            </a:r>
          </a:p>
        </p:txBody>
      </p:sp>
      <p:sp>
        <p:nvSpPr>
          <p:cNvPr id="29702" name="Номер слайда 5">
            <a:extLst>
              <a:ext uri="{FF2B5EF4-FFF2-40B4-BE49-F238E27FC236}">
                <a16:creationId xmlns:a16="http://schemas.microsoft.com/office/drawing/2014/main" id="{BBAE365A-0BEB-426C-A632-0DF084C3D46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34A005-614C-45E3-ACED-35BDBD704B31}" type="slidenum">
              <a:rPr lang="en-US" altLang="ru-RU">
                <a:solidFill>
                  <a:srgbClr val="898989"/>
                </a:solidFill>
                <a:latin typeface="Calibri" panose="020F0502020204030204" pitchFamily="34" charset="0"/>
              </a:rPr>
              <a:pPr/>
              <a:t>22</a:t>
            </a:fld>
            <a:endParaRPr lang="en-US" altLang="ru-RU">
              <a:solidFill>
                <a:srgbClr val="898989"/>
              </a:solidFill>
              <a:latin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9CDEFF0-B8A7-405C-B98D-1A1509D68301}"/>
              </a:ext>
            </a:extLst>
          </p:cNvPr>
          <p:cNvSpPr>
            <a:spLocks noGrp="1"/>
          </p:cNvSpPr>
          <p:nvPr>
            <p:ph type="title"/>
          </p:nvPr>
        </p:nvSpPr>
        <p:spPr/>
        <p:txBody>
          <a:bodyPr/>
          <a:lstStyle/>
          <a:p>
            <a:r>
              <a:rPr lang="ru-RU" altLang="ru-RU"/>
              <a:t>Структура </a:t>
            </a:r>
            <a:r>
              <a:rPr lang="en-US" altLang="ru-RU"/>
              <a:t>Android</a:t>
            </a:r>
            <a:r>
              <a:rPr lang="ru-RU" altLang="ru-RU"/>
              <a:t> приложения</a:t>
            </a:r>
            <a:endParaRPr lang="en-US" altLang="ru-RU"/>
          </a:p>
        </p:txBody>
      </p:sp>
      <p:sp>
        <p:nvSpPr>
          <p:cNvPr id="30723" name="Content Placeholder 2">
            <a:extLst>
              <a:ext uri="{FF2B5EF4-FFF2-40B4-BE49-F238E27FC236}">
                <a16:creationId xmlns:a16="http://schemas.microsoft.com/office/drawing/2014/main" id="{283E3082-77F9-4F0A-9AE2-F0AF39F1352D}"/>
              </a:ext>
            </a:extLst>
          </p:cNvPr>
          <p:cNvSpPr>
            <a:spLocks noGrp="1"/>
          </p:cNvSpPr>
          <p:nvPr>
            <p:ph idx="1"/>
          </p:nvPr>
        </p:nvSpPr>
        <p:spPr/>
        <p:txBody>
          <a:bodyPr/>
          <a:lstStyle/>
          <a:p>
            <a:r>
              <a:rPr lang="ru-RU" altLang="ru-RU"/>
              <a:t>Приложение предоставляет несколько точек входа</a:t>
            </a:r>
            <a:endParaRPr lang="en-US" altLang="ru-RU"/>
          </a:p>
          <a:p>
            <a:pPr lvl="1"/>
            <a:r>
              <a:rPr lang="en-US" altLang="ru-RU"/>
              <a:t>Android </a:t>
            </a:r>
            <a:r>
              <a:rPr lang="ru-RU" altLang="ru-RU"/>
              <a:t>приложение – это совокупность компонентов, которые могут запускаться </a:t>
            </a:r>
            <a:r>
              <a:rPr lang="ru-RU" altLang="ru-RU" b="1"/>
              <a:t>операционной системой </a:t>
            </a:r>
            <a:r>
              <a:rPr lang="ru-RU" altLang="ru-RU"/>
              <a:t>независимо друг от друга.</a:t>
            </a:r>
            <a:endParaRPr lang="en-US" altLang="ru-RU"/>
          </a:p>
        </p:txBody>
      </p:sp>
      <p:sp>
        <p:nvSpPr>
          <p:cNvPr id="4" name="Date Placeholder 3">
            <a:extLst>
              <a:ext uri="{FF2B5EF4-FFF2-40B4-BE49-F238E27FC236}">
                <a16:creationId xmlns:a16="http://schemas.microsoft.com/office/drawing/2014/main" id="{12A89BA3-45F7-4515-9CEB-B40A113DCA9F}"/>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7BD9D0C9-D488-4CF7-93A4-4B6C06C00005}"/>
              </a:ext>
            </a:extLst>
          </p:cNvPr>
          <p:cNvSpPr>
            <a:spLocks noGrp="1"/>
          </p:cNvSpPr>
          <p:nvPr>
            <p:ph type="ftr" sz="quarter" idx="11"/>
          </p:nvPr>
        </p:nvSpPr>
        <p:spPr/>
        <p:txBody>
          <a:bodyPr/>
          <a:lstStyle/>
          <a:p>
            <a:pPr>
              <a:defRPr/>
            </a:pPr>
            <a:r>
              <a:rPr lang="en-US"/>
              <a:t>Creative Commons Attribution-ShareAlike 3.0</a:t>
            </a:r>
          </a:p>
        </p:txBody>
      </p:sp>
      <p:sp>
        <p:nvSpPr>
          <p:cNvPr id="30726" name="Slide Number Placeholder 5">
            <a:extLst>
              <a:ext uri="{FF2B5EF4-FFF2-40B4-BE49-F238E27FC236}">
                <a16:creationId xmlns:a16="http://schemas.microsoft.com/office/drawing/2014/main" id="{97B5EA25-F536-4A55-8A66-580B9CC0467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1BB908F-1E19-4EA5-AA4A-C486BD4F15CC}" type="slidenum">
              <a:rPr lang="en-US" altLang="ru-RU" sz="1200">
                <a:solidFill>
                  <a:srgbClr val="898989"/>
                </a:solidFill>
              </a:rPr>
              <a:pPr>
                <a:spcBef>
                  <a:spcPct val="0"/>
                </a:spcBef>
                <a:buFontTx/>
                <a:buNone/>
              </a:pPr>
              <a:t>23</a:t>
            </a:fld>
            <a:endParaRPr lang="en-US" altLang="ru-RU" sz="1200">
              <a:solidFill>
                <a:srgbClr val="898989"/>
              </a:solidFill>
            </a:endParaRPr>
          </a:p>
        </p:txBody>
      </p:sp>
      <p:sp>
        <p:nvSpPr>
          <p:cNvPr id="30727" name="TextBox 3">
            <a:extLst>
              <a:ext uri="{FF2B5EF4-FFF2-40B4-BE49-F238E27FC236}">
                <a16:creationId xmlns:a16="http://schemas.microsoft.com/office/drawing/2014/main" id="{44C664BB-60EB-4D71-93CF-62EA38B98009}"/>
              </a:ext>
            </a:extLst>
          </p:cNvPr>
          <p:cNvSpPr txBox="1">
            <a:spLocks noChangeArrowheads="1"/>
          </p:cNvSpPr>
          <p:nvPr/>
        </p:nvSpPr>
        <p:spPr bwMode="auto">
          <a:xfrm>
            <a:off x="2735263" y="0"/>
            <a:ext cx="6408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ru-RU" sz="1800">
                <a:hlinkClick r:id="rId2"/>
              </a:rPr>
              <a:t>http://developer.android.com/guide/index.html</a:t>
            </a:r>
            <a:endParaRPr lang="en-US" altLang="ru-RU"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CD2C-7D1C-4F96-94B6-926F6C760406}"/>
              </a:ext>
            </a:extLst>
          </p:cNvPr>
          <p:cNvSpPr>
            <a:spLocks noGrp="1"/>
          </p:cNvSpPr>
          <p:nvPr>
            <p:ph type="title"/>
          </p:nvPr>
        </p:nvSpPr>
        <p:spPr/>
        <p:txBody>
          <a:bodyPr rtlCol="0">
            <a:normAutofit fontScale="90000"/>
          </a:bodyPr>
          <a:lstStyle/>
          <a:p>
            <a:pPr eaLnBrk="1" fontAlgn="auto" hangingPunct="1">
              <a:spcAft>
                <a:spcPts val="0"/>
              </a:spcAft>
              <a:defRPr/>
            </a:pPr>
            <a:r>
              <a:rPr lang="ru-RU" dirty="0"/>
              <a:t>Программные компоненты </a:t>
            </a:r>
            <a:r>
              <a:rPr lang="en-US" dirty="0"/>
              <a:t>Android</a:t>
            </a:r>
          </a:p>
        </p:txBody>
      </p:sp>
      <p:sp>
        <p:nvSpPr>
          <p:cNvPr id="31747" name="Content Placeholder 2">
            <a:extLst>
              <a:ext uri="{FF2B5EF4-FFF2-40B4-BE49-F238E27FC236}">
                <a16:creationId xmlns:a16="http://schemas.microsoft.com/office/drawing/2014/main" id="{FFC0EDC3-E421-4210-9BF4-29292789FA46}"/>
              </a:ext>
            </a:extLst>
          </p:cNvPr>
          <p:cNvSpPr>
            <a:spLocks noGrp="1"/>
          </p:cNvSpPr>
          <p:nvPr>
            <p:ph idx="1"/>
          </p:nvPr>
        </p:nvSpPr>
        <p:spPr/>
        <p:txBody>
          <a:bodyPr/>
          <a:lstStyle/>
          <a:p>
            <a:pPr eaLnBrk="1" hangingPunct="1"/>
            <a:r>
              <a:rPr lang="en-US" altLang="ru-RU"/>
              <a:t>Activities</a:t>
            </a:r>
          </a:p>
          <a:p>
            <a:pPr eaLnBrk="1" hangingPunct="1"/>
            <a:r>
              <a:rPr lang="en-US" altLang="ru-RU"/>
              <a:t>Services</a:t>
            </a:r>
          </a:p>
          <a:p>
            <a:pPr eaLnBrk="1" hangingPunct="1"/>
            <a:r>
              <a:rPr lang="en-US" altLang="ru-RU"/>
              <a:t>Content Providers</a:t>
            </a:r>
          </a:p>
          <a:p>
            <a:pPr eaLnBrk="1" hangingPunct="1"/>
            <a:r>
              <a:rPr lang="en-US" altLang="ru-RU"/>
              <a:t>Broadcast Receivers</a:t>
            </a:r>
          </a:p>
          <a:p>
            <a:pPr eaLnBrk="1" hangingPunct="1">
              <a:buFont typeface="Arial" panose="020B0604020202020204" pitchFamily="34" charset="0"/>
              <a:buNone/>
            </a:pPr>
            <a:endParaRPr lang="en-US" altLang="ru-RU"/>
          </a:p>
          <a:p>
            <a:pPr eaLnBrk="1" hangingPunct="1">
              <a:buFont typeface="Arial" panose="020B0604020202020204" pitchFamily="34" charset="0"/>
              <a:buNone/>
            </a:pPr>
            <a:r>
              <a:rPr lang="ru-RU" altLang="ru-RU"/>
              <a:t>Разработчику нужно унаследовать соответствующий базовый класс компонента</a:t>
            </a:r>
          </a:p>
          <a:p>
            <a:pPr eaLnBrk="1" hangingPunct="1">
              <a:buFont typeface="Arial" panose="020B0604020202020204" pitchFamily="34" charset="0"/>
              <a:buNone/>
            </a:pPr>
            <a:endParaRPr lang="ru-RU" altLang="ru-RU"/>
          </a:p>
          <a:p>
            <a:pPr eaLnBrk="1" hangingPunct="1">
              <a:buFont typeface="Arial" panose="020B0604020202020204" pitchFamily="34" charset="0"/>
              <a:buNone/>
            </a:pPr>
            <a:endParaRPr lang="en-US" altLang="ru-RU"/>
          </a:p>
        </p:txBody>
      </p:sp>
      <p:sp>
        <p:nvSpPr>
          <p:cNvPr id="31748" name="Slide Number Placeholder 3">
            <a:extLst>
              <a:ext uri="{FF2B5EF4-FFF2-40B4-BE49-F238E27FC236}">
                <a16:creationId xmlns:a16="http://schemas.microsoft.com/office/drawing/2014/main" id="{DB5A2E14-DDDE-4359-BCB9-49109DB9E22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1327C75-E96B-4D17-8F00-B7A668951BE9}" type="slidenum">
              <a:rPr lang="en-US" altLang="ru-RU" sz="1200">
                <a:solidFill>
                  <a:srgbClr val="898989"/>
                </a:solidFill>
              </a:rPr>
              <a:pPr>
                <a:spcBef>
                  <a:spcPct val="0"/>
                </a:spcBef>
                <a:buFontTx/>
                <a:buNone/>
              </a:pPr>
              <a:t>24</a:t>
            </a:fld>
            <a:endParaRPr lang="en-US" altLang="ru-RU" sz="1200">
              <a:solidFill>
                <a:srgbClr val="898989"/>
              </a:solidFill>
            </a:endParaRPr>
          </a:p>
        </p:txBody>
      </p:sp>
      <p:sp>
        <p:nvSpPr>
          <p:cNvPr id="5" name="Footer Placeholder 4">
            <a:extLst>
              <a:ext uri="{FF2B5EF4-FFF2-40B4-BE49-F238E27FC236}">
                <a16:creationId xmlns:a16="http://schemas.microsoft.com/office/drawing/2014/main" id="{E0E88D3E-9048-4461-B4B2-630EB871D459}"/>
              </a:ext>
            </a:extLst>
          </p:cNvPr>
          <p:cNvSpPr>
            <a:spLocks noGrp="1"/>
          </p:cNvSpPr>
          <p:nvPr>
            <p:ph type="ftr" sz="quarter" idx="11"/>
          </p:nvPr>
        </p:nvSpPr>
        <p:spPr/>
        <p:txBody>
          <a:bodyPr/>
          <a:lstStyle/>
          <a:p>
            <a:pPr>
              <a:defRPr/>
            </a:pPr>
            <a:r>
              <a:rPr lang="en-US"/>
              <a:t>Creative Commons Attribution-ShareAlike 3.0</a:t>
            </a:r>
          </a:p>
        </p:txBody>
      </p:sp>
      <p:sp>
        <p:nvSpPr>
          <p:cNvPr id="6" name="Date Placeholder 5">
            <a:extLst>
              <a:ext uri="{FF2B5EF4-FFF2-40B4-BE49-F238E27FC236}">
                <a16:creationId xmlns:a16="http://schemas.microsoft.com/office/drawing/2014/main" id="{C99BC99C-9597-47A3-BD34-455506CF9301}"/>
              </a:ext>
            </a:extLst>
          </p:cNvPr>
          <p:cNvSpPr>
            <a:spLocks noGrp="1"/>
          </p:cNvSpPr>
          <p:nvPr>
            <p:ph type="dt" sz="quarter" idx="10"/>
          </p:nvPr>
        </p:nvSpPr>
        <p:spPr/>
        <p:txBody>
          <a:bodyPr/>
          <a:lstStyle/>
          <a:p>
            <a:pPr>
              <a:defRPr/>
            </a:pPr>
            <a:r>
              <a:rPr lang="ru-RU"/>
              <a:t>05.09.2019</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255A68C-8CF0-44A7-85CE-599EBB93E61F}"/>
              </a:ext>
            </a:extLst>
          </p:cNvPr>
          <p:cNvSpPr>
            <a:spLocks noGrp="1"/>
          </p:cNvSpPr>
          <p:nvPr>
            <p:ph type="title"/>
          </p:nvPr>
        </p:nvSpPr>
        <p:spPr/>
        <p:txBody>
          <a:bodyPr/>
          <a:lstStyle/>
          <a:p>
            <a:pPr eaLnBrk="1" hangingPunct="1"/>
            <a:r>
              <a:rPr lang="en-US" altLang="ru-RU"/>
              <a:t>Activities</a:t>
            </a:r>
          </a:p>
        </p:txBody>
      </p:sp>
      <p:sp>
        <p:nvSpPr>
          <p:cNvPr id="32771" name="Content Placeholder 2">
            <a:extLst>
              <a:ext uri="{FF2B5EF4-FFF2-40B4-BE49-F238E27FC236}">
                <a16:creationId xmlns:a16="http://schemas.microsoft.com/office/drawing/2014/main" id="{37BC8AFD-639F-4511-A471-1A062DD8810C}"/>
              </a:ext>
            </a:extLst>
          </p:cNvPr>
          <p:cNvSpPr>
            <a:spLocks noGrp="1"/>
          </p:cNvSpPr>
          <p:nvPr>
            <p:ph idx="1"/>
          </p:nvPr>
        </p:nvSpPr>
        <p:spPr/>
        <p:txBody>
          <a:bodyPr/>
          <a:lstStyle/>
          <a:p>
            <a:pPr eaLnBrk="1" hangingPunct="1"/>
            <a:r>
              <a:rPr lang="en-US" altLang="ru-RU"/>
              <a:t>Class: android.app.Activity</a:t>
            </a:r>
          </a:p>
          <a:p>
            <a:pPr eaLnBrk="1" hangingPunct="1"/>
            <a:r>
              <a:rPr lang="en-US" altLang="ru-RU"/>
              <a:t>“An activity is a single, focused thing that the user can do. ”</a:t>
            </a:r>
            <a:r>
              <a:rPr lang="ru-RU" altLang="ru-RU"/>
              <a:t> - </a:t>
            </a:r>
            <a:r>
              <a:rPr lang="en-US" altLang="ru-RU">
                <a:hlinkClick r:id="rId2"/>
              </a:rPr>
              <a:t>http://developer.android.com</a:t>
            </a:r>
            <a:endParaRPr lang="en-US" altLang="ru-RU"/>
          </a:p>
          <a:p>
            <a:pPr eaLnBrk="1" hangingPunct="1"/>
            <a:r>
              <a:rPr lang="ru-RU" altLang="ru-RU"/>
              <a:t>Почти все </a:t>
            </a:r>
            <a:r>
              <a:rPr lang="en-US" altLang="ru-RU"/>
              <a:t>activities </a:t>
            </a:r>
            <a:r>
              <a:rPr lang="ru-RU" altLang="ru-RU"/>
              <a:t>взаимодействуют с пользователем, поэтому базовый класс </a:t>
            </a:r>
            <a:r>
              <a:rPr lang="en-US" altLang="ru-RU"/>
              <a:t>Activity </a:t>
            </a:r>
            <a:r>
              <a:rPr lang="ru-RU" altLang="ru-RU"/>
              <a:t>создает окно, в котором разработчик может отобразить </a:t>
            </a:r>
            <a:r>
              <a:rPr lang="en-US" altLang="ru-RU"/>
              <a:t>UI</a:t>
            </a:r>
            <a:r>
              <a:rPr lang="ru-RU" altLang="ru-RU"/>
              <a:t>.</a:t>
            </a:r>
            <a:endParaRPr lang="en-US" altLang="ru-RU"/>
          </a:p>
        </p:txBody>
      </p:sp>
      <p:sp>
        <p:nvSpPr>
          <p:cNvPr id="32772" name="Slide Number Placeholder 3">
            <a:extLst>
              <a:ext uri="{FF2B5EF4-FFF2-40B4-BE49-F238E27FC236}">
                <a16:creationId xmlns:a16="http://schemas.microsoft.com/office/drawing/2014/main" id="{9B4F9E71-59F0-4F1E-A74F-ACB20D852C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E3B77B-8E09-408F-A465-AD99AD60534D}" type="slidenum">
              <a:rPr lang="en-US" altLang="ru-RU" sz="1200">
                <a:solidFill>
                  <a:srgbClr val="898989"/>
                </a:solidFill>
              </a:rPr>
              <a:pPr>
                <a:spcBef>
                  <a:spcPct val="0"/>
                </a:spcBef>
                <a:buFontTx/>
                <a:buNone/>
              </a:pPr>
              <a:t>25</a:t>
            </a:fld>
            <a:endParaRPr lang="en-US" altLang="ru-RU" sz="1200">
              <a:solidFill>
                <a:srgbClr val="898989"/>
              </a:solidFill>
            </a:endParaRPr>
          </a:p>
        </p:txBody>
      </p:sp>
      <p:sp>
        <p:nvSpPr>
          <p:cNvPr id="5" name="Footer Placeholder 4">
            <a:extLst>
              <a:ext uri="{FF2B5EF4-FFF2-40B4-BE49-F238E27FC236}">
                <a16:creationId xmlns:a16="http://schemas.microsoft.com/office/drawing/2014/main" id="{D3E055B0-6F4D-4E97-A87E-4DEF67B32DD7}"/>
              </a:ext>
            </a:extLst>
          </p:cNvPr>
          <p:cNvSpPr>
            <a:spLocks noGrp="1"/>
          </p:cNvSpPr>
          <p:nvPr>
            <p:ph type="ftr" sz="quarter" idx="11"/>
          </p:nvPr>
        </p:nvSpPr>
        <p:spPr/>
        <p:txBody>
          <a:bodyPr/>
          <a:lstStyle/>
          <a:p>
            <a:pPr>
              <a:defRPr/>
            </a:pPr>
            <a:r>
              <a:rPr lang="en-US"/>
              <a:t>Creative Commons Attribution-ShareAlike 3.0</a:t>
            </a:r>
          </a:p>
        </p:txBody>
      </p:sp>
      <p:sp>
        <p:nvSpPr>
          <p:cNvPr id="6" name="Date Placeholder 5">
            <a:extLst>
              <a:ext uri="{FF2B5EF4-FFF2-40B4-BE49-F238E27FC236}">
                <a16:creationId xmlns:a16="http://schemas.microsoft.com/office/drawing/2014/main" id="{E63C7AB2-231C-4E06-99AF-02C58330AE42}"/>
              </a:ext>
            </a:extLst>
          </p:cNvPr>
          <p:cNvSpPr>
            <a:spLocks noGrp="1"/>
          </p:cNvSpPr>
          <p:nvPr>
            <p:ph type="dt" sz="quarter" idx="10"/>
          </p:nvPr>
        </p:nvSpPr>
        <p:spPr/>
        <p:txBody>
          <a:bodyPr/>
          <a:lstStyle/>
          <a:p>
            <a:pPr>
              <a:defRPr/>
            </a:pPr>
            <a:r>
              <a:rPr lang="ru-RU"/>
              <a:t>05.09.2019</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56F6CDE-F41B-43E5-BE2B-D17971BF1FDF}"/>
              </a:ext>
            </a:extLst>
          </p:cNvPr>
          <p:cNvSpPr>
            <a:spLocks noGrp="1"/>
          </p:cNvSpPr>
          <p:nvPr>
            <p:ph type="title"/>
          </p:nvPr>
        </p:nvSpPr>
        <p:spPr/>
        <p:txBody>
          <a:bodyPr/>
          <a:lstStyle/>
          <a:p>
            <a:pPr eaLnBrk="1" hangingPunct="1"/>
            <a:r>
              <a:rPr lang="en-US" altLang="ru-RU"/>
              <a:t>Services</a:t>
            </a:r>
          </a:p>
        </p:txBody>
      </p:sp>
      <p:sp>
        <p:nvSpPr>
          <p:cNvPr id="3" name="Content Placeholder 2">
            <a:extLst>
              <a:ext uri="{FF2B5EF4-FFF2-40B4-BE49-F238E27FC236}">
                <a16:creationId xmlns:a16="http://schemas.microsoft.com/office/drawing/2014/main" id="{91059402-78E9-4361-B75D-829E66E3125B}"/>
              </a:ext>
            </a:extLst>
          </p:cNvPr>
          <p:cNvSpPr>
            <a:spLocks noGrp="1"/>
          </p:cNvSpPr>
          <p:nvPr>
            <p:ph idx="1"/>
          </p:nvPr>
        </p:nvSpPr>
        <p:spPr/>
        <p:txBody>
          <a:bodyPr rtlCol="0">
            <a:normAutofit fontScale="77500" lnSpcReduction="20000"/>
          </a:bodyPr>
          <a:lstStyle/>
          <a:p>
            <a:pPr eaLnBrk="1" hangingPunct="1">
              <a:spcAft>
                <a:spcPts val="0"/>
              </a:spcAft>
              <a:defRPr/>
            </a:pPr>
            <a:r>
              <a:rPr lang="en-US" dirty="0"/>
              <a:t>Class: </a:t>
            </a:r>
            <a:r>
              <a:rPr lang="en-US" dirty="0" err="1"/>
              <a:t>android.app.Service</a:t>
            </a:r>
            <a:endParaRPr lang="en-US" dirty="0"/>
          </a:p>
          <a:p>
            <a:pPr eaLnBrk="1" hangingPunct="1">
              <a:spcAft>
                <a:spcPts val="0"/>
              </a:spcAft>
              <a:defRPr/>
            </a:pPr>
            <a:r>
              <a:rPr lang="en-US" dirty="0"/>
              <a:t>“Service is an application component representing either an application's desire to perform a longer-running operation while not interacting with the user or to supply functionality for other applications to use” - </a:t>
            </a:r>
            <a:r>
              <a:rPr lang="en-US" dirty="0">
                <a:hlinkClick r:id="rId2"/>
              </a:rPr>
              <a:t>http://developer.android.com</a:t>
            </a:r>
            <a:endParaRPr lang="en-US" dirty="0"/>
          </a:p>
          <a:p>
            <a:pPr eaLnBrk="1" hangingPunct="1">
              <a:spcAft>
                <a:spcPts val="0"/>
              </a:spcAft>
              <a:defRPr/>
            </a:pPr>
            <a:r>
              <a:rPr lang="ru-RU" dirty="0"/>
              <a:t>В </a:t>
            </a:r>
            <a:r>
              <a:rPr lang="en-US" dirty="0"/>
              <a:t>Android</a:t>
            </a:r>
            <a:r>
              <a:rPr lang="ru-RU" dirty="0"/>
              <a:t> есть 2 типа сервисов</a:t>
            </a:r>
            <a:r>
              <a:rPr lang="en-US" dirty="0"/>
              <a:t>:</a:t>
            </a:r>
          </a:p>
          <a:p>
            <a:pPr lvl="1" eaLnBrk="1" hangingPunct="1">
              <a:spcAft>
                <a:spcPts val="0"/>
              </a:spcAft>
              <a:buFont typeface="Arial" panose="020B0604020202020204" pitchFamily="34" charset="0"/>
              <a:buChar char="•"/>
              <a:defRPr/>
            </a:pPr>
            <a:r>
              <a:rPr lang="en-US" b="1" dirty="0"/>
              <a:t>Unbound Services</a:t>
            </a:r>
            <a:r>
              <a:rPr lang="ru-RU" b="1" dirty="0"/>
              <a:t> (</a:t>
            </a:r>
            <a:r>
              <a:rPr lang="en-US" b="1" dirty="0"/>
              <a:t>aka Started Service</a:t>
            </a:r>
            <a:r>
              <a:rPr lang="ru-RU" b="1" dirty="0"/>
              <a:t>)</a:t>
            </a:r>
            <a:endParaRPr lang="en-US" dirty="0"/>
          </a:p>
          <a:p>
            <a:pPr lvl="2" eaLnBrk="1" hangingPunct="1">
              <a:spcAft>
                <a:spcPts val="0"/>
              </a:spcAft>
              <a:defRPr/>
            </a:pPr>
            <a:r>
              <a:rPr lang="ru-RU" dirty="0"/>
              <a:t>Однажды запущенный, сервис работает до тех пор, пока сам себя не остановит.</a:t>
            </a:r>
            <a:endParaRPr lang="en-US" dirty="0"/>
          </a:p>
          <a:p>
            <a:pPr lvl="1" eaLnBrk="1" hangingPunct="1">
              <a:spcAft>
                <a:spcPts val="0"/>
              </a:spcAft>
              <a:buFont typeface="Arial" panose="020B0604020202020204" pitchFamily="34" charset="0"/>
              <a:buChar char="•"/>
              <a:defRPr/>
            </a:pPr>
            <a:r>
              <a:rPr lang="en-US" b="1" dirty="0"/>
              <a:t>Bound Services</a:t>
            </a:r>
            <a:endParaRPr lang="en-US" dirty="0"/>
          </a:p>
          <a:p>
            <a:pPr lvl="2" eaLnBrk="1" hangingPunct="1">
              <a:spcAft>
                <a:spcPts val="0"/>
              </a:spcAft>
              <a:defRPr/>
            </a:pPr>
            <a:r>
              <a:rPr lang="ru-RU" dirty="0"/>
              <a:t>Сервис работает только пока работает запустивший его компонент. Обычно сервис обменивается данными с этим компонентом.</a:t>
            </a:r>
            <a:endParaRPr lang="en-US" dirty="0"/>
          </a:p>
        </p:txBody>
      </p:sp>
      <p:sp>
        <p:nvSpPr>
          <p:cNvPr id="33796" name="Slide Number Placeholder 3">
            <a:extLst>
              <a:ext uri="{FF2B5EF4-FFF2-40B4-BE49-F238E27FC236}">
                <a16:creationId xmlns:a16="http://schemas.microsoft.com/office/drawing/2014/main" id="{B9BFAB80-2CFD-403A-A18A-D28219D6AE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137E92-CF17-4DBB-8399-A25C77759CD2}" type="slidenum">
              <a:rPr lang="en-US" altLang="ru-RU" sz="1200">
                <a:solidFill>
                  <a:srgbClr val="898989"/>
                </a:solidFill>
              </a:rPr>
              <a:pPr>
                <a:spcBef>
                  <a:spcPct val="0"/>
                </a:spcBef>
                <a:buFontTx/>
                <a:buNone/>
              </a:pPr>
              <a:t>26</a:t>
            </a:fld>
            <a:endParaRPr lang="en-US" altLang="ru-RU" sz="1200">
              <a:solidFill>
                <a:srgbClr val="898989"/>
              </a:solidFill>
            </a:endParaRPr>
          </a:p>
        </p:txBody>
      </p:sp>
      <p:sp>
        <p:nvSpPr>
          <p:cNvPr id="5" name="Footer Placeholder 4">
            <a:extLst>
              <a:ext uri="{FF2B5EF4-FFF2-40B4-BE49-F238E27FC236}">
                <a16:creationId xmlns:a16="http://schemas.microsoft.com/office/drawing/2014/main" id="{9D275626-D84A-4257-8AFE-EEC040060976}"/>
              </a:ext>
            </a:extLst>
          </p:cNvPr>
          <p:cNvSpPr>
            <a:spLocks noGrp="1"/>
          </p:cNvSpPr>
          <p:nvPr>
            <p:ph type="ftr" sz="quarter" idx="11"/>
          </p:nvPr>
        </p:nvSpPr>
        <p:spPr/>
        <p:txBody>
          <a:bodyPr/>
          <a:lstStyle/>
          <a:p>
            <a:pPr>
              <a:defRPr/>
            </a:pPr>
            <a:r>
              <a:rPr lang="en-US"/>
              <a:t>Creative Commons Attribution-ShareAlike 3.0</a:t>
            </a:r>
          </a:p>
        </p:txBody>
      </p:sp>
      <p:sp>
        <p:nvSpPr>
          <p:cNvPr id="6" name="Date Placeholder 5">
            <a:extLst>
              <a:ext uri="{FF2B5EF4-FFF2-40B4-BE49-F238E27FC236}">
                <a16:creationId xmlns:a16="http://schemas.microsoft.com/office/drawing/2014/main" id="{B6611C1F-CB0C-4FE0-A72D-E55E91AEAE55}"/>
              </a:ext>
            </a:extLst>
          </p:cNvPr>
          <p:cNvSpPr>
            <a:spLocks noGrp="1"/>
          </p:cNvSpPr>
          <p:nvPr>
            <p:ph type="dt" sz="quarter" idx="10"/>
          </p:nvPr>
        </p:nvSpPr>
        <p:spPr/>
        <p:txBody>
          <a:bodyPr/>
          <a:lstStyle/>
          <a:p>
            <a:pPr>
              <a:defRPr/>
            </a:pPr>
            <a:r>
              <a:rPr lang="ru-RU"/>
              <a:t>05.09.2019</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4E174FB-E6E2-4BDD-BBB4-D277A6B84827}"/>
              </a:ext>
            </a:extLst>
          </p:cNvPr>
          <p:cNvSpPr>
            <a:spLocks noGrp="1"/>
          </p:cNvSpPr>
          <p:nvPr>
            <p:ph type="title"/>
          </p:nvPr>
        </p:nvSpPr>
        <p:spPr/>
        <p:txBody>
          <a:bodyPr/>
          <a:lstStyle/>
          <a:p>
            <a:pPr eaLnBrk="1" hangingPunct="1"/>
            <a:r>
              <a:rPr lang="en-US" altLang="ru-RU"/>
              <a:t>Content Providers</a:t>
            </a:r>
          </a:p>
        </p:txBody>
      </p:sp>
      <p:sp>
        <p:nvSpPr>
          <p:cNvPr id="3" name="Content Placeholder 2">
            <a:extLst>
              <a:ext uri="{FF2B5EF4-FFF2-40B4-BE49-F238E27FC236}">
                <a16:creationId xmlns:a16="http://schemas.microsoft.com/office/drawing/2014/main" id="{7906C293-41CF-44E5-B3BD-D8ED6BE1823A}"/>
              </a:ext>
            </a:extLst>
          </p:cNvPr>
          <p:cNvSpPr>
            <a:spLocks noGrp="1"/>
          </p:cNvSpPr>
          <p:nvPr>
            <p:ph idx="1"/>
          </p:nvPr>
        </p:nvSpPr>
        <p:spPr/>
        <p:txBody>
          <a:bodyPr rtlCol="0">
            <a:normAutofit fontScale="92500" lnSpcReduction="20000"/>
          </a:bodyPr>
          <a:lstStyle/>
          <a:p>
            <a:pPr eaLnBrk="1" fontAlgn="auto" hangingPunct="1">
              <a:spcAft>
                <a:spcPts val="0"/>
              </a:spcAft>
              <a:defRPr/>
            </a:pPr>
            <a:r>
              <a:rPr lang="en-US" dirty="0"/>
              <a:t>Class: </a:t>
            </a:r>
            <a:r>
              <a:rPr lang="en-US" dirty="0" err="1"/>
              <a:t>android.content.ContentProvider</a:t>
            </a:r>
            <a:endParaRPr lang="ru-RU" dirty="0"/>
          </a:p>
          <a:p>
            <a:pPr eaLnBrk="1" fontAlgn="auto" hangingPunct="1">
              <a:spcAft>
                <a:spcPts val="0"/>
              </a:spcAft>
              <a:defRPr/>
            </a:pPr>
            <a:r>
              <a:rPr lang="en-US" dirty="0"/>
              <a:t>“Content providers are &lt;…&gt; providing content to applications.” - </a:t>
            </a:r>
            <a:r>
              <a:rPr lang="en-US" dirty="0">
                <a:hlinkClick r:id="rId2"/>
              </a:rPr>
              <a:t>http://developer.android.com</a:t>
            </a:r>
            <a:endParaRPr lang="en-US" dirty="0"/>
          </a:p>
          <a:p>
            <a:pPr eaLnBrk="1" fontAlgn="auto" hangingPunct="1">
              <a:spcAft>
                <a:spcPts val="0"/>
              </a:spcAft>
              <a:defRPr/>
            </a:pPr>
            <a:r>
              <a:rPr lang="ru-RU" dirty="0"/>
              <a:t>Используются в случае, когда необходимо предоставлять доступ к одним и тем же данным разным приложениям.</a:t>
            </a:r>
            <a:endParaRPr lang="en-US" dirty="0"/>
          </a:p>
          <a:p>
            <a:pPr lvl="1" eaLnBrk="1" fontAlgn="auto" hangingPunct="1">
              <a:spcAft>
                <a:spcPts val="0"/>
              </a:spcAft>
              <a:buFont typeface="Arial" panose="020B0604020202020204" pitchFamily="34" charset="0"/>
              <a:buChar char="•"/>
              <a:defRPr/>
            </a:pPr>
            <a:r>
              <a:rPr lang="ru-RU" dirty="0"/>
              <a:t>Если разделять даные не требуется, удобно воспользоваться встроенной поддержкой </a:t>
            </a:r>
            <a:r>
              <a:rPr lang="en-US" dirty="0"/>
              <a:t> </a:t>
            </a:r>
            <a:r>
              <a:rPr lang="en-US" dirty="0" err="1">
                <a:hlinkClick r:id="rId3"/>
              </a:rPr>
              <a:t>SQLiteDatabase</a:t>
            </a:r>
            <a:r>
              <a:rPr lang="en-US" dirty="0"/>
              <a:t>.</a:t>
            </a:r>
          </a:p>
          <a:p>
            <a:pPr eaLnBrk="1" fontAlgn="auto" hangingPunct="1">
              <a:spcAft>
                <a:spcPts val="0"/>
              </a:spcAft>
              <a:defRPr/>
            </a:pPr>
            <a:endParaRPr lang="ru-RU" dirty="0"/>
          </a:p>
          <a:p>
            <a:pPr eaLnBrk="1" fontAlgn="auto" hangingPunct="1">
              <a:spcAft>
                <a:spcPts val="0"/>
              </a:spcAft>
              <a:defRPr/>
            </a:pPr>
            <a:r>
              <a:rPr lang="ru-RU" dirty="0"/>
              <a:t>Пример</a:t>
            </a:r>
            <a:r>
              <a:rPr lang="en-US" dirty="0"/>
              <a:t>: </a:t>
            </a:r>
            <a:r>
              <a:rPr lang="ru-RU" dirty="0"/>
              <a:t>приложение «контакты»</a:t>
            </a:r>
            <a:endParaRPr lang="en-US" dirty="0"/>
          </a:p>
          <a:p>
            <a:pPr eaLnBrk="1" fontAlgn="auto" hangingPunct="1">
              <a:spcAft>
                <a:spcPts val="0"/>
              </a:spcAft>
              <a:buFont typeface="Arial" charset="0"/>
              <a:buNone/>
              <a:defRPr/>
            </a:pPr>
            <a:endParaRPr lang="en-US" dirty="0"/>
          </a:p>
        </p:txBody>
      </p:sp>
      <p:sp>
        <p:nvSpPr>
          <p:cNvPr id="34820" name="Slide Number Placeholder 3">
            <a:extLst>
              <a:ext uri="{FF2B5EF4-FFF2-40B4-BE49-F238E27FC236}">
                <a16:creationId xmlns:a16="http://schemas.microsoft.com/office/drawing/2014/main" id="{2139689C-86D9-4252-AB0D-C4BF555A51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5AA8CC-AD01-4408-8EE8-E9EA81CE152E}" type="slidenum">
              <a:rPr lang="en-US" altLang="ru-RU" sz="1200">
                <a:solidFill>
                  <a:srgbClr val="898989"/>
                </a:solidFill>
              </a:rPr>
              <a:pPr>
                <a:spcBef>
                  <a:spcPct val="0"/>
                </a:spcBef>
                <a:buFontTx/>
                <a:buNone/>
              </a:pPr>
              <a:t>27</a:t>
            </a:fld>
            <a:endParaRPr lang="en-US" altLang="ru-RU" sz="1200">
              <a:solidFill>
                <a:srgbClr val="898989"/>
              </a:solidFill>
            </a:endParaRPr>
          </a:p>
        </p:txBody>
      </p:sp>
      <p:sp>
        <p:nvSpPr>
          <p:cNvPr id="5" name="Footer Placeholder 4">
            <a:extLst>
              <a:ext uri="{FF2B5EF4-FFF2-40B4-BE49-F238E27FC236}">
                <a16:creationId xmlns:a16="http://schemas.microsoft.com/office/drawing/2014/main" id="{90E79125-854B-4EEF-90BB-1E4885913756}"/>
              </a:ext>
            </a:extLst>
          </p:cNvPr>
          <p:cNvSpPr>
            <a:spLocks noGrp="1"/>
          </p:cNvSpPr>
          <p:nvPr>
            <p:ph type="ftr" sz="quarter" idx="11"/>
          </p:nvPr>
        </p:nvSpPr>
        <p:spPr/>
        <p:txBody>
          <a:bodyPr/>
          <a:lstStyle/>
          <a:p>
            <a:pPr>
              <a:defRPr/>
            </a:pPr>
            <a:r>
              <a:rPr lang="en-US"/>
              <a:t>Creative Commons Attribution-ShareAlike 3.0</a:t>
            </a:r>
          </a:p>
        </p:txBody>
      </p:sp>
      <p:sp>
        <p:nvSpPr>
          <p:cNvPr id="6" name="Date Placeholder 5">
            <a:extLst>
              <a:ext uri="{FF2B5EF4-FFF2-40B4-BE49-F238E27FC236}">
                <a16:creationId xmlns:a16="http://schemas.microsoft.com/office/drawing/2014/main" id="{E7B0D6B1-E9F8-48E0-A0E4-5A9791AD043E}"/>
              </a:ext>
            </a:extLst>
          </p:cNvPr>
          <p:cNvSpPr>
            <a:spLocks noGrp="1"/>
          </p:cNvSpPr>
          <p:nvPr>
            <p:ph type="dt" sz="quarter" idx="10"/>
          </p:nvPr>
        </p:nvSpPr>
        <p:spPr/>
        <p:txBody>
          <a:bodyPr/>
          <a:lstStyle/>
          <a:p>
            <a:pPr>
              <a:defRPr/>
            </a:pPr>
            <a:r>
              <a:rPr lang="ru-RU"/>
              <a:t>05.09.2019</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E21E569-374C-4032-9CC5-FFCFF54E43A0}"/>
              </a:ext>
            </a:extLst>
          </p:cNvPr>
          <p:cNvSpPr>
            <a:spLocks noGrp="1"/>
          </p:cNvSpPr>
          <p:nvPr>
            <p:ph type="title"/>
          </p:nvPr>
        </p:nvSpPr>
        <p:spPr/>
        <p:txBody>
          <a:bodyPr/>
          <a:lstStyle/>
          <a:p>
            <a:pPr eaLnBrk="1" hangingPunct="1"/>
            <a:r>
              <a:rPr lang="en-US" altLang="ru-RU"/>
              <a:t>Broadcast Receivers</a:t>
            </a:r>
          </a:p>
        </p:txBody>
      </p:sp>
      <p:sp>
        <p:nvSpPr>
          <p:cNvPr id="3" name="Content Placeholder 2">
            <a:extLst>
              <a:ext uri="{FF2B5EF4-FFF2-40B4-BE49-F238E27FC236}">
                <a16:creationId xmlns:a16="http://schemas.microsoft.com/office/drawing/2014/main" id="{8F55AE4B-87A6-420F-A797-FC6405D79F0B}"/>
              </a:ext>
            </a:extLst>
          </p:cNvPr>
          <p:cNvSpPr>
            <a:spLocks noGrp="1"/>
          </p:cNvSpPr>
          <p:nvPr>
            <p:ph idx="1"/>
          </p:nvPr>
        </p:nvSpPr>
        <p:spPr/>
        <p:txBody>
          <a:bodyPr rtlCol="0">
            <a:normAutofit fontScale="92500" lnSpcReduction="10000"/>
          </a:bodyPr>
          <a:lstStyle/>
          <a:p>
            <a:pPr eaLnBrk="1" hangingPunct="1">
              <a:spcAft>
                <a:spcPts val="0"/>
              </a:spcAft>
              <a:defRPr/>
            </a:pPr>
            <a:r>
              <a:rPr lang="en-US" dirty="0"/>
              <a:t>Class: </a:t>
            </a:r>
            <a:r>
              <a:rPr lang="en-US" dirty="0" err="1"/>
              <a:t>android.content.BroadcastReceiver</a:t>
            </a:r>
            <a:endParaRPr lang="en-US" dirty="0"/>
          </a:p>
          <a:p>
            <a:pPr eaLnBrk="1" hangingPunct="1">
              <a:spcAft>
                <a:spcPts val="0"/>
              </a:spcAft>
              <a:defRPr/>
            </a:pPr>
            <a:r>
              <a:rPr lang="en-US" dirty="0"/>
              <a:t>“Broadcast receivers are &lt;…&gt; used to receive messages that are broadcasted by the Android system or other Android applications.” - </a:t>
            </a:r>
            <a:r>
              <a:rPr lang="en-US" dirty="0">
                <a:hlinkClick r:id="rId2"/>
              </a:rPr>
              <a:t>http://developer.android.com</a:t>
            </a:r>
            <a:r>
              <a:rPr lang="en-US" dirty="0"/>
              <a:t> </a:t>
            </a:r>
          </a:p>
          <a:p>
            <a:pPr eaLnBrk="1" hangingPunct="1">
              <a:spcAft>
                <a:spcPts val="0"/>
              </a:spcAft>
              <a:defRPr/>
            </a:pPr>
            <a:r>
              <a:rPr lang="ru-RU" dirty="0"/>
              <a:t>Примеры</a:t>
            </a:r>
            <a:r>
              <a:rPr lang="en-US" dirty="0"/>
              <a:t>:</a:t>
            </a:r>
          </a:p>
          <a:p>
            <a:pPr lvl="1" eaLnBrk="1" hangingPunct="1">
              <a:spcAft>
                <a:spcPts val="0"/>
              </a:spcAft>
              <a:buFont typeface="Arial" panose="020B0604020202020204" pitchFamily="34" charset="0"/>
              <a:buChar char="•"/>
              <a:defRPr/>
            </a:pPr>
            <a:r>
              <a:rPr lang="ru-RU" dirty="0"/>
              <a:t>Низкий заряд батареи</a:t>
            </a:r>
            <a:endParaRPr lang="en-US" dirty="0"/>
          </a:p>
          <a:p>
            <a:pPr lvl="1" eaLnBrk="1" hangingPunct="1">
              <a:spcAft>
                <a:spcPts val="0"/>
              </a:spcAft>
              <a:buFont typeface="Arial" panose="020B0604020202020204" pitchFamily="34" charset="0"/>
              <a:buChar char="•"/>
              <a:defRPr/>
            </a:pPr>
            <a:r>
              <a:rPr lang="ru-RU" dirty="0"/>
              <a:t>Экран выключен</a:t>
            </a:r>
            <a:endParaRPr lang="en-US" dirty="0"/>
          </a:p>
          <a:p>
            <a:pPr lvl="1" eaLnBrk="1" hangingPunct="1">
              <a:spcAft>
                <a:spcPts val="0"/>
              </a:spcAft>
              <a:buFont typeface="Arial" panose="020B0604020202020204" pitchFamily="34" charset="0"/>
              <a:buChar char="•"/>
              <a:defRPr/>
            </a:pPr>
            <a:r>
              <a:rPr lang="ru-RU" dirty="0"/>
              <a:t>Изменился временной пояс</a:t>
            </a:r>
          </a:p>
          <a:p>
            <a:pPr lvl="1" eaLnBrk="1" hangingPunct="1">
              <a:spcAft>
                <a:spcPts val="0"/>
              </a:spcAft>
              <a:buFont typeface="Arial" panose="020B0604020202020204" pitchFamily="34" charset="0"/>
              <a:buChar char="•"/>
              <a:defRPr/>
            </a:pPr>
            <a:r>
              <a:rPr lang="ru-RU" dirty="0"/>
              <a:t>И т.п.</a:t>
            </a:r>
            <a:endParaRPr lang="en-US" dirty="0"/>
          </a:p>
        </p:txBody>
      </p:sp>
      <p:sp>
        <p:nvSpPr>
          <p:cNvPr id="35844" name="Slide Number Placeholder 3">
            <a:extLst>
              <a:ext uri="{FF2B5EF4-FFF2-40B4-BE49-F238E27FC236}">
                <a16:creationId xmlns:a16="http://schemas.microsoft.com/office/drawing/2014/main" id="{F2F5430D-71ED-4BCA-A36E-106F360F25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18634E-0503-4CC4-8935-46A570397EEB}" type="slidenum">
              <a:rPr lang="en-US" altLang="ru-RU" sz="1200">
                <a:solidFill>
                  <a:srgbClr val="898989"/>
                </a:solidFill>
              </a:rPr>
              <a:pPr>
                <a:spcBef>
                  <a:spcPct val="0"/>
                </a:spcBef>
                <a:buFontTx/>
                <a:buNone/>
              </a:pPr>
              <a:t>28</a:t>
            </a:fld>
            <a:endParaRPr lang="en-US" altLang="ru-RU" sz="1200">
              <a:solidFill>
                <a:srgbClr val="898989"/>
              </a:solidFill>
            </a:endParaRPr>
          </a:p>
        </p:txBody>
      </p:sp>
      <p:sp>
        <p:nvSpPr>
          <p:cNvPr id="5" name="Footer Placeholder 4">
            <a:extLst>
              <a:ext uri="{FF2B5EF4-FFF2-40B4-BE49-F238E27FC236}">
                <a16:creationId xmlns:a16="http://schemas.microsoft.com/office/drawing/2014/main" id="{55182C6B-94B5-445E-AE9D-E227A8601F7F}"/>
              </a:ext>
            </a:extLst>
          </p:cNvPr>
          <p:cNvSpPr>
            <a:spLocks noGrp="1"/>
          </p:cNvSpPr>
          <p:nvPr>
            <p:ph type="ftr" sz="quarter" idx="11"/>
          </p:nvPr>
        </p:nvSpPr>
        <p:spPr/>
        <p:txBody>
          <a:bodyPr/>
          <a:lstStyle/>
          <a:p>
            <a:pPr>
              <a:defRPr/>
            </a:pPr>
            <a:r>
              <a:rPr lang="en-US"/>
              <a:t>Creative Commons Attribution-ShareAlike 3.0</a:t>
            </a:r>
          </a:p>
        </p:txBody>
      </p:sp>
      <p:sp>
        <p:nvSpPr>
          <p:cNvPr id="6" name="Date Placeholder 5">
            <a:extLst>
              <a:ext uri="{FF2B5EF4-FFF2-40B4-BE49-F238E27FC236}">
                <a16:creationId xmlns:a16="http://schemas.microsoft.com/office/drawing/2014/main" id="{C8DE48C4-593C-4350-9D8D-F8E88CCB2F3A}"/>
              </a:ext>
            </a:extLst>
          </p:cNvPr>
          <p:cNvSpPr>
            <a:spLocks noGrp="1"/>
          </p:cNvSpPr>
          <p:nvPr>
            <p:ph type="dt" sz="quarter" idx="10"/>
          </p:nvPr>
        </p:nvSpPr>
        <p:spPr/>
        <p:txBody>
          <a:bodyPr/>
          <a:lstStyle/>
          <a:p>
            <a:pPr>
              <a:defRPr/>
            </a:pPr>
            <a:r>
              <a:rPr lang="ru-RU"/>
              <a:t>05.09.2019</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D972-1003-44FA-9489-F779C36148E3}"/>
              </a:ext>
            </a:extLst>
          </p:cNvPr>
          <p:cNvSpPr>
            <a:spLocks noGrp="1"/>
          </p:cNvSpPr>
          <p:nvPr>
            <p:ph type="title"/>
          </p:nvPr>
        </p:nvSpPr>
        <p:spPr/>
        <p:txBody>
          <a:bodyPr/>
          <a:lstStyle/>
          <a:p>
            <a:pPr>
              <a:defRPr/>
            </a:pPr>
            <a:r>
              <a:rPr lang="en-US" dirty="0"/>
              <a:t>AndroidManifest.xml</a:t>
            </a:r>
          </a:p>
        </p:txBody>
      </p:sp>
      <p:sp>
        <p:nvSpPr>
          <p:cNvPr id="3" name="Text Placeholder 2">
            <a:extLst>
              <a:ext uri="{FF2B5EF4-FFF2-40B4-BE49-F238E27FC236}">
                <a16:creationId xmlns:a16="http://schemas.microsoft.com/office/drawing/2014/main" id="{1F52E425-4A11-437D-8E56-9D1A8C3A6659}"/>
              </a:ext>
            </a:extLst>
          </p:cNvPr>
          <p:cNvSpPr>
            <a:spLocks noGrp="1"/>
          </p:cNvSpPr>
          <p:nvPr>
            <p:ph type="body" idx="1"/>
          </p:nvPr>
        </p:nvSpPr>
        <p:spPr/>
        <p:txBody>
          <a:bodyPr/>
          <a:lstStyle/>
          <a:p>
            <a:pPr>
              <a:defRPr/>
            </a:pPr>
            <a:r>
              <a:rPr lang="ru-RU" dirty="0"/>
              <a:t>Как </a:t>
            </a:r>
            <a:r>
              <a:rPr lang="en-US" dirty="0"/>
              <a:t>Android </a:t>
            </a:r>
            <a:r>
              <a:rPr lang="ru-RU" dirty="0"/>
              <a:t>узнает о компонентах приложения или</a:t>
            </a:r>
            <a:endParaRPr lang="en-US" dirty="0"/>
          </a:p>
        </p:txBody>
      </p:sp>
      <p:sp>
        <p:nvSpPr>
          <p:cNvPr id="4" name="Date Placeholder 3">
            <a:extLst>
              <a:ext uri="{FF2B5EF4-FFF2-40B4-BE49-F238E27FC236}">
                <a16:creationId xmlns:a16="http://schemas.microsoft.com/office/drawing/2014/main" id="{E88EBD60-A151-4C24-9359-319EE6754FBD}"/>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32DFEAD4-E234-4873-A5B6-65FEB7F5F0A3}"/>
              </a:ext>
            </a:extLst>
          </p:cNvPr>
          <p:cNvSpPr>
            <a:spLocks noGrp="1"/>
          </p:cNvSpPr>
          <p:nvPr>
            <p:ph type="ftr" sz="quarter" idx="11"/>
          </p:nvPr>
        </p:nvSpPr>
        <p:spPr/>
        <p:txBody>
          <a:bodyPr/>
          <a:lstStyle/>
          <a:p>
            <a:pPr>
              <a:defRPr/>
            </a:pPr>
            <a:r>
              <a:rPr lang="en-US"/>
              <a:t>Creative Commons Attribution-ShareAlike 3.0</a:t>
            </a:r>
          </a:p>
        </p:txBody>
      </p:sp>
      <p:sp>
        <p:nvSpPr>
          <p:cNvPr id="36870" name="Slide Number Placeholder 5">
            <a:extLst>
              <a:ext uri="{FF2B5EF4-FFF2-40B4-BE49-F238E27FC236}">
                <a16:creationId xmlns:a16="http://schemas.microsoft.com/office/drawing/2014/main" id="{A89E4BD7-CDE0-450E-825E-37F467C73B4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8BED92-8041-4453-BDC2-6EEA0A059614}" type="slidenum">
              <a:rPr lang="en-US" altLang="ru-RU">
                <a:solidFill>
                  <a:srgbClr val="898989"/>
                </a:solidFill>
                <a:latin typeface="Calibri" panose="020F0502020204030204" pitchFamily="34" charset="0"/>
              </a:rPr>
              <a:pPr/>
              <a:t>29</a:t>
            </a:fld>
            <a:endParaRPr lang="en-US" altLang="ru-RU">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AEE1014-0720-45B5-838B-E3303B2CAF92}"/>
              </a:ext>
            </a:extLst>
          </p:cNvPr>
          <p:cNvSpPr>
            <a:spLocks noGrp="1"/>
          </p:cNvSpPr>
          <p:nvPr>
            <p:ph type="title"/>
          </p:nvPr>
        </p:nvSpPr>
        <p:spPr/>
        <p:txBody>
          <a:bodyPr/>
          <a:lstStyle/>
          <a:p>
            <a:endParaRPr lang="ru-RU" altLang="ru-RU"/>
          </a:p>
        </p:txBody>
      </p:sp>
      <p:sp>
        <p:nvSpPr>
          <p:cNvPr id="4" name="Date Placeholder 3">
            <a:extLst>
              <a:ext uri="{FF2B5EF4-FFF2-40B4-BE49-F238E27FC236}">
                <a16:creationId xmlns:a16="http://schemas.microsoft.com/office/drawing/2014/main" id="{8FCC11A9-27E4-42F2-B1CF-AFDA19F41035}"/>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9120575C-EEA0-4A01-AB62-868ADB5F7921}"/>
              </a:ext>
            </a:extLst>
          </p:cNvPr>
          <p:cNvSpPr>
            <a:spLocks noGrp="1"/>
          </p:cNvSpPr>
          <p:nvPr>
            <p:ph type="ftr" sz="quarter" idx="11"/>
          </p:nvPr>
        </p:nvSpPr>
        <p:spPr/>
        <p:txBody>
          <a:bodyPr/>
          <a:lstStyle/>
          <a:p>
            <a:pPr>
              <a:defRPr/>
            </a:pPr>
            <a:r>
              <a:rPr lang="en-US"/>
              <a:t>Creative Commons Attribution-ShareAlike 3.0</a:t>
            </a:r>
          </a:p>
        </p:txBody>
      </p:sp>
      <p:sp>
        <p:nvSpPr>
          <p:cNvPr id="6149" name="Slide Number Placeholder 5">
            <a:extLst>
              <a:ext uri="{FF2B5EF4-FFF2-40B4-BE49-F238E27FC236}">
                <a16:creationId xmlns:a16="http://schemas.microsoft.com/office/drawing/2014/main" id="{31D3DA37-DE42-49D5-9E71-7616BAD368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F67CF0-386A-4DAD-AED9-5909E85724B9}" type="slidenum">
              <a:rPr lang="en-US" altLang="ru-RU" sz="1200">
                <a:solidFill>
                  <a:srgbClr val="898989"/>
                </a:solidFill>
              </a:rPr>
              <a:pPr>
                <a:spcBef>
                  <a:spcPct val="0"/>
                </a:spcBef>
                <a:buFontTx/>
                <a:buNone/>
              </a:pPr>
              <a:t>3</a:t>
            </a:fld>
            <a:endParaRPr lang="en-US" altLang="ru-RU" sz="1200">
              <a:solidFill>
                <a:srgbClr val="898989"/>
              </a:solidFill>
            </a:endParaRPr>
          </a:p>
        </p:txBody>
      </p:sp>
      <p:pic>
        <p:nvPicPr>
          <p:cNvPr id="6150" name="Picture 2">
            <a:extLst>
              <a:ext uri="{FF2B5EF4-FFF2-40B4-BE49-F238E27FC236}">
                <a16:creationId xmlns:a16="http://schemas.microsoft.com/office/drawing/2014/main" id="{1B991C67-FEE1-457C-AC5C-0CEB9C5477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7463"/>
            <a:ext cx="8532813" cy="6831013"/>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6">
            <a:extLst>
              <a:ext uri="{FF2B5EF4-FFF2-40B4-BE49-F238E27FC236}">
                <a16:creationId xmlns:a16="http://schemas.microsoft.com/office/drawing/2014/main" id="{16F65348-CA81-410E-8D68-D118CADCB2A6}"/>
              </a:ext>
            </a:extLst>
          </p:cNvPr>
          <p:cNvSpPr>
            <a:spLocks noGrp="1"/>
          </p:cNvSpPr>
          <p:nvPr>
            <p:ph type="title"/>
          </p:nvPr>
        </p:nvSpPr>
        <p:spPr/>
        <p:txBody>
          <a:bodyPr/>
          <a:lstStyle/>
          <a:p>
            <a:r>
              <a:rPr lang="en-US" altLang="ru-RU"/>
              <a:t>The AndroidManifest.xml File</a:t>
            </a:r>
            <a:r>
              <a:rPr lang="ru-RU" altLang="ru-RU"/>
              <a:t> (1)</a:t>
            </a:r>
            <a:endParaRPr lang="en-US" altLang="ru-RU"/>
          </a:p>
        </p:txBody>
      </p:sp>
      <p:sp>
        <p:nvSpPr>
          <p:cNvPr id="37891" name="Content Placeholder 7">
            <a:extLst>
              <a:ext uri="{FF2B5EF4-FFF2-40B4-BE49-F238E27FC236}">
                <a16:creationId xmlns:a16="http://schemas.microsoft.com/office/drawing/2014/main" id="{BE8940B0-99EB-4E57-9C08-572486D8F5BD}"/>
              </a:ext>
            </a:extLst>
          </p:cNvPr>
          <p:cNvSpPr>
            <a:spLocks noGrp="1"/>
          </p:cNvSpPr>
          <p:nvPr>
            <p:ph idx="1"/>
          </p:nvPr>
        </p:nvSpPr>
        <p:spPr/>
        <p:txBody>
          <a:bodyPr/>
          <a:lstStyle/>
          <a:p>
            <a:r>
              <a:rPr lang="ru-RU" altLang="ru-RU"/>
              <a:t>Уникальный идентификатор приложения</a:t>
            </a:r>
          </a:p>
          <a:p>
            <a:pPr lvl="1"/>
            <a:r>
              <a:rPr lang="ru-RU" altLang="ru-RU"/>
              <a:t>А также: название приложения, иконка приложения и т.п.</a:t>
            </a:r>
          </a:p>
          <a:p>
            <a:r>
              <a:rPr lang="ru-RU" altLang="ru-RU"/>
              <a:t>Объявлены компоненты приложения</a:t>
            </a:r>
          </a:p>
          <a:p>
            <a:pPr lvl="1"/>
            <a:r>
              <a:rPr lang="en-US" altLang="ru-RU"/>
              <a:t>activities, services, broadcast receivers, and content providers</a:t>
            </a:r>
            <a:endParaRPr lang="ru-RU" altLang="ru-RU"/>
          </a:p>
        </p:txBody>
      </p:sp>
      <p:sp>
        <p:nvSpPr>
          <p:cNvPr id="4" name="Date Placeholder 3">
            <a:extLst>
              <a:ext uri="{FF2B5EF4-FFF2-40B4-BE49-F238E27FC236}">
                <a16:creationId xmlns:a16="http://schemas.microsoft.com/office/drawing/2014/main" id="{194295F7-662F-417B-909E-B4791F03FDDC}"/>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8E22B383-189F-48E0-B143-86D02C9F5034}"/>
              </a:ext>
            </a:extLst>
          </p:cNvPr>
          <p:cNvSpPr>
            <a:spLocks noGrp="1"/>
          </p:cNvSpPr>
          <p:nvPr>
            <p:ph type="ftr" sz="quarter" idx="11"/>
          </p:nvPr>
        </p:nvSpPr>
        <p:spPr/>
        <p:txBody>
          <a:bodyPr/>
          <a:lstStyle/>
          <a:p>
            <a:pPr>
              <a:defRPr/>
            </a:pPr>
            <a:r>
              <a:rPr lang="en-US"/>
              <a:t>Creative Commons Attribution-ShareAlike 3.0</a:t>
            </a:r>
          </a:p>
        </p:txBody>
      </p:sp>
      <p:sp>
        <p:nvSpPr>
          <p:cNvPr id="37894" name="Slide Number Placeholder 5">
            <a:extLst>
              <a:ext uri="{FF2B5EF4-FFF2-40B4-BE49-F238E27FC236}">
                <a16:creationId xmlns:a16="http://schemas.microsoft.com/office/drawing/2014/main" id="{2DDB4148-15EE-40EE-9D4B-304C38BA4F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E857514-8543-4FCC-A646-54C3C7BF197E}" type="slidenum">
              <a:rPr lang="en-US" altLang="ru-RU">
                <a:solidFill>
                  <a:srgbClr val="898989"/>
                </a:solidFill>
                <a:latin typeface="Calibri" panose="020F0502020204030204" pitchFamily="34" charset="0"/>
              </a:rPr>
              <a:pPr/>
              <a:t>30</a:t>
            </a:fld>
            <a:endParaRPr lang="en-US" altLang="ru-RU">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6">
            <a:extLst>
              <a:ext uri="{FF2B5EF4-FFF2-40B4-BE49-F238E27FC236}">
                <a16:creationId xmlns:a16="http://schemas.microsoft.com/office/drawing/2014/main" id="{461BC210-654B-41A5-BCC7-25FDA00486C5}"/>
              </a:ext>
            </a:extLst>
          </p:cNvPr>
          <p:cNvSpPr>
            <a:spLocks noGrp="1"/>
          </p:cNvSpPr>
          <p:nvPr>
            <p:ph type="title"/>
          </p:nvPr>
        </p:nvSpPr>
        <p:spPr/>
        <p:txBody>
          <a:bodyPr/>
          <a:lstStyle/>
          <a:p>
            <a:r>
              <a:rPr lang="en-US" altLang="ru-RU"/>
              <a:t>The AndroidManifest.xml File</a:t>
            </a:r>
            <a:r>
              <a:rPr lang="ru-RU" altLang="ru-RU"/>
              <a:t> (2)</a:t>
            </a:r>
            <a:endParaRPr lang="en-US" altLang="ru-RU"/>
          </a:p>
        </p:txBody>
      </p:sp>
      <p:sp>
        <p:nvSpPr>
          <p:cNvPr id="38915" name="Content Placeholder 7">
            <a:extLst>
              <a:ext uri="{FF2B5EF4-FFF2-40B4-BE49-F238E27FC236}">
                <a16:creationId xmlns:a16="http://schemas.microsoft.com/office/drawing/2014/main" id="{9C81F6AE-DC77-443C-97DD-F7EAF5CF0EC8}"/>
              </a:ext>
            </a:extLst>
          </p:cNvPr>
          <p:cNvSpPr>
            <a:spLocks noGrp="1"/>
          </p:cNvSpPr>
          <p:nvPr>
            <p:ph idx="1"/>
          </p:nvPr>
        </p:nvSpPr>
        <p:spPr/>
        <p:txBody>
          <a:bodyPr/>
          <a:lstStyle/>
          <a:p>
            <a:r>
              <a:rPr lang="ru-RU" altLang="ru-RU"/>
              <a:t>Привелегии, которыми обладает приложение</a:t>
            </a:r>
          </a:p>
          <a:p>
            <a:pPr lvl="1"/>
            <a:r>
              <a:rPr lang="ru-RU" altLang="ru-RU"/>
              <a:t>Для доступа к защищенным </a:t>
            </a:r>
            <a:r>
              <a:rPr lang="en-US" altLang="ru-RU"/>
              <a:t>API</a:t>
            </a:r>
            <a:endParaRPr lang="ru-RU" altLang="ru-RU"/>
          </a:p>
          <a:p>
            <a:r>
              <a:rPr lang="ru-RU" altLang="ru-RU"/>
              <a:t>Привелегии, которыми должны обладать другие приложения для доступа к этому приложению</a:t>
            </a:r>
          </a:p>
          <a:p>
            <a:endParaRPr lang="en-US" altLang="ru-RU"/>
          </a:p>
        </p:txBody>
      </p:sp>
      <p:sp>
        <p:nvSpPr>
          <p:cNvPr id="4" name="Date Placeholder 3">
            <a:extLst>
              <a:ext uri="{FF2B5EF4-FFF2-40B4-BE49-F238E27FC236}">
                <a16:creationId xmlns:a16="http://schemas.microsoft.com/office/drawing/2014/main" id="{48ECDB6E-EBDB-4E34-B8AF-8E4B1D975574}"/>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6EE6EA2A-0EDA-4766-944B-2D200E644D98}"/>
              </a:ext>
            </a:extLst>
          </p:cNvPr>
          <p:cNvSpPr>
            <a:spLocks noGrp="1"/>
          </p:cNvSpPr>
          <p:nvPr>
            <p:ph type="ftr" sz="quarter" idx="11"/>
          </p:nvPr>
        </p:nvSpPr>
        <p:spPr/>
        <p:txBody>
          <a:bodyPr/>
          <a:lstStyle/>
          <a:p>
            <a:pPr>
              <a:defRPr/>
            </a:pPr>
            <a:r>
              <a:rPr lang="en-US"/>
              <a:t>Creative Commons Attribution-ShareAlike 3.0</a:t>
            </a:r>
          </a:p>
        </p:txBody>
      </p:sp>
      <p:sp>
        <p:nvSpPr>
          <p:cNvPr id="38918" name="Slide Number Placeholder 5">
            <a:extLst>
              <a:ext uri="{FF2B5EF4-FFF2-40B4-BE49-F238E27FC236}">
                <a16:creationId xmlns:a16="http://schemas.microsoft.com/office/drawing/2014/main" id="{DA5DB6CA-48ED-4336-801A-C014B6E860C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1422C56-B260-4B0A-A011-4E91674FF8CF}" type="slidenum">
              <a:rPr lang="en-US" altLang="ru-RU">
                <a:solidFill>
                  <a:srgbClr val="898989"/>
                </a:solidFill>
                <a:latin typeface="Calibri" panose="020F0502020204030204" pitchFamily="34" charset="0"/>
              </a:rPr>
              <a:pPr/>
              <a:t>31</a:t>
            </a:fld>
            <a:endParaRPr lang="en-US" altLang="ru-RU">
              <a:solidFill>
                <a:srgbClr val="898989"/>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6">
            <a:extLst>
              <a:ext uri="{FF2B5EF4-FFF2-40B4-BE49-F238E27FC236}">
                <a16:creationId xmlns:a16="http://schemas.microsoft.com/office/drawing/2014/main" id="{ED708C49-16B7-4837-9AE6-98673D75B083}"/>
              </a:ext>
            </a:extLst>
          </p:cNvPr>
          <p:cNvSpPr>
            <a:spLocks noGrp="1"/>
          </p:cNvSpPr>
          <p:nvPr>
            <p:ph type="title"/>
          </p:nvPr>
        </p:nvSpPr>
        <p:spPr/>
        <p:txBody>
          <a:bodyPr/>
          <a:lstStyle/>
          <a:p>
            <a:r>
              <a:rPr lang="en-US" altLang="ru-RU"/>
              <a:t>The AndroidManifest.xml File</a:t>
            </a:r>
            <a:r>
              <a:rPr lang="ru-RU" altLang="ru-RU"/>
              <a:t> (3)</a:t>
            </a:r>
            <a:endParaRPr lang="en-US" altLang="ru-RU"/>
          </a:p>
        </p:txBody>
      </p:sp>
      <p:sp>
        <p:nvSpPr>
          <p:cNvPr id="39939" name="Content Placeholder 7">
            <a:extLst>
              <a:ext uri="{FF2B5EF4-FFF2-40B4-BE49-F238E27FC236}">
                <a16:creationId xmlns:a16="http://schemas.microsoft.com/office/drawing/2014/main" id="{C08607D7-EB9A-4AF4-B7E4-384C480A2C04}"/>
              </a:ext>
            </a:extLst>
          </p:cNvPr>
          <p:cNvSpPr>
            <a:spLocks noGrp="1"/>
          </p:cNvSpPr>
          <p:nvPr>
            <p:ph idx="1"/>
          </p:nvPr>
        </p:nvSpPr>
        <p:spPr/>
        <p:txBody>
          <a:bodyPr/>
          <a:lstStyle/>
          <a:p>
            <a:r>
              <a:rPr lang="ru-RU" altLang="ru-RU"/>
              <a:t>Декларируются </a:t>
            </a:r>
            <a:r>
              <a:rPr lang="en-US" altLang="ru-RU"/>
              <a:t>Instrumentation </a:t>
            </a:r>
            <a:r>
              <a:rPr lang="ru-RU" altLang="ru-RU"/>
              <a:t>классы</a:t>
            </a:r>
          </a:p>
          <a:p>
            <a:pPr lvl="1"/>
            <a:r>
              <a:rPr lang="ru-RU" altLang="ru-RU"/>
              <a:t>Профилирование, юнит-тестирование и т.п.</a:t>
            </a:r>
          </a:p>
          <a:p>
            <a:r>
              <a:rPr lang="ru-RU" altLang="ru-RU"/>
              <a:t>Минимальный уровень </a:t>
            </a:r>
            <a:r>
              <a:rPr lang="en-US" altLang="ru-RU"/>
              <a:t>API</a:t>
            </a:r>
          </a:p>
          <a:p>
            <a:r>
              <a:rPr lang="ru-RU" altLang="ru-RU"/>
              <a:t>Минимальная конфигурация системы</a:t>
            </a:r>
          </a:p>
          <a:p>
            <a:r>
              <a:rPr lang="ru-RU" altLang="ru-RU"/>
              <a:t>Динамические библиотеки</a:t>
            </a:r>
            <a:endParaRPr lang="en-US" altLang="ru-RU"/>
          </a:p>
          <a:p>
            <a:endParaRPr lang="ru-RU" altLang="ru-RU"/>
          </a:p>
          <a:p>
            <a:endParaRPr lang="en-US" altLang="ru-RU"/>
          </a:p>
        </p:txBody>
      </p:sp>
      <p:sp>
        <p:nvSpPr>
          <p:cNvPr id="4" name="Date Placeholder 3">
            <a:extLst>
              <a:ext uri="{FF2B5EF4-FFF2-40B4-BE49-F238E27FC236}">
                <a16:creationId xmlns:a16="http://schemas.microsoft.com/office/drawing/2014/main" id="{3E40EB3E-0E4C-42BA-9BF5-EDD21D3864E0}"/>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C83D1905-41A3-4FCA-8082-BB9570089AC6}"/>
              </a:ext>
            </a:extLst>
          </p:cNvPr>
          <p:cNvSpPr>
            <a:spLocks noGrp="1"/>
          </p:cNvSpPr>
          <p:nvPr>
            <p:ph type="ftr" sz="quarter" idx="11"/>
          </p:nvPr>
        </p:nvSpPr>
        <p:spPr/>
        <p:txBody>
          <a:bodyPr/>
          <a:lstStyle/>
          <a:p>
            <a:pPr>
              <a:defRPr/>
            </a:pPr>
            <a:r>
              <a:rPr lang="en-US"/>
              <a:t>Creative Commons Attribution-ShareAlike 3.0</a:t>
            </a:r>
          </a:p>
        </p:txBody>
      </p:sp>
      <p:sp>
        <p:nvSpPr>
          <p:cNvPr id="39942" name="Slide Number Placeholder 5">
            <a:extLst>
              <a:ext uri="{FF2B5EF4-FFF2-40B4-BE49-F238E27FC236}">
                <a16:creationId xmlns:a16="http://schemas.microsoft.com/office/drawing/2014/main" id="{BDD9FB5E-7C26-4235-8CDC-3AA81A94D2F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DC3DFA-FF8B-43A7-A52A-2B57AF2B8A88}" type="slidenum">
              <a:rPr lang="en-US" altLang="ru-RU">
                <a:solidFill>
                  <a:srgbClr val="898989"/>
                </a:solidFill>
                <a:latin typeface="Calibri" panose="020F0502020204030204" pitchFamily="34" charset="0"/>
              </a:rPr>
              <a:pPr/>
              <a:t>32</a:t>
            </a:fld>
            <a:endParaRPr lang="en-US" altLang="ru-RU">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8">
            <a:extLst>
              <a:ext uri="{FF2B5EF4-FFF2-40B4-BE49-F238E27FC236}">
                <a16:creationId xmlns:a16="http://schemas.microsoft.com/office/drawing/2014/main" id="{8DD135A4-3D07-43D7-B819-8C75378DDC4C}"/>
              </a:ext>
            </a:extLst>
          </p:cNvPr>
          <p:cNvSpPr>
            <a:spLocks noGrp="1"/>
          </p:cNvSpPr>
          <p:nvPr>
            <p:ph type="title"/>
          </p:nvPr>
        </p:nvSpPr>
        <p:spPr/>
        <p:txBody>
          <a:bodyPr/>
          <a:lstStyle/>
          <a:p>
            <a:r>
              <a:rPr lang="en-US" altLang="ru-RU"/>
              <a:t>AndroidManifest.xml</a:t>
            </a:r>
          </a:p>
        </p:txBody>
      </p:sp>
      <p:sp>
        <p:nvSpPr>
          <p:cNvPr id="40963" name="Content Placeholder 7">
            <a:extLst>
              <a:ext uri="{FF2B5EF4-FFF2-40B4-BE49-F238E27FC236}">
                <a16:creationId xmlns:a16="http://schemas.microsoft.com/office/drawing/2014/main" id="{8E9FCC04-6751-47AD-9F9D-C2BCA6CA7A6C}"/>
              </a:ext>
            </a:extLst>
          </p:cNvPr>
          <p:cNvSpPr>
            <a:spLocks noGrp="1"/>
          </p:cNvSpPr>
          <p:nvPr>
            <p:ph sz="half" idx="1"/>
          </p:nvPr>
        </p:nvSpPr>
        <p:spPr/>
        <p:txBody>
          <a:bodyPr/>
          <a:lstStyle/>
          <a:p>
            <a:pPr>
              <a:buFont typeface="Arial" panose="020B0604020202020204" pitchFamily="34" charset="0"/>
              <a:buNone/>
            </a:pPr>
            <a:r>
              <a:rPr lang="ru-RU" altLang="ru-RU" sz="1100"/>
              <a:t>	</a:t>
            </a:r>
            <a:r>
              <a:rPr lang="en-US" altLang="ru-RU" sz="1100"/>
              <a:t>&lt;?xml version="1.0" encoding="utf-8"?&gt;</a:t>
            </a:r>
            <a:br>
              <a:rPr lang="en-US" altLang="ru-RU" sz="1100"/>
            </a:br>
            <a:br>
              <a:rPr lang="en-US" altLang="ru-RU" sz="1100"/>
            </a:br>
            <a:r>
              <a:rPr lang="en-US" altLang="ru-RU" sz="1100"/>
              <a:t>&lt;manifest&gt;</a:t>
            </a:r>
            <a:br>
              <a:rPr lang="en-US" altLang="ru-RU" sz="1100"/>
            </a:br>
            <a:br>
              <a:rPr lang="en-US" altLang="ru-RU" sz="1100"/>
            </a:br>
            <a:r>
              <a:rPr lang="en-US" altLang="ru-RU" sz="1100"/>
              <a:t>    &lt;uses-permission /&gt;</a:t>
            </a:r>
            <a:br>
              <a:rPr lang="en-US" altLang="ru-RU" sz="1100"/>
            </a:br>
            <a:r>
              <a:rPr lang="en-US" altLang="ru-RU" sz="1100"/>
              <a:t>    &lt;permission /&gt;</a:t>
            </a:r>
            <a:br>
              <a:rPr lang="en-US" altLang="ru-RU" sz="1100"/>
            </a:br>
            <a:r>
              <a:rPr lang="en-US" altLang="ru-RU" sz="1100"/>
              <a:t>    &lt;permission-tree /&gt;</a:t>
            </a:r>
            <a:br>
              <a:rPr lang="en-US" altLang="ru-RU" sz="1100"/>
            </a:br>
            <a:r>
              <a:rPr lang="en-US" altLang="ru-RU" sz="1100"/>
              <a:t>    &lt;permission-group /&gt;</a:t>
            </a:r>
            <a:br>
              <a:rPr lang="en-US" altLang="ru-RU" sz="1100"/>
            </a:br>
            <a:r>
              <a:rPr lang="en-US" altLang="ru-RU" sz="1100"/>
              <a:t>    &lt;instrumentation /&gt;</a:t>
            </a:r>
            <a:br>
              <a:rPr lang="en-US" altLang="ru-RU" sz="1100"/>
            </a:br>
            <a:r>
              <a:rPr lang="en-US" altLang="ru-RU" sz="1100"/>
              <a:t>    &lt;uses-sdk /&gt;</a:t>
            </a:r>
            <a:br>
              <a:rPr lang="en-US" altLang="ru-RU" sz="1100"/>
            </a:br>
            <a:r>
              <a:rPr lang="en-US" altLang="ru-RU" sz="1100"/>
              <a:t>    &lt;uses-configuration /&gt;  </a:t>
            </a:r>
            <a:br>
              <a:rPr lang="en-US" altLang="ru-RU" sz="1100"/>
            </a:br>
            <a:r>
              <a:rPr lang="en-US" altLang="ru-RU" sz="1100"/>
              <a:t>    &lt;uses-feature /&gt;  </a:t>
            </a:r>
            <a:br>
              <a:rPr lang="en-US" altLang="ru-RU" sz="1100"/>
            </a:br>
            <a:r>
              <a:rPr lang="en-US" altLang="ru-RU" sz="1100"/>
              <a:t>    &lt;supports-screens /&gt;  </a:t>
            </a:r>
            <a:br>
              <a:rPr lang="en-US" altLang="ru-RU" sz="1100"/>
            </a:br>
            <a:r>
              <a:rPr lang="en-US" altLang="ru-RU" sz="1100"/>
              <a:t>    &lt;compatible-screens /&gt;  </a:t>
            </a:r>
            <a:br>
              <a:rPr lang="en-US" altLang="ru-RU" sz="1100"/>
            </a:br>
            <a:r>
              <a:rPr lang="en-US" altLang="ru-RU" sz="1100"/>
              <a:t>    &lt;supports-gl-texture /&gt;  </a:t>
            </a:r>
            <a:br>
              <a:rPr lang="en-US" altLang="ru-RU" sz="1100"/>
            </a:br>
            <a:br>
              <a:rPr lang="en-US" altLang="ru-RU" sz="1100"/>
            </a:br>
            <a:r>
              <a:rPr lang="en-US" altLang="ru-RU" sz="1100"/>
              <a:t>    &lt;application&gt;</a:t>
            </a:r>
            <a:br>
              <a:rPr lang="en-US" altLang="ru-RU" sz="1100"/>
            </a:br>
            <a:br>
              <a:rPr lang="en-US" altLang="ru-RU" sz="1100"/>
            </a:br>
            <a:r>
              <a:rPr lang="en-US" altLang="ru-RU" sz="1100"/>
              <a:t>        &lt;activity&gt;</a:t>
            </a:r>
            <a:br>
              <a:rPr lang="en-US" altLang="ru-RU" sz="1100"/>
            </a:br>
            <a:r>
              <a:rPr lang="en-US" altLang="ru-RU" sz="1100"/>
              <a:t>            &lt;intent-filter&gt;</a:t>
            </a:r>
            <a:br>
              <a:rPr lang="en-US" altLang="ru-RU" sz="1100"/>
            </a:br>
            <a:r>
              <a:rPr lang="en-US" altLang="ru-RU" sz="1100"/>
              <a:t>                &lt;action /&gt;</a:t>
            </a:r>
            <a:br>
              <a:rPr lang="en-US" altLang="ru-RU" sz="1100"/>
            </a:br>
            <a:r>
              <a:rPr lang="en-US" altLang="ru-RU" sz="1100"/>
              <a:t>                &lt;category /&gt;</a:t>
            </a:r>
            <a:br>
              <a:rPr lang="en-US" altLang="ru-RU" sz="1100"/>
            </a:br>
            <a:r>
              <a:rPr lang="en-US" altLang="ru-RU" sz="1100"/>
              <a:t>                &lt;data /&gt;</a:t>
            </a:r>
            <a:br>
              <a:rPr lang="en-US" altLang="ru-RU" sz="1100"/>
            </a:br>
            <a:r>
              <a:rPr lang="en-US" altLang="ru-RU" sz="1100"/>
              <a:t>            &lt;/intent-filter&gt;</a:t>
            </a:r>
            <a:br>
              <a:rPr lang="en-US" altLang="ru-RU" sz="1100"/>
            </a:br>
            <a:r>
              <a:rPr lang="en-US" altLang="ru-RU" sz="1100"/>
              <a:t>            &lt;meta-data /&gt;</a:t>
            </a:r>
            <a:br>
              <a:rPr lang="en-US" altLang="ru-RU" sz="1100"/>
            </a:br>
            <a:r>
              <a:rPr lang="en-US" altLang="ru-RU" sz="1100"/>
              <a:t>        &lt;/activity&gt;</a:t>
            </a:r>
            <a:br>
              <a:rPr lang="en-US" altLang="ru-RU" sz="1100"/>
            </a:br>
            <a:br>
              <a:rPr lang="en-US" altLang="ru-RU" sz="1100"/>
            </a:br>
            <a:r>
              <a:rPr lang="en-US" altLang="ru-RU" sz="1100"/>
              <a:t>       </a:t>
            </a:r>
          </a:p>
        </p:txBody>
      </p:sp>
      <p:sp>
        <p:nvSpPr>
          <p:cNvPr id="40964" name="Content Placeholder 9">
            <a:extLst>
              <a:ext uri="{FF2B5EF4-FFF2-40B4-BE49-F238E27FC236}">
                <a16:creationId xmlns:a16="http://schemas.microsoft.com/office/drawing/2014/main" id="{C574D618-6C0B-426D-9E44-A824D1058A49}"/>
              </a:ext>
            </a:extLst>
          </p:cNvPr>
          <p:cNvSpPr>
            <a:spLocks noGrp="1"/>
          </p:cNvSpPr>
          <p:nvPr>
            <p:ph sz="half" idx="2"/>
          </p:nvPr>
        </p:nvSpPr>
        <p:spPr/>
        <p:txBody>
          <a:bodyPr/>
          <a:lstStyle/>
          <a:p>
            <a:pPr>
              <a:buFont typeface="Arial" panose="020B0604020202020204" pitchFamily="34" charset="0"/>
              <a:buNone/>
            </a:pPr>
            <a:r>
              <a:rPr lang="ru-RU" altLang="ru-RU" sz="1100"/>
              <a:t>	  </a:t>
            </a:r>
            <a:r>
              <a:rPr lang="en-US" altLang="ru-RU" sz="1100"/>
              <a:t>     &lt;activity-alias&gt;</a:t>
            </a:r>
            <a:br>
              <a:rPr lang="en-US" altLang="ru-RU" sz="1100"/>
            </a:br>
            <a:r>
              <a:rPr lang="en-US" altLang="ru-RU" sz="1100"/>
              <a:t>            &lt;intent-filter&gt; . . . &lt;/intent-filter&gt;</a:t>
            </a:r>
            <a:br>
              <a:rPr lang="en-US" altLang="ru-RU" sz="1100"/>
            </a:br>
            <a:r>
              <a:rPr lang="en-US" altLang="ru-RU" sz="1100"/>
              <a:t>            &lt;meta-data /&gt;</a:t>
            </a:r>
            <a:br>
              <a:rPr lang="en-US" altLang="ru-RU" sz="1100"/>
            </a:br>
            <a:r>
              <a:rPr lang="en-US" altLang="ru-RU" sz="1100"/>
              <a:t>        &lt;/activity-alias&gt;</a:t>
            </a:r>
            <a:br>
              <a:rPr lang="en-US" altLang="ru-RU" sz="1100"/>
            </a:br>
            <a:br>
              <a:rPr lang="en-US" altLang="ru-RU" sz="1100"/>
            </a:br>
            <a:r>
              <a:rPr lang="en-US" altLang="ru-RU" sz="1100"/>
              <a:t>        &lt;service&gt;</a:t>
            </a:r>
            <a:br>
              <a:rPr lang="en-US" altLang="ru-RU" sz="1100"/>
            </a:br>
            <a:r>
              <a:rPr lang="en-US" altLang="ru-RU" sz="1100"/>
              <a:t>            &lt;intent-filter&gt; . . . &lt;/intent-filter&gt;</a:t>
            </a:r>
            <a:br>
              <a:rPr lang="en-US" altLang="ru-RU" sz="1100"/>
            </a:br>
            <a:r>
              <a:rPr lang="en-US" altLang="ru-RU" sz="1100"/>
              <a:t>            &lt;meta-data/&gt;</a:t>
            </a:r>
            <a:br>
              <a:rPr lang="en-US" altLang="ru-RU" sz="1100"/>
            </a:br>
            <a:r>
              <a:rPr lang="en-US" altLang="ru-RU" sz="1100"/>
              <a:t>        &lt;/service&gt;</a:t>
            </a:r>
            <a:br>
              <a:rPr lang="en-US" altLang="ru-RU" sz="1100"/>
            </a:br>
            <a:br>
              <a:rPr lang="en-US" altLang="ru-RU" sz="1100"/>
            </a:br>
            <a:r>
              <a:rPr lang="en-US" altLang="ru-RU" sz="1100"/>
              <a:t>        &lt;receiver&gt;</a:t>
            </a:r>
            <a:br>
              <a:rPr lang="en-US" altLang="ru-RU" sz="1100"/>
            </a:br>
            <a:r>
              <a:rPr lang="en-US" altLang="ru-RU" sz="1100"/>
              <a:t>            &lt;intent-filter&gt; . . . &lt;/intent-filter&gt;</a:t>
            </a:r>
            <a:br>
              <a:rPr lang="en-US" altLang="ru-RU" sz="1100"/>
            </a:br>
            <a:r>
              <a:rPr lang="en-US" altLang="ru-RU" sz="1100"/>
              <a:t>            &lt;meta-data /&gt;</a:t>
            </a:r>
            <a:br>
              <a:rPr lang="en-US" altLang="ru-RU" sz="1100"/>
            </a:br>
            <a:r>
              <a:rPr lang="en-US" altLang="ru-RU" sz="1100"/>
              <a:t>        &lt;/receiver&gt;</a:t>
            </a:r>
            <a:br>
              <a:rPr lang="en-US" altLang="ru-RU" sz="1100"/>
            </a:br>
            <a:br>
              <a:rPr lang="en-US" altLang="ru-RU" sz="1100"/>
            </a:br>
            <a:r>
              <a:rPr lang="en-US" altLang="ru-RU" sz="1100"/>
              <a:t>        &lt;provider&gt;</a:t>
            </a:r>
            <a:br>
              <a:rPr lang="en-US" altLang="ru-RU" sz="1100"/>
            </a:br>
            <a:r>
              <a:rPr lang="en-US" altLang="ru-RU" sz="1100"/>
              <a:t>            &lt;grant-uri-permission /&gt;</a:t>
            </a:r>
            <a:br>
              <a:rPr lang="en-US" altLang="ru-RU" sz="1100"/>
            </a:br>
            <a:r>
              <a:rPr lang="en-US" altLang="ru-RU" sz="1100"/>
              <a:t>            &lt;meta-data /&gt;</a:t>
            </a:r>
            <a:br>
              <a:rPr lang="en-US" altLang="ru-RU" sz="1100"/>
            </a:br>
            <a:r>
              <a:rPr lang="en-US" altLang="ru-RU" sz="1100"/>
              <a:t>            &lt;path-permission /&gt;</a:t>
            </a:r>
            <a:br>
              <a:rPr lang="en-US" altLang="ru-RU" sz="1100"/>
            </a:br>
            <a:r>
              <a:rPr lang="en-US" altLang="ru-RU" sz="1100"/>
              <a:t>        &lt;/provider&gt;</a:t>
            </a:r>
            <a:br>
              <a:rPr lang="en-US" altLang="ru-RU" sz="1100"/>
            </a:br>
            <a:br>
              <a:rPr lang="en-US" altLang="ru-RU" sz="1100"/>
            </a:br>
            <a:r>
              <a:rPr lang="en-US" altLang="ru-RU" sz="1100"/>
              <a:t>        &lt;uses-library /&gt;</a:t>
            </a:r>
            <a:br>
              <a:rPr lang="en-US" altLang="ru-RU" sz="1100"/>
            </a:br>
            <a:br>
              <a:rPr lang="en-US" altLang="ru-RU" sz="1100"/>
            </a:br>
            <a:r>
              <a:rPr lang="en-US" altLang="ru-RU" sz="1100"/>
              <a:t>    &lt;/application&gt;</a:t>
            </a:r>
            <a:br>
              <a:rPr lang="en-US" altLang="ru-RU" sz="1100"/>
            </a:br>
            <a:br>
              <a:rPr lang="en-US" altLang="ru-RU" sz="1100"/>
            </a:br>
            <a:r>
              <a:rPr lang="en-US" altLang="ru-RU" sz="1100"/>
              <a:t>&lt;/manifest&gt;</a:t>
            </a:r>
            <a:endParaRPr lang="en-US" altLang="ru-RU" sz="4400"/>
          </a:p>
        </p:txBody>
      </p:sp>
      <p:sp>
        <p:nvSpPr>
          <p:cNvPr id="4" name="Date Placeholder 3">
            <a:extLst>
              <a:ext uri="{FF2B5EF4-FFF2-40B4-BE49-F238E27FC236}">
                <a16:creationId xmlns:a16="http://schemas.microsoft.com/office/drawing/2014/main" id="{A4A32DD4-7EFB-4697-854A-3445E33F7722}"/>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E3D0CC7D-3CDA-47A4-A1CD-8B3BCB6D5F20}"/>
              </a:ext>
            </a:extLst>
          </p:cNvPr>
          <p:cNvSpPr>
            <a:spLocks noGrp="1"/>
          </p:cNvSpPr>
          <p:nvPr>
            <p:ph type="ftr" sz="quarter" idx="11"/>
          </p:nvPr>
        </p:nvSpPr>
        <p:spPr/>
        <p:txBody>
          <a:bodyPr/>
          <a:lstStyle/>
          <a:p>
            <a:pPr>
              <a:defRPr/>
            </a:pPr>
            <a:r>
              <a:rPr lang="en-US"/>
              <a:t>Creative Commons Attribution-ShareAlike 3.0</a:t>
            </a:r>
          </a:p>
        </p:txBody>
      </p:sp>
      <p:sp>
        <p:nvSpPr>
          <p:cNvPr id="40967" name="Slide Number Placeholder 5">
            <a:extLst>
              <a:ext uri="{FF2B5EF4-FFF2-40B4-BE49-F238E27FC236}">
                <a16:creationId xmlns:a16="http://schemas.microsoft.com/office/drawing/2014/main" id="{FA2811C9-9106-4F1B-9A3C-4B3C7BA3FFF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A610F0-AB55-4047-915C-EA2BE0F84C2D}" type="slidenum">
              <a:rPr lang="en-US" altLang="ru-RU">
                <a:solidFill>
                  <a:srgbClr val="898989"/>
                </a:solidFill>
                <a:latin typeface="Calibri" panose="020F0502020204030204" pitchFamily="34" charset="0"/>
              </a:rPr>
              <a:pPr/>
              <a:t>33</a:t>
            </a:fld>
            <a:endParaRPr lang="en-US" altLang="ru-RU">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8">
            <a:extLst>
              <a:ext uri="{FF2B5EF4-FFF2-40B4-BE49-F238E27FC236}">
                <a16:creationId xmlns:a16="http://schemas.microsoft.com/office/drawing/2014/main" id="{AC35A095-A50F-434D-83AF-4F62D285DCBF}"/>
              </a:ext>
            </a:extLst>
          </p:cNvPr>
          <p:cNvSpPr>
            <a:spLocks noGrp="1"/>
          </p:cNvSpPr>
          <p:nvPr>
            <p:ph type="title"/>
          </p:nvPr>
        </p:nvSpPr>
        <p:spPr/>
        <p:txBody>
          <a:bodyPr/>
          <a:lstStyle/>
          <a:p>
            <a:r>
              <a:rPr lang="en-US" altLang="ru-RU"/>
              <a:t>AndroidManifest.xml</a:t>
            </a:r>
          </a:p>
        </p:txBody>
      </p:sp>
      <p:sp>
        <p:nvSpPr>
          <p:cNvPr id="41987" name="Content Placeholder 7">
            <a:extLst>
              <a:ext uri="{FF2B5EF4-FFF2-40B4-BE49-F238E27FC236}">
                <a16:creationId xmlns:a16="http://schemas.microsoft.com/office/drawing/2014/main" id="{24CA9F59-B5C9-4344-B64E-DFC6886DE4AB}"/>
              </a:ext>
            </a:extLst>
          </p:cNvPr>
          <p:cNvSpPr>
            <a:spLocks noGrp="1"/>
          </p:cNvSpPr>
          <p:nvPr>
            <p:ph sz="half" idx="1"/>
          </p:nvPr>
        </p:nvSpPr>
        <p:spPr/>
        <p:txBody>
          <a:bodyPr/>
          <a:lstStyle/>
          <a:p>
            <a:pPr>
              <a:buFont typeface="Arial" panose="020B0604020202020204" pitchFamily="34" charset="0"/>
              <a:buNone/>
            </a:pPr>
            <a:r>
              <a:rPr lang="ru-RU" altLang="ru-RU" sz="1100"/>
              <a:t>	</a:t>
            </a:r>
            <a:r>
              <a:rPr lang="en-US" altLang="ru-RU" sz="1100"/>
              <a:t>&lt;?xml version="1.0" encoding="utf-8"?&gt;</a:t>
            </a:r>
            <a:br>
              <a:rPr lang="en-US" altLang="ru-RU" sz="1100"/>
            </a:br>
            <a:br>
              <a:rPr lang="en-US" altLang="ru-RU" sz="1100"/>
            </a:br>
            <a:r>
              <a:rPr lang="en-US" altLang="ru-RU" sz="1100" b="1"/>
              <a:t>&lt;manifest&gt;</a:t>
            </a:r>
            <a:br>
              <a:rPr lang="en-US" altLang="ru-RU" sz="1100"/>
            </a:br>
            <a:br>
              <a:rPr lang="en-US" altLang="ru-RU" sz="1100"/>
            </a:br>
            <a:r>
              <a:rPr lang="en-US" altLang="ru-RU" sz="1100"/>
              <a:t>    &lt;uses-permission /&gt;</a:t>
            </a:r>
            <a:br>
              <a:rPr lang="en-US" altLang="ru-RU" sz="1100"/>
            </a:br>
            <a:r>
              <a:rPr lang="en-US" altLang="ru-RU" sz="1100"/>
              <a:t>    &lt;permission /&gt;</a:t>
            </a:r>
            <a:br>
              <a:rPr lang="en-US" altLang="ru-RU" sz="1100"/>
            </a:br>
            <a:r>
              <a:rPr lang="en-US" altLang="ru-RU" sz="1100"/>
              <a:t>    &lt;permission-tree /&gt;</a:t>
            </a:r>
            <a:br>
              <a:rPr lang="en-US" altLang="ru-RU" sz="1100"/>
            </a:br>
            <a:r>
              <a:rPr lang="en-US" altLang="ru-RU" sz="1100"/>
              <a:t>    &lt;permission-group /&gt;</a:t>
            </a:r>
            <a:br>
              <a:rPr lang="en-US" altLang="ru-RU" sz="1100"/>
            </a:br>
            <a:r>
              <a:rPr lang="en-US" altLang="ru-RU" sz="1100"/>
              <a:t>    &lt;instrumentation /&gt;</a:t>
            </a:r>
            <a:br>
              <a:rPr lang="en-US" altLang="ru-RU" sz="1100"/>
            </a:br>
            <a:r>
              <a:rPr lang="en-US" altLang="ru-RU" sz="1100"/>
              <a:t>    &lt;uses-sdk /&gt;</a:t>
            </a:r>
            <a:br>
              <a:rPr lang="en-US" altLang="ru-RU" sz="1100"/>
            </a:br>
            <a:r>
              <a:rPr lang="en-US" altLang="ru-RU" sz="1100"/>
              <a:t>    &lt;uses-configuration /&gt;  </a:t>
            </a:r>
            <a:br>
              <a:rPr lang="en-US" altLang="ru-RU" sz="1100"/>
            </a:br>
            <a:r>
              <a:rPr lang="en-US" altLang="ru-RU" sz="1100"/>
              <a:t>    &lt;uses-feature /&gt;  </a:t>
            </a:r>
            <a:br>
              <a:rPr lang="en-US" altLang="ru-RU" sz="1100"/>
            </a:br>
            <a:r>
              <a:rPr lang="en-US" altLang="ru-RU" sz="1100"/>
              <a:t>    &lt;supports-screens /&gt;  </a:t>
            </a:r>
            <a:br>
              <a:rPr lang="en-US" altLang="ru-RU" sz="1100"/>
            </a:br>
            <a:r>
              <a:rPr lang="en-US" altLang="ru-RU" sz="1100"/>
              <a:t>    &lt;compatible-screens /&gt;  </a:t>
            </a:r>
            <a:br>
              <a:rPr lang="en-US" altLang="ru-RU" sz="1100"/>
            </a:br>
            <a:r>
              <a:rPr lang="en-US" altLang="ru-RU" sz="1100"/>
              <a:t>    &lt;supports-gl-texture /&gt;  </a:t>
            </a:r>
            <a:br>
              <a:rPr lang="en-US" altLang="ru-RU" sz="1100"/>
            </a:br>
            <a:br>
              <a:rPr lang="en-US" altLang="ru-RU" sz="1100"/>
            </a:br>
            <a:r>
              <a:rPr lang="en-US" altLang="ru-RU" sz="1100"/>
              <a:t>   </a:t>
            </a:r>
            <a:r>
              <a:rPr lang="en-US" altLang="ru-RU" sz="1100" b="1"/>
              <a:t> &lt;application&gt;</a:t>
            </a:r>
            <a:br>
              <a:rPr lang="en-US" altLang="ru-RU" sz="1100"/>
            </a:br>
            <a:br>
              <a:rPr lang="en-US" altLang="ru-RU" sz="1100"/>
            </a:br>
            <a:r>
              <a:rPr lang="en-US" altLang="ru-RU" sz="1100"/>
              <a:t>        &lt;activity&gt;</a:t>
            </a:r>
            <a:br>
              <a:rPr lang="en-US" altLang="ru-RU" sz="1100"/>
            </a:br>
            <a:r>
              <a:rPr lang="en-US" altLang="ru-RU" sz="1100"/>
              <a:t>            &lt;intent-filter&gt;</a:t>
            </a:r>
            <a:br>
              <a:rPr lang="en-US" altLang="ru-RU" sz="1100"/>
            </a:br>
            <a:r>
              <a:rPr lang="en-US" altLang="ru-RU" sz="1100"/>
              <a:t>                &lt;action /&gt;</a:t>
            </a:r>
            <a:br>
              <a:rPr lang="en-US" altLang="ru-RU" sz="1100"/>
            </a:br>
            <a:r>
              <a:rPr lang="en-US" altLang="ru-RU" sz="1100"/>
              <a:t>                &lt;category /&gt;</a:t>
            </a:r>
            <a:br>
              <a:rPr lang="en-US" altLang="ru-RU" sz="1100"/>
            </a:br>
            <a:r>
              <a:rPr lang="en-US" altLang="ru-RU" sz="1100"/>
              <a:t>                &lt;data /&gt;</a:t>
            </a:r>
            <a:br>
              <a:rPr lang="en-US" altLang="ru-RU" sz="1100"/>
            </a:br>
            <a:r>
              <a:rPr lang="en-US" altLang="ru-RU" sz="1100"/>
              <a:t>            &lt;/intent-filter&gt;</a:t>
            </a:r>
            <a:br>
              <a:rPr lang="en-US" altLang="ru-RU" sz="1100"/>
            </a:br>
            <a:r>
              <a:rPr lang="en-US" altLang="ru-RU" sz="1100"/>
              <a:t>            &lt;meta-data /&gt;</a:t>
            </a:r>
            <a:br>
              <a:rPr lang="en-US" altLang="ru-RU" sz="1100"/>
            </a:br>
            <a:r>
              <a:rPr lang="en-US" altLang="ru-RU" sz="1100"/>
              <a:t>        &lt;/activity&gt;</a:t>
            </a:r>
            <a:br>
              <a:rPr lang="en-US" altLang="ru-RU" sz="1100"/>
            </a:br>
            <a:br>
              <a:rPr lang="en-US" altLang="ru-RU" sz="1100"/>
            </a:br>
            <a:r>
              <a:rPr lang="en-US" altLang="ru-RU" sz="1100"/>
              <a:t>       </a:t>
            </a:r>
          </a:p>
        </p:txBody>
      </p:sp>
      <p:sp>
        <p:nvSpPr>
          <p:cNvPr id="41988" name="Content Placeholder 9">
            <a:extLst>
              <a:ext uri="{FF2B5EF4-FFF2-40B4-BE49-F238E27FC236}">
                <a16:creationId xmlns:a16="http://schemas.microsoft.com/office/drawing/2014/main" id="{B767FC28-570D-455D-BAAF-1E8699DB91CB}"/>
              </a:ext>
            </a:extLst>
          </p:cNvPr>
          <p:cNvSpPr>
            <a:spLocks noGrp="1"/>
          </p:cNvSpPr>
          <p:nvPr>
            <p:ph sz="half" idx="2"/>
          </p:nvPr>
        </p:nvSpPr>
        <p:spPr/>
        <p:txBody>
          <a:bodyPr/>
          <a:lstStyle/>
          <a:p>
            <a:pPr>
              <a:buFont typeface="Arial" panose="020B0604020202020204" pitchFamily="34" charset="0"/>
              <a:buNone/>
            </a:pPr>
            <a:r>
              <a:rPr lang="ru-RU" altLang="ru-RU" sz="1100"/>
              <a:t>	  </a:t>
            </a:r>
            <a:r>
              <a:rPr lang="en-US" altLang="ru-RU" sz="1100"/>
              <a:t>     &lt;activity-alias&gt;</a:t>
            </a:r>
            <a:br>
              <a:rPr lang="en-US" altLang="ru-RU" sz="1100"/>
            </a:br>
            <a:r>
              <a:rPr lang="en-US" altLang="ru-RU" sz="1100"/>
              <a:t>            &lt;intent-filter&gt; . . . &lt;/intent-filter&gt;</a:t>
            </a:r>
            <a:br>
              <a:rPr lang="en-US" altLang="ru-RU" sz="1100"/>
            </a:br>
            <a:r>
              <a:rPr lang="en-US" altLang="ru-RU" sz="1100"/>
              <a:t>            &lt;meta-data /&gt;</a:t>
            </a:r>
            <a:br>
              <a:rPr lang="en-US" altLang="ru-RU" sz="1100"/>
            </a:br>
            <a:r>
              <a:rPr lang="en-US" altLang="ru-RU" sz="1100"/>
              <a:t>        &lt;/activity-alias&gt;</a:t>
            </a:r>
            <a:br>
              <a:rPr lang="en-US" altLang="ru-RU" sz="1100"/>
            </a:br>
            <a:br>
              <a:rPr lang="en-US" altLang="ru-RU" sz="1100"/>
            </a:br>
            <a:r>
              <a:rPr lang="en-US" altLang="ru-RU" sz="1100"/>
              <a:t>        &lt;service&gt;</a:t>
            </a:r>
            <a:br>
              <a:rPr lang="en-US" altLang="ru-RU" sz="1100"/>
            </a:br>
            <a:r>
              <a:rPr lang="en-US" altLang="ru-RU" sz="1100"/>
              <a:t>            &lt;intent-filter&gt; . . . &lt;/intent-filter&gt;</a:t>
            </a:r>
            <a:br>
              <a:rPr lang="en-US" altLang="ru-RU" sz="1100"/>
            </a:br>
            <a:r>
              <a:rPr lang="en-US" altLang="ru-RU" sz="1100"/>
              <a:t>            &lt;meta-data/&gt;</a:t>
            </a:r>
            <a:br>
              <a:rPr lang="en-US" altLang="ru-RU" sz="1100"/>
            </a:br>
            <a:r>
              <a:rPr lang="en-US" altLang="ru-RU" sz="1100"/>
              <a:t>        &lt;/service&gt;</a:t>
            </a:r>
            <a:br>
              <a:rPr lang="en-US" altLang="ru-RU" sz="1100"/>
            </a:br>
            <a:br>
              <a:rPr lang="en-US" altLang="ru-RU" sz="1100"/>
            </a:br>
            <a:r>
              <a:rPr lang="en-US" altLang="ru-RU" sz="1100"/>
              <a:t>        &lt;receiver&gt;</a:t>
            </a:r>
            <a:br>
              <a:rPr lang="en-US" altLang="ru-RU" sz="1100"/>
            </a:br>
            <a:r>
              <a:rPr lang="en-US" altLang="ru-RU" sz="1100"/>
              <a:t>            &lt;intent-filter&gt; . . . &lt;/intent-filter&gt;</a:t>
            </a:r>
            <a:br>
              <a:rPr lang="en-US" altLang="ru-RU" sz="1100"/>
            </a:br>
            <a:r>
              <a:rPr lang="en-US" altLang="ru-RU" sz="1100"/>
              <a:t>            &lt;meta-data /&gt;</a:t>
            </a:r>
            <a:br>
              <a:rPr lang="en-US" altLang="ru-RU" sz="1100"/>
            </a:br>
            <a:r>
              <a:rPr lang="en-US" altLang="ru-RU" sz="1100"/>
              <a:t>        &lt;/receiver&gt;</a:t>
            </a:r>
            <a:br>
              <a:rPr lang="en-US" altLang="ru-RU" sz="1100"/>
            </a:br>
            <a:br>
              <a:rPr lang="en-US" altLang="ru-RU" sz="1100"/>
            </a:br>
            <a:r>
              <a:rPr lang="en-US" altLang="ru-RU" sz="1100"/>
              <a:t>        &lt;provider&gt;</a:t>
            </a:r>
            <a:br>
              <a:rPr lang="en-US" altLang="ru-RU" sz="1100"/>
            </a:br>
            <a:r>
              <a:rPr lang="en-US" altLang="ru-RU" sz="1100"/>
              <a:t>            &lt;grant-uri-permission /&gt;</a:t>
            </a:r>
            <a:br>
              <a:rPr lang="en-US" altLang="ru-RU" sz="1100"/>
            </a:br>
            <a:r>
              <a:rPr lang="en-US" altLang="ru-RU" sz="1100"/>
              <a:t>            &lt;meta-data /&gt;</a:t>
            </a:r>
            <a:br>
              <a:rPr lang="en-US" altLang="ru-RU" sz="1100"/>
            </a:br>
            <a:r>
              <a:rPr lang="en-US" altLang="ru-RU" sz="1100"/>
              <a:t>            &lt;path-permission /&gt;</a:t>
            </a:r>
            <a:br>
              <a:rPr lang="en-US" altLang="ru-RU" sz="1100"/>
            </a:br>
            <a:r>
              <a:rPr lang="en-US" altLang="ru-RU" sz="1100"/>
              <a:t>        &lt;/provider&gt;</a:t>
            </a:r>
            <a:br>
              <a:rPr lang="en-US" altLang="ru-RU" sz="1100"/>
            </a:br>
            <a:br>
              <a:rPr lang="en-US" altLang="ru-RU" sz="1100"/>
            </a:br>
            <a:r>
              <a:rPr lang="en-US" altLang="ru-RU" sz="1100"/>
              <a:t>        &lt;uses-library /&gt;</a:t>
            </a:r>
            <a:br>
              <a:rPr lang="en-US" altLang="ru-RU" sz="1100"/>
            </a:br>
            <a:br>
              <a:rPr lang="en-US" altLang="ru-RU" sz="1100"/>
            </a:br>
            <a:r>
              <a:rPr lang="en-US" altLang="ru-RU" sz="1100"/>
              <a:t>   </a:t>
            </a:r>
            <a:r>
              <a:rPr lang="en-US" altLang="ru-RU" sz="1100" b="1"/>
              <a:t> &lt;/application&gt;</a:t>
            </a:r>
            <a:br>
              <a:rPr lang="en-US" altLang="ru-RU" sz="1100"/>
            </a:br>
            <a:br>
              <a:rPr lang="en-US" altLang="ru-RU" sz="1100"/>
            </a:br>
            <a:r>
              <a:rPr lang="en-US" altLang="ru-RU" sz="1100" b="1"/>
              <a:t>&lt;/manifest&gt;</a:t>
            </a:r>
            <a:endParaRPr lang="en-US" altLang="ru-RU" sz="4400" b="1"/>
          </a:p>
        </p:txBody>
      </p:sp>
      <p:sp>
        <p:nvSpPr>
          <p:cNvPr id="4" name="Date Placeholder 3">
            <a:extLst>
              <a:ext uri="{FF2B5EF4-FFF2-40B4-BE49-F238E27FC236}">
                <a16:creationId xmlns:a16="http://schemas.microsoft.com/office/drawing/2014/main" id="{7FCCB012-7DF6-4FAE-B727-B4B1BE5F1A28}"/>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37E0EC7B-444C-436A-9552-C5E096702B22}"/>
              </a:ext>
            </a:extLst>
          </p:cNvPr>
          <p:cNvSpPr>
            <a:spLocks noGrp="1"/>
          </p:cNvSpPr>
          <p:nvPr>
            <p:ph type="ftr" sz="quarter" idx="11"/>
          </p:nvPr>
        </p:nvSpPr>
        <p:spPr/>
        <p:txBody>
          <a:bodyPr/>
          <a:lstStyle/>
          <a:p>
            <a:pPr>
              <a:defRPr/>
            </a:pPr>
            <a:r>
              <a:rPr lang="en-US"/>
              <a:t>Creative Commons Attribution-ShareAlike 3.0</a:t>
            </a:r>
          </a:p>
        </p:txBody>
      </p:sp>
      <p:sp>
        <p:nvSpPr>
          <p:cNvPr id="41991" name="Slide Number Placeholder 5">
            <a:extLst>
              <a:ext uri="{FF2B5EF4-FFF2-40B4-BE49-F238E27FC236}">
                <a16:creationId xmlns:a16="http://schemas.microsoft.com/office/drawing/2014/main" id="{0713B5F8-BBEB-43BF-9289-607379BEFB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3C8A7D-9B66-4B04-9658-E8FFF163153C}" type="slidenum">
              <a:rPr lang="en-US" altLang="ru-RU">
                <a:solidFill>
                  <a:srgbClr val="898989"/>
                </a:solidFill>
                <a:latin typeface="Calibri" panose="020F0502020204030204" pitchFamily="34" charset="0"/>
              </a:rPr>
              <a:pPr/>
              <a:t>34</a:t>
            </a:fld>
            <a:endParaRPr lang="en-US" altLang="ru-RU">
              <a:solidFill>
                <a:srgbClr val="898989"/>
              </a:solidFill>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8">
            <a:extLst>
              <a:ext uri="{FF2B5EF4-FFF2-40B4-BE49-F238E27FC236}">
                <a16:creationId xmlns:a16="http://schemas.microsoft.com/office/drawing/2014/main" id="{AC8C1DBF-9EAC-4040-9F15-6F8A66733AAC}"/>
              </a:ext>
            </a:extLst>
          </p:cNvPr>
          <p:cNvSpPr>
            <a:spLocks noGrp="1"/>
          </p:cNvSpPr>
          <p:nvPr>
            <p:ph type="title"/>
          </p:nvPr>
        </p:nvSpPr>
        <p:spPr/>
        <p:txBody>
          <a:bodyPr/>
          <a:lstStyle/>
          <a:p>
            <a:r>
              <a:rPr lang="en-US" altLang="ru-RU"/>
              <a:t>AndroidManifest.xml</a:t>
            </a:r>
          </a:p>
        </p:txBody>
      </p:sp>
      <p:sp>
        <p:nvSpPr>
          <p:cNvPr id="43011" name="Content Placeholder 7">
            <a:extLst>
              <a:ext uri="{FF2B5EF4-FFF2-40B4-BE49-F238E27FC236}">
                <a16:creationId xmlns:a16="http://schemas.microsoft.com/office/drawing/2014/main" id="{FE5A0CF7-12F4-4400-9568-9AA5BC182A79}"/>
              </a:ext>
            </a:extLst>
          </p:cNvPr>
          <p:cNvSpPr>
            <a:spLocks noGrp="1"/>
          </p:cNvSpPr>
          <p:nvPr>
            <p:ph sz="half" idx="1"/>
          </p:nvPr>
        </p:nvSpPr>
        <p:spPr/>
        <p:txBody>
          <a:bodyPr/>
          <a:lstStyle/>
          <a:p>
            <a:pPr>
              <a:buFont typeface="Arial" panose="020B0604020202020204" pitchFamily="34" charset="0"/>
              <a:buNone/>
            </a:pPr>
            <a:r>
              <a:rPr lang="ru-RU" altLang="ru-RU" sz="1400" b="1"/>
              <a:t>	</a:t>
            </a:r>
            <a:r>
              <a:rPr lang="en-US" altLang="ru-RU" sz="1400" b="1"/>
              <a:t>&lt;manifest&gt;</a:t>
            </a:r>
            <a:br>
              <a:rPr lang="en-US" altLang="ru-RU" sz="1400"/>
            </a:br>
            <a:br>
              <a:rPr lang="en-US" altLang="ru-RU" sz="1400"/>
            </a:br>
            <a:r>
              <a:rPr lang="en-US" altLang="ru-RU" sz="1400"/>
              <a:t>    &lt;uses-permission /&gt;</a:t>
            </a:r>
            <a:br>
              <a:rPr lang="en-US" altLang="ru-RU" sz="1400"/>
            </a:br>
            <a:r>
              <a:rPr lang="en-US" altLang="ru-RU" sz="1400"/>
              <a:t>    &lt;uses-sdk /&gt;</a:t>
            </a:r>
            <a:br>
              <a:rPr lang="en-US" altLang="ru-RU" sz="1400"/>
            </a:br>
            <a:r>
              <a:rPr lang="en-US" altLang="ru-RU" sz="1400"/>
              <a:t>    &lt;uses-configuration /&gt;</a:t>
            </a:r>
            <a:br>
              <a:rPr lang="en-US" altLang="ru-RU" sz="1400"/>
            </a:br>
            <a:r>
              <a:rPr lang="en-US" altLang="ru-RU" sz="1400"/>
              <a:t>    &lt;uses-feature /&gt;</a:t>
            </a:r>
            <a:br>
              <a:rPr lang="en-US" altLang="ru-RU" sz="1400"/>
            </a:br>
            <a:br>
              <a:rPr lang="en-US" altLang="ru-RU" sz="1400"/>
            </a:br>
            <a:r>
              <a:rPr lang="en-US" altLang="ru-RU" sz="1400"/>
              <a:t>   </a:t>
            </a:r>
            <a:r>
              <a:rPr lang="en-US" altLang="ru-RU" sz="1400" b="1"/>
              <a:t> &lt;application&gt;</a:t>
            </a:r>
            <a:br>
              <a:rPr lang="en-US" altLang="ru-RU" sz="1400"/>
            </a:br>
            <a:br>
              <a:rPr lang="en-US" altLang="ru-RU" sz="1400"/>
            </a:br>
            <a:r>
              <a:rPr lang="en-US" altLang="ru-RU" sz="1400"/>
              <a:t>        &lt;activity&gt;</a:t>
            </a:r>
            <a:br>
              <a:rPr lang="en-US" altLang="ru-RU" sz="1400"/>
            </a:br>
            <a:r>
              <a:rPr lang="en-US" altLang="ru-RU" sz="1400"/>
              <a:t>            &lt;intent-filter&gt;</a:t>
            </a:r>
            <a:br>
              <a:rPr lang="en-US" altLang="ru-RU" sz="1400"/>
            </a:br>
            <a:r>
              <a:rPr lang="en-US" altLang="ru-RU" sz="1400"/>
              <a:t>                &lt;action /&gt;</a:t>
            </a:r>
            <a:br>
              <a:rPr lang="en-US" altLang="ru-RU" sz="1400"/>
            </a:br>
            <a:r>
              <a:rPr lang="en-US" altLang="ru-RU" sz="1400"/>
              <a:t>                &lt;category /&gt;</a:t>
            </a:r>
            <a:br>
              <a:rPr lang="en-US" altLang="ru-RU" sz="1400"/>
            </a:br>
            <a:r>
              <a:rPr lang="en-US" altLang="ru-RU" sz="1400"/>
              <a:t>                &lt;data /&gt;</a:t>
            </a:r>
            <a:br>
              <a:rPr lang="en-US" altLang="ru-RU" sz="1400"/>
            </a:br>
            <a:r>
              <a:rPr lang="en-US" altLang="ru-RU" sz="1400"/>
              <a:t>            &lt;/intent-filter&gt;</a:t>
            </a:r>
            <a:br>
              <a:rPr lang="en-US" altLang="ru-RU" sz="1400"/>
            </a:br>
            <a:r>
              <a:rPr lang="en-US" altLang="ru-RU" sz="1400"/>
              <a:t>            &lt;meta-data /&gt;</a:t>
            </a:r>
            <a:br>
              <a:rPr lang="en-US" altLang="ru-RU" sz="1400"/>
            </a:br>
            <a:r>
              <a:rPr lang="en-US" altLang="ru-RU" sz="1400"/>
              <a:t>        &lt;/activity&gt;</a:t>
            </a:r>
            <a:br>
              <a:rPr lang="en-US" altLang="ru-RU" sz="1400"/>
            </a:br>
            <a:br>
              <a:rPr lang="en-US" altLang="ru-RU" sz="1400"/>
            </a:br>
            <a:r>
              <a:rPr lang="en-US" altLang="ru-RU" sz="1400"/>
              <a:t>       </a:t>
            </a:r>
          </a:p>
        </p:txBody>
      </p:sp>
      <p:sp>
        <p:nvSpPr>
          <p:cNvPr id="43012" name="Content Placeholder 9">
            <a:extLst>
              <a:ext uri="{FF2B5EF4-FFF2-40B4-BE49-F238E27FC236}">
                <a16:creationId xmlns:a16="http://schemas.microsoft.com/office/drawing/2014/main" id="{388931BB-FE2F-43B6-87C4-1228E351455B}"/>
              </a:ext>
            </a:extLst>
          </p:cNvPr>
          <p:cNvSpPr>
            <a:spLocks noGrp="1"/>
          </p:cNvSpPr>
          <p:nvPr>
            <p:ph sz="half" idx="2"/>
          </p:nvPr>
        </p:nvSpPr>
        <p:spPr/>
        <p:txBody>
          <a:bodyPr/>
          <a:lstStyle/>
          <a:p>
            <a:pPr>
              <a:buFont typeface="Arial" panose="020B0604020202020204" pitchFamily="34" charset="0"/>
              <a:buNone/>
            </a:pPr>
            <a:r>
              <a:rPr lang="ru-RU" altLang="ru-RU" sz="1400"/>
              <a:t>	  </a:t>
            </a:r>
            <a:r>
              <a:rPr lang="en-US" altLang="ru-RU" sz="1400"/>
              <a:t>     </a:t>
            </a:r>
            <a:br>
              <a:rPr lang="en-US" altLang="ru-RU" sz="1400"/>
            </a:br>
            <a:r>
              <a:rPr lang="en-US" altLang="ru-RU" sz="1400"/>
              <a:t>        &lt;service&gt;</a:t>
            </a:r>
            <a:br>
              <a:rPr lang="en-US" altLang="ru-RU" sz="1400"/>
            </a:br>
            <a:r>
              <a:rPr lang="en-US" altLang="ru-RU" sz="1400"/>
              <a:t>            &lt;intent-filter&gt; . . . &lt;/intent-filter&gt;</a:t>
            </a:r>
            <a:br>
              <a:rPr lang="en-US" altLang="ru-RU" sz="1400"/>
            </a:br>
            <a:r>
              <a:rPr lang="en-US" altLang="ru-RU" sz="1400"/>
              <a:t>            &lt;meta-data/&gt;</a:t>
            </a:r>
            <a:br>
              <a:rPr lang="en-US" altLang="ru-RU" sz="1400"/>
            </a:br>
            <a:r>
              <a:rPr lang="en-US" altLang="ru-RU" sz="1400"/>
              <a:t>        &lt;/service&gt;</a:t>
            </a:r>
            <a:br>
              <a:rPr lang="en-US" altLang="ru-RU" sz="1400"/>
            </a:br>
            <a:br>
              <a:rPr lang="en-US" altLang="ru-RU" sz="1400"/>
            </a:br>
            <a:r>
              <a:rPr lang="en-US" altLang="ru-RU" sz="1400"/>
              <a:t>        &lt;receiver&gt;</a:t>
            </a:r>
            <a:br>
              <a:rPr lang="en-US" altLang="ru-RU" sz="1400"/>
            </a:br>
            <a:r>
              <a:rPr lang="en-US" altLang="ru-RU" sz="1400"/>
              <a:t>            &lt;intent-filter&gt; . . . &lt;/intent-filter&gt;</a:t>
            </a:r>
            <a:br>
              <a:rPr lang="en-US" altLang="ru-RU" sz="1400"/>
            </a:br>
            <a:r>
              <a:rPr lang="en-US" altLang="ru-RU" sz="1400"/>
              <a:t>            &lt;meta-data /&gt;</a:t>
            </a:r>
            <a:br>
              <a:rPr lang="en-US" altLang="ru-RU" sz="1400"/>
            </a:br>
            <a:r>
              <a:rPr lang="en-US" altLang="ru-RU" sz="1400"/>
              <a:t>        &lt;/receiver&gt;</a:t>
            </a:r>
            <a:br>
              <a:rPr lang="en-US" altLang="ru-RU" sz="1400"/>
            </a:br>
            <a:br>
              <a:rPr lang="en-US" altLang="ru-RU" sz="1400"/>
            </a:br>
            <a:r>
              <a:rPr lang="en-US" altLang="ru-RU" sz="1400"/>
              <a:t>        &lt;provider&gt;</a:t>
            </a:r>
            <a:br>
              <a:rPr lang="en-US" altLang="ru-RU" sz="1400"/>
            </a:br>
            <a:r>
              <a:rPr lang="en-US" altLang="ru-RU" sz="1400"/>
              <a:t>            &lt;grant-uri-permission /&gt;</a:t>
            </a:r>
            <a:br>
              <a:rPr lang="en-US" altLang="ru-RU" sz="1400"/>
            </a:br>
            <a:r>
              <a:rPr lang="en-US" altLang="ru-RU" sz="1400"/>
              <a:t>            &lt;meta-data /&gt;</a:t>
            </a:r>
            <a:br>
              <a:rPr lang="en-US" altLang="ru-RU" sz="1400"/>
            </a:br>
            <a:r>
              <a:rPr lang="en-US" altLang="ru-RU" sz="1400"/>
              <a:t>            &lt;path-permission /&gt;</a:t>
            </a:r>
            <a:br>
              <a:rPr lang="en-US" altLang="ru-RU" sz="1400"/>
            </a:br>
            <a:r>
              <a:rPr lang="en-US" altLang="ru-RU" sz="1400"/>
              <a:t>        &lt;/provider&gt;</a:t>
            </a:r>
            <a:br>
              <a:rPr lang="en-US" altLang="ru-RU" sz="1400"/>
            </a:br>
            <a:br>
              <a:rPr lang="en-US" altLang="ru-RU" sz="1400"/>
            </a:br>
            <a:r>
              <a:rPr lang="en-US" altLang="ru-RU" sz="1400"/>
              <a:t>   </a:t>
            </a:r>
            <a:r>
              <a:rPr lang="en-US" altLang="ru-RU" sz="1400" b="1"/>
              <a:t> &lt;/application&gt;</a:t>
            </a:r>
            <a:br>
              <a:rPr lang="en-US" altLang="ru-RU" sz="1400"/>
            </a:br>
            <a:br>
              <a:rPr lang="en-US" altLang="ru-RU" sz="1400"/>
            </a:br>
            <a:r>
              <a:rPr lang="en-US" altLang="ru-RU" sz="1400" b="1"/>
              <a:t>&lt;/manifest&gt;</a:t>
            </a:r>
            <a:endParaRPr lang="en-US" altLang="ru-RU" sz="5400" b="1"/>
          </a:p>
        </p:txBody>
      </p:sp>
      <p:sp>
        <p:nvSpPr>
          <p:cNvPr id="4" name="Date Placeholder 3">
            <a:extLst>
              <a:ext uri="{FF2B5EF4-FFF2-40B4-BE49-F238E27FC236}">
                <a16:creationId xmlns:a16="http://schemas.microsoft.com/office/drawing/2014/main" id="{E743C3E3-0B1A-4BCF-89AD-A4B539559EF2}"/>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5CD2D524-2B3C-4EE1-A916-4A808A5733CF}"/>
              </a:ext>
            </a:extLst>
          </p:cNvPr>
          <p:cNvSpPr>
            <a:spLocks noGrp="1"/>
          </p:cNvSpPr>
          <p:nvPr>
            <p:ph type="ftr" sz="quarter" idx="11"/>
          </p:nvPr>
        </p:nvSpPr>
        <p:spPr/>
        <p:txBody>
          <a:bodyPr/>
          <a:lstStyle/>
          <a:p>
            <a:pPr>
              <a:defRPr/>
            </a:pPr>
            <a:r>
              <a:rPr lang="en-US"/>
              <a:t>Creative Commons Attribution-ShareAlike 3.0</a:t>
            </a:r>
          </a:p>
        </p:txBody>
      </p:sp>
      <p:sp>
        <p:nvSpPr>
          <p:cNvPr id="43015" name="Slide Number Placeholder 5">
            <a:extLst>
              <a:ext uri="{FF2B5EF4-FFF2-40B4-BE49-F238E27FC236}">
                <a16:creationId xmlns:a16="http://schemas.microsoft.com/office/drawing/2014/main" id="{9FEB5836-0A7C-488F-A7AC-93C756B458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92A7F3-4124-42D9-A9A4-9F5E33D41518}" type="slidenum">
              <a:rPr lang="en-US" altLang="ru-RU">
                <a:solidFill>
                  <a:srgbClr val="898989"/>
                </a:solidFill>
                <a:latin typeface="Calibri" panose="020F0502020204030204" pitchFamily="34" charset="0"/>
              </a:rPr>
              <a:pPr/>
              <a:t>35</a:t>
            </a:fld>
            <a:endParaRPr lang="en-US" altLang="ru-RU">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8">
            <a:extLst>
              <a:ext uri="{FF2B5EF4-FFF2-40B4-BE49-F238E27FC236}">
                <a16:creationId xmlns:a16="http://schemas.microsoft.com/office/drawing/2014/main" id="{1E120F0C-1C34-4DBF-8A25-91D0E78F1713}"/>
              </a:ext>
            </a:extLst>
          </p:cNvPr>
          <p:cNvSpPr>
            <a:spLocks noGrp="1"/>
          </p:cNvSpPr>
          <p:nvPr>
            <p:ph type="title"/>
          </p:nvPr>
        </p:nvSpPr>
        <p:spPr/>
        <p:txBody>
          <a:bodyPr/>
          <a:lstStyle/>
          <a:p>
            <a:r>
              <a:rPr lang="en-US" altLang="ru-RU"/>
              <a:t>AndroidManifest.xml</a:t>
            </a:r>
          </a:p>
        </p:txBody>
      </p:sp>
      <p:sp>
        <p:nvSpPr>
          <p:cNvPr id="44035" name="Content Placeholder 7">
            <a:extLst>
              <a:ext uri="{FF2B5EF4-FFF2-40B4-BE49-F238E27FC236}">
                <a16:creationId xmlns:a16="http://schemas.microsoft.com/office/drawing/2014/main" id="{D386E027-6847-4934-9E5B-DA147F434EBC}"/>
              </a:ext>
            </a:extLst>
          </p:cNvPr>
          <p:cNvSpPr>
            <a:spLocks noGrp="1"/>
          </p:cNvSpPr>
          <p:nvPr>
            <p:ph sz="half" idx="1"/>
          </p:nvPr>
        </p:nvSpPr>
        <p:spPr/>
        <p:txBody>
          <a:bodyPr/>
          <a:lstStyle/>
          <a:p>
            <a:pPr>
              <a:buFont typeface="Arial" panose="020B0604020202020204" pitchFamily="34" charset="0"/>
              <a:buNone/>
            </a:pPr>
            <a:r>
              <a:rPr lang="ru-RU" altLang="ru-RU" sz="1400" b="1"/>
              <a:t>	</a:t>
            </a:r>
            <a:r>
              <a:rPr lang="en-US" altLang="ru-RU" sz="1400" b="1"/>
              <a:t>&lt;manifest&gt;</a:t>
            </a:r>
            <a:br>
              <a:rPr lang="en-US" altLang="ru-RU" sz="1400"/>
            </a:br>
            <a:br>
              <a:rPr lang="en-US" altLang="ru-RU" sz="1400"/>
            </a:br>
            <a:r>
              <a:rPr lang="en-US" altLang="ru-RU" sz="1400"/>
              <a:t>    &lt;uses-permission /&gt;</a:t>
            </a:r>
            <a:br>
              <a:rPr lang="en-US" altLang="ru-RU" sz="1400"/>
            </a:br>
            <a:r>
              <a:rPr lang="en-US" altLang="ru-RU" sz="1400"/>
              <a:t>    &lt;uses-sdk /&gt;</a:t>
            </a:r>
            <a:br>
              <a:rPr lang="en-US" altLang="ru-RU" sz="1400"/>
            </a:br>
            <a:r>
              <a:rPr lang="en-US" altLang="ru-RU" sz="1400"/>
              <a:t>    &lt;uses-configuration /&gt;</a:t>
            </a:r>
            <a:br>
              <a:rPr lang="en-US" altLang="ru-RU" sz="1400"/>
            </a:br>
            <a:r>
              <a:rPr lang="en-US" altLang="ru-RU" sz="1400"/>
              <a:t>    &lt;uses-feature /&gt;</a:t>
            </a:r>
            <a:br>
              <a:rPr lang="en-US" altLang="ru-RU" sz="1400"/>
            </a:br>
            <a:br>
              <a:rPr lang="en-US" altLang="ru-RU" sz="1400"/>
            </a:br>
            <a:r>
              <a:rPr lang="en-US" altLang="ru-RU" sz="1400"/>
              <a:t>   </a:t>
            </a:r>
            <a:r>
              <a:rPr lang="en-US" altLang="ru-RU" sz="1400" b="1"/>
              <a:t> &lt;application&gt;</a:t>
            </a:r>
            <a:br>
              <a:rPr lang="en-US" altLang="ru-RU" sz="1400"/>
            </a:br>
            <a:br>
              <a:rPr lang="en-US" altLang="ru-RU" sz="1400"/>
            </a:br>
            <a:r>
              <a:rPr lang="en-US" altLang="ru-RU" sz="1400"/>
              <a:t>        &lt;activity&gt;</a:t>
            </a:r>
            <a:br>
              <a:rPr lang="en-US" altLang="ru-RU" sz="1400"/>
            </a:br>
            <a:r>
              <a:rPr lang="en-US" altLang="ru-RU" sz="1400"/>
              <a:t>            &lt;intent-filter&gt;</a:t>
            </a:r>
            <a:br>
              <a:rPr lang="en-US" altLang="ru-RU" sz="1400"/>
            </a:br>
            <a:r>
              <a:rPr lang="en-US" altLang="ru-RU" sz="1400"/>
              <a:t>                &lt;action /&gt;</a:t>
            </a:r>
            <a:br>
              <a:rPr lang="en-US" altLang="ru-RU" sz="1400"/>
            </a:br>
            <a:r>
              <a:rPr lang="en-US" altLang="ru-RU" sz="1400"/>
              <a:t>                &lt;category /&gt;</a:t>
            </a:r>
            <a:br>
              <a:rPr lang="en-US" altLang="ru-RU" sz="1400"/>
            </a:br>
            <a:r>
              <a:rPr lang="en-US" altLang="ru-RU" sz="1400"/>
              <a:t>                &lt;data /&gt;</a:t>
            </a:r>
            <a:br>
              <a:rPr lang="en-US" altLang="ru-RU" sz="1400"/>
            </a:br>
            <a:r>
              <a:rPr lang="en-US" altLang="ru-RU" sz="1400"/>
              <a:t>            &lt;/intent-filter&gt;</a:t>
            </a:r>
            <a:br>
              <a:rPr lang="en-US" altLang="ru-RU" sz="1400"/>
            </a:br>
            <a:r>
              <a:rPr lang="en-US" altLang="ru-RU" sz="1400"/>
              <a:t>            &lt;meta-data /&gt;</a:t>
            </a:r>
            <a:br>
              <a:rPr lang="en-US" altLang="ru-RU" sz="1400"/>
            </a:br>
            <a:r>
              <a:rPr lang="en-US" altLang="ru-RU" sz="1400"/>
              <a:t>        &lt;/activity&gt;</a:t>
            </a:r>
            <a:br>
              <a:rPr lang="en-US" altLang="ru-RU" sz="1400"/>
            </a:br>
            <a:br>
              <a:rPr lang="en-US" altLang="ru-RU" sz="1400"/>
            </a:br>
            <a:r>
              <a:rPr lang="en-US" altLang="ru-RU" sz="1400"/>
              <a:t>       </a:t>
            </a:r>
          </a:p>
        </p:txBody>
      </p:sp>
      <p:sp>
        <p:nvSpPr>
          <p:cNvPr id="44036" name="Content Placeholder 9">
            <a:extLst>
              <a:ext uri="{FF2B5EF4-FFF2-40B4-BE49-F238E27FC236}">
                <a16:creationId xmlns:a16="http://schemas.microsoft.com/office/drawing/2014/main" id="{D223F5E7-529B-41EB-ADA2-76B1BAD3BE34}"/>
              </a:ext>
            </a:extLst>
          </p:cNvPr>
          <p:cNvSpPr>
            <a:spLocks noGrp="1"/>
          </p:cNvSpPr>
          <p:nvPr>
            <p:ph sz="half" idx="2"/>
          </p:nvPr>
        </p:nvSpPr>
        <p:spPr/>
        <p:txBody>
          <a:bodyPr/>
          <a:lstStyle/>
          <a:p>
            <a:pPr>
              <a:buFont typeface="Arial" panose="020B0604020202020204" pitchFamily="34" charset="0"/>
              <a:buNone/>
            </a:pPr>
            <a:r>
              <a:rPr lang="ru-RU" altLang="ru-RU" sz="1400"/>
              <a:t>	  </a:t>
            </a:r>
            <a:r>
              <a:rPr lang="en-US" altLang="ru-RU" sz="1400"/>
              <a:t>     </a:t>
            </a:r>
            <a:br>
              <a:rPr lang="en-US" altLang="ru-RU" sz="1400"/>
            </a:br>
            <a:r>
              <a:rPr lang="en-US" altLang="ru-RU" sz="1400"/>
              <a:t>        &lt;service&gt;</a:t>
            </a:r>
            <a:br>
              <a:rPr lang="en-US" altLang="ru-RU" sz="1400"/>
            </a:br>
            <a:r>
              <a:rPr lang="en-US" altLang="ru-RU" sz="1400"/>
              <a:t>            &lt;intent-filter&gt; . . . &lt;/intent-filter&gt;</a:t>
            </a:r>
            <a:br>
              <a:rPr lang="en-US" altLang="ru-RU" sz="1400"/>
            </a:br>
            <a:r>
              <a:rPr lang="en-US" altLang="ru-RU" sz="1400"/>
              <a:t>            &lt;meta-data/&gt;</a:t>
            </a:r>
            <a:br>
              <a:rPr lang="en-US" altLang="ru-RU" sz="1400"/>
            </a:br>
            <a:r>
              <a:rPr lang="en-US" altLang="ru-RU" sz="1400"/>
              <a:t>        &lt;/service&gt;</a:t>
            </a:r>
            <a:br>
              <a:rPr lang="en-US" altLang="ru-RU" sz="1400"/>
            </a:br>
            <a:br>
              <a:rPr lang="en-US" altLang="ru-RU" sz="1400"/>
            </a:br>
            <a:r>
              <a:rPr lang="en-US" altLang="ru-RU" sz="1400"/>
              <a:t>        &lt;receiver&gt;</a:t>
            </a:r>
            <a:br>
              <a:rPr lang="en-US" altLang="ru-RU" sz="1400"/>
            </a:br>
            <a:r>
              <a:rPr lang="en-US" altLang="ru-RU" sz="1400"/>
              <a:t>            &lt;intent-filter&gt; . . . &lt;/intent-filter&gt;</a:t>
            </a:r>
            <a:br>
              <a:rPr lang="en-US" altLang="ru-RU" sz="1400"/>
            </a:br>
            <a:r>
              <a:rPr lang="en-US" altLang="ru-RU" sz="1400"/>
              <a:t>            &lt;meta-data /&gt;</a:t>
            </a:r>
            <a:br>
              <a:rPr lang="en-US" altLang="ru-RU" sz="1400"/>
            </a:br>
            <a:r>
              <a:rPr lang="en-US" altLang="ru-RU" sz="1400"/>
              <a:t>        &lt;/receiver&gt;</a:t>
            </a:r>
            <a:br>
              <a:rPr lang="en-US" altLang="ru-RU" sz="1400"/>
            </a:br>
            <a:br>
              <a:rPr lang="en-US" altLang="ru-RU" sz="1400"/>
            </a:br>
            <a:r>
              <a:rPr lang="en-US" altLang="ru-RU" sz="1400"/>
              <a:t>        &lt;provider&gt;</a:t>
            </a:r>
            <a:br>
              <a:rPr lang="en-US" altLang="ru-RU" sz="1400"/>
            </a:br>
            <a:r>
              <a:rPr lang="en-US" altLang="ru-RU" sz="1400"/>
              <a:t>            &lt;grant-uri-permission /&gt;</a:t>
            </a:r>
            <a:br>
              <a:rPr lang="en-US" altLang="ru-RU" sz="1400"/>
            </a:br>
            <a:r>
              <a:rPr lang="en-US" altLang="ru-RU" sz="1400"/>
              <a:t>            &lt;meta-data /&gt;</a:t>
            </a:r>
            <a:br>
              <a:rPr lang="en-US" altLang="ru-RU" sz="1400"/>
            </a:br>
            <a:r>
              <a:rPr lang="en-US" altLang="ru-RU" sz="1400"/>
              <a:t>            &lt;path-permission /&gt;</a:t>
            </a:r>
            <a:br>
              <a:rPr lang="en-US" altLang="ru-RU" sz="1400"/>
            </a:br>
            <a:r>
              <a:rPr lang="en-US" altLang="ru-RU" sz="1400"/>
              <a:t>        &lt;/provider&gt;</a:t>
            </a:r>
            <a:br>
              <a:rPr lang="en-US" altLang="ru-RU" sz="1400"/>
            </a:br>
            <a:br>
              <a:rPr lang="en-US" altLang="ru-RU" sz="1400"/>
            </a:br>
            <a:r>
              <a:rPr lang="en-US" altLang="ru-RU" sz="1400"/>
              <a:t>   </a:t>
            </a:r>
            <a:r>
              <a:rPr lang="en-US" altLang="ru-RU" sz="1400" b="1"/>
              <a:t> &lt;/application&gt;</a:t>
            </a:r>
            <a:br>
              <a:rPr lang="en-US" altLang="ru-RU" sz="1400"/>
            </a:br>
            <a:br>
              <a:rPr lang="en-US" altLang="ru-RU" sz="1400"/>
            </a:br>
            <a:r>
              <a:rPr lang="en-US" altLang="ru-RU" sz="1400" b="1"/>
              <a:t>&lt;/manifest&gt;</a:t>
            </a:r>
            <a:endParaRPr lang="en-US" altLang="ru-RU" sz="5400" b="1"/>
          </a:p>
        </p:txBody>
      </p:sp>
      <p:sp>
        <p:nvSpPr>
          <p:cNvPr id="4" name="Date Placeholder 3">
            <a:extLst>
              <a:ext uri="{FF2B5EF4-FFF2-40B4-BE49-F238E27FC236}">
                <a16:creationId xmlns:a16="http://schemas.microsoft.com/office/drawing/2014/main" id="{0D3D81CB-1B5E-41C2-8A84-DBD40EE65B54}"/>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4DE214D6-D4BC-4371-889B-A9D175AB734C}"/>
              </a:ext>
            </a:extLst>
          </p:cNvPr>
          <p:cNvSpPr>
            <a:spLocks noGrp="1"/>
          </p:cNvSpPr>
          <p:nvPr>
            <p:ph type="ftr" sz="quarter" idx="11"/>
          </p:nvPr>
        </p:nvSpPr>
        <p:spPr/>
        <p:txBody>
          <a:bodyPr/>
          <a:lstStyle/>
          <a:p>
            <a:pPr>
              <a:defRPr/>
            </a:pPr>
            <a:r>
              <a:rPr lang="en-US"/>
              <a:t>Creative Commons Attribution-ShareAlike 3.0</a:t>
            </a:r>
          </a:p>
        </p:txBody>
      </p:sp>
      <p:sp>
        <p:nvSpPr>
          <p:cNvPr id="44039" name="Slide Number Placeholder 5">
            <a:extLst>
              <a:ext uri="{FF2B5EF4-FFF2-40B4-BE49-F238E27FC236}">
                <a16:creationId xmlns:a16="http://schemas.microsoft.com/office/drawing/2014/main" id="{BD6E1485-DD29-4338-96FD-8E208B8FCA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D2815D-FE06-49A0-8346-C8CC2ABA9A5A}" type="slidenum">
              <a:rPr lang="en-US" altLang="ru-RU">
                <a:solidFill>
                  <a:srgbClr val="898989"/>
                </a:solidFill>
                <a:latin typeface="Calibri" panose="020F0502020204030204" pitchFamily="34" charset="0"/>
              </a:rPr>
              <a:pPr/>
              <a:t>36</a:t>
            </a:fld>
            <a:endParaRPr lang="en-US" altLang="ru-RU">
              <a:solidFill>
                <a:srgbClr val="898989"/>
              </a:solidFill>
              <a:latin typeface="Calibri" panose="020F0502020204030204" pitchFamily="34" charset="0"/>
            </a:endParaRPr>
          </a:p>
        </p:txBody>
      </p:sp>
      <p:pic>
        <p:nvPicPr>
          <p:cNvPr id="45058" name="Picture 2" descr="Image result for android play ÑÑÐ¾Ð¼Ñ Ð¿ÑÐ¸Ð»Ð¾Ð¶ÐµÐ½Ð¸Ñ ÑÑÐµÐ±ÑÐµÑÑÑ ÑÐ°Ð·ÑÐµÑÐµÐ½Ð¸Ðµ">
            <a:extLst>
              <a:ext uri="{FF2B5EF4-FFF2-40B4-BE49-F238E27FC236}">
                <a16:creationId xmlns:a16="http://schemas.microsoft.com/office/drawing/2014/main" id="{B91C1137-5276-44E8-BF5B-A3F8597E1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553493"/>
            <a:ext cx="6572250" cy="26193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cxnSp>
        <p:nvCxnSpPr>
          <p:cNvPr id="3" name="Прямая со стрелкой 2">
            <a:extLst>
              <a:ext uri="{FF2B5EF4-FFF2-40B4-BE49-F238E27FC236}">
                <a16:creationId xmlns:a16="http://schemas.microsoft.com/office/drawing/2014/main" id="{7E66C3D6-4AAD-41AB-A5DE-C0E88D9645BC}"/>
              </a:ext>
            </a:extLst>
          </p:cNvPr>
          <p:cNvCxnSpPr/>
          <p:nvPr/>
        </p:nvCxnSpPr>
        <p:spPr>
          <a:xfrm>
            <a:off x="2476500" y="2205038"/>
            <a:ext cx="223838" cy="2873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Прямоугольник 6">
            <a:extLst>
              <a:ext uri="{FF2B5EF4-FFF2-40B4-BE49-F238E27FC236}">
                <a16:creationId xmlns:a16="http://schemas.microsoft.com/office/drawing/2014/main" id="{48D28373-8A05-4401-98F8-0FC511454F3A}"/>
              </a:ext>
            </a:extLst>
          </p:cNvPr>
          <p:cNvSpPr/>
          <p:nvPr/>
        </p:nvSpPr>
        <p:spPr>
          <a:xfrm>
            <a:off x="971550" y="2035175"/>
            <a:ext cx="1512888" cy="287338"/>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ru-R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8">
            <a:extLst>
              <a:ext uri="{FF2B5EF4-FFF2-40B4-BE49-F238E27FC236}">
                <a16:creationId xmlns:a16="http://schemas.microsoft.com/office/drawing/2014/main" id="{2BAA02A9-32E0-4180-A53D-EC490B7C6066}"/>
              </a:ext>
            </a:extLst>
          </p:cNvPr>
          <p:cNvSpPr>
            <a:spLocks noGrp="1"/>
          </p:cNvSpPr>
          <p:nvPr>
            <p:ph type="title"/>
          </p:nvPr>
        </p:nvSpPr>
        <p:spPr/>
        <p:txBody>
          <a:bodyPr/>
          <a:lstStyle/>
          <a:p>
            <a:r>
              <a:rPr lang="en-US" altLang="ru-RU"/>
              <a:t>AndroidManifest.xml</a:t>
            </a:r>
          </a:p>
        </p:txBody>
      </p:sp>
      <p:sp>
        <p:nvSpPr>
          <p:cNvPr id="45059" name="Content Placeholder 7">
            <a:extLst>
              <a:ext uri="{FF2B5EF4-FFF2-40B4-BE49-F238E27FC236}">
                <a16:creationId xmlns:a16="http://schemas.microsoft.com/office/drawing/2014/main" id="{AC562249-D119-44E9-B594-96D87CBD5320}"/>
              </a:ext>
            </a:extLst>
          </p:cNvPr>
          <p:cNvSpPr>
            <a:spLocks noGrp="1"/>
          </p:cNvSpPr>
          <p:nvPr>
            <p:ph sz="half" idx="1"/>
          </p:nvPr>
        </p:nvSpPr>
        <p:spPr/>
        <p:txBody>
          <a:bodyPr/>
          <a:lstStyle/>
          <a:p>
            <a:pPr>
              <a:buFont typeface="Arial" panose="020B0604020202020204" pitchFamily="34" charset="0"/>
              <a:buNone/>
            </a:pPr>
            <a:r>
              <a:rPr lang="ru-RU" altLang="ru-RU" sz="1400" b="1"/>
              <a:t>	</a:t>
            </a:r>
            <a:r>
              <a:rPr lang="en-US" altLang="ru-RU" sz="1400" b="1"/>
              <a:t>&lt;manifest&gt;</a:t>
            </a:r>
            <a:br>
              <a:rPr lang="en-US" altLang="ru-RU" sz="1400"/>
            </a:br>
            <a:br>
              <a:rPr lang="en-US" altLang="ru-RU" sz="1400"/>
            </a:br>
            <a:r>
              <a:rPr lang="en-US" altLang="ru-RU" sz="1400"/>
              <a:t>    &lt;uses-permission /&gt;</a:t>
            </a:r>
            <a:br>
              <a:rPr lang="en-US" altLang="ru-RU" sz="1400"/>
            </a:br>
            <a:r>
              <a:rPr lang="en-US" altLang="ru-RU" sz="1400"/>
              <a:t>    &lt;uses-sdk /&gt;</a:t>
            </a:r>
            <a:br>
              <a:rPr lang="en-US" altLang="ru-RU" sz="1400"/>
            </a:br>
            <a:r>
              <a:rPr lang="en-US" altLang="ru-RU" sz="1400"/>
              <a:t>    &lt;uses-configuration /&gt;</a:t>
            </a:r>
            <a:br>
              <a:rPr lang="en-US" altLang="ru-RU" sz="1400"/>
            </a:br>
            <a:r>
              <a:rPr lang="en-US" altLang="ru-RU" sz="1400"/>
              <a:t>    &lt;uses-feature /&gt;</a:t>
            </a:r>
            <a:br>
              <a:rPr lang="en-US" altLang="ru-RU" sz="1400"/>
            </a:br>
            <a:br>
              <a:rPr lang="en-US" altLang="ru-RU" sz="1400"/>
            </a:br>
            <a:r>
              <a:rPr lang="en-US" altLang="ru-RU" sz="1400"/>
              <a:t>   </a:t>
            </a:r>
            <a:r>
              <a:rPr lang="en-US" altLang="ru-RU" sz="1400" b="1"/>
              <a:t> &lt;application&gt;</a:t>
            </a:r>
            <a:br>
              <a:rPr lang="en-US" altLang="ru-RU" sz="1400"/>
            </a:br>
            <a:br>
              <a:rPr lang="en-US" altLang="ru-RU" sz="1400"/>
            </a:br>
            <a:r>
              <a:rPr lang="en-US" altLang="ru-RU" sz="1400"/>
              <a:t>        &lt;activity&gt;</a:t>
            </a:r>
            <a:br>
              <a:rPr lang="en-US" altLang="ru-RU" sz="1400"/>
            </a:br>
            <a:r>
              <a:rPr lang="en-US" altLang="ru-RU" sz="1400"/>
              <a:t>            &lt;intent-filter&gt;</a:t>
            </a:r>
            <a:br>
              <a:rPr lang="en-US" altLang="ru-RU" sz="1400"/>
            </a:br>
            <a:r>
              <a:rPr lang="en-US" altLang="ru-RU" sz="1400"/>
              <a:t>                &lt;action /&gt;</a:t>
            </a:r>
            <a:br>
              <a:rPr lang="en-US" altLang="ru-RU" sz="1400"/>
            </a:br>
            <a:r>
              <a:rPr lang="en-US" altLang="ru-RU" sz="1400"/>
              <a:t>                &lt;category /&gt;</a:t>
            </a:r>
            <a:br>
              <a:rPr lang="en-US" altLang="ru-RU" sz="1400"/>
            </a:br>
            <a:r>
              <a:rPr lang="en-US" altLang="ru-RU" sz="1400"/>
              <a:t>                &lt;data /&gt;</a:t>
            </a:r>
            <a:br>
              <a:rPr lang="en-US" altLang="ru-RU" sz="1400"/>
            </a:br>
            <a:r>
              <a:rPr lang="en-US" altLang="ru-RU" sz="1400"/>
              <a:t>            &lt;/intent-filter&gt;</a:t>
            </a:r>
            <a:br>
              <a:rPr lang="en-US" altLang="ru-RU" sz="1400"/>
            </a:br>
            <a:r>
              <a:rPr lang="en-US" altLang="ru-RU" sz="1400"/>
              <a:t>            &lt;meta-data /&gt;</a:t>
            </a:r>
            <a:br>
              <a:rPr lang="en-US" altLang="ru-RU" sz="1400"/>
            </a:br>
            <a:r>
              <a:rPr lang="en-US" altLang="ru-RU" sz="1400"/>
              <a:t>        &lt;/activity&gt;</a:t>
            </a:r>
            <a:br>
              <a:rPr lang="en-US" altLang="ru-RU" sz="1400"/>
            </a:br>
            <a:br>
              <a:rPr lang="en-US" altLang="ru-RU" sz="1400"/>
            </a:br>
            <a:r>
              <a:rPr lang="en-US" altLang="ru-RU" sz="1400"/>
              <a:t>       </a:t>
            </a:r>
          </a:p>
        </p:txBody>
      </p:sp>
      <p:sp>
        <p:nvSpPr>
          <p:cNvPr id="45060" name="Content Placeholder 9">
            <a:extLst>
              <a:ext uri="{FF2B5EF4-FFF2-40B4-BE49-F238E27FC236}">
                <a16:creationId xmlns:a16="http://schemas.microsoft.com/office/drawing/2014/main" id="{1D05711C-7B8F-45AE-AD4C-F9D88958FA2C}"/>
              </a:ext>
            </a:extLst>
          </p:cNvPr>
          <p:cNvSpPr>
            <a:spLocks noGrp="1"/>
          </p:cNvSpPr>
          <p:nvPr>
            <p:ph sz="half" idx="2"/>
          </p:nvPr>
        </p:nvSpPr>
        <p:spPr/>
        <p:txBody>
          <a:bodyPr/>
          <a:lstStyle/>
          <a:p>
            <a:pPr>
              <a:buFont typeface="Arial" panose="020B0604020202020204" pitchFamily="34" charset="0"/>
              <a:buNone/>
            </a:pPr>
            <a:r>
              <a:rPr lang="ru-RU" altLang="ru-RU" sz="1400"/>
              <a:t>	  </a:t>
            </a:r>
            <a:r>
              <a:rPr lang="en-US" altLang="ru-RU" sz="1400"/>
              <a:t>     </a:t>
            </a:r>
            <a:br>
              <a:rPr lang="en-US" altLang="ru-RU" sz="1400"/>
            </a:br>
            <a:r>
              <a:rPr lang="en-US" altLang="ru-RU" sz="1400"/>
              <a:t>        &lt;service&gt;</a:t>
            </a:r>
            <a:br>
              <a:rPr lang="en-US" altLang="ru-RU" sz="1400"/>
            </a:br>
            <a:r>
              <a:rPr lang="en-US" altLang="ru-RU" sz="1400"/>
              <a:t>            &lt;intent-filter&gt; . . . &lt;/intent-filter&gt;</a:t>
            </a:r>
            <a:br>
              <a:rPr lang="en-US" altLang="ru-RU" sz="1400"/>
            </a:br>
            <a:r>
              <a:rPr lang="en-US" altLang="ru-RU" sz="1400"/>
              <a:t>            &lt;meta-data/&gt;</a:t>
            </a:r>
            <a:br>
              <a:rPr lang="en-US" altLang="ru-RU" sz="1400"/>
            </a:br>
            <a:r>
              <a:rPr lang="en-US" altLang="ru-RU" sz="1400"/>
              <a:t>        &lt;/service&gt;</a:t>
            </a:r>
            <a:br>
              <a:rPr lang="en-US" altLang="ru-RU" sz="1400"/>
            </a:br>
            <a:br>
              <a:rPr lang="en-US" altLang="ru-RU" sz="1400"/>
            </a:br>
            <a:r>
              <a:rPr lang="en-US" altLang="ru-RU" sz="1400"/>
              <a:t>        &lt;receiver&gt;</a:t>
            </a:r>
            <a:br>
              <a:rPr lang="en-US" altLang="ru-RU" sz="1400"/>
            </a:br>
            <a:r>
              <a:rPr lang="en-US" altLang="ru-RU" sz="1400"/>
              <a:t>            &lt;intent-filter&gt; . . . &lt;/intent-filter&gt;</a:t>
            </a:r>
            <a:br>
              <a:rPr lang="en-US" altLang="ru-RU" sz="1400"/>
            </a:br>
            <a:r>
              <a:rPr lang="en-US" altLang="ru-RU" sz="1400"/>
              <a:t>            &lt;meta-data /&gt;</a:t>
            </a:r>
            <a:br>
              <a:rPr lang="en-US" altLang="ru-RU" sz="1400"/>
            </a:br>
            <a:r>
              <a:rPr lang="en-US" altLang="ru-RU" sz="1400"/>
              <a:t>        &lt;/receiver&gt;</a:t>
            </a:r>
            <a:br>
              <a:rPr lang="en-US" altLang="ru-RU" sz="1400"/>
            </a:br>
            <a:br>
              <a:rPr lang="en-US" altLang="ru-RU" sz="1400"/>
            </a:br>
            <a:r>
              <a:rPr lang="en-US" altLang="ru-RU" sz="1400"/>
              <a:t>        &lt;provider&gt;</a:t>
            </a:r>
            <a:br>
              <a:rPr lang="en-US" altLang="ru-RU" sz="1400"/>
            </a:br>
            <a:r>
              <a:rPr lang="en-US" altLang="ru-RU" sz="1400"/>
              <a:t>            &lt;grant-uri-permission /&gt;</a:t>
            </a:r>
            <a:br>
              <a:rPr lang="en-US" altLang="ru-RU" sz="1400"/>
            </a:br>
            <a:r>
              <a:rPr lang="en-US" altLang="ru-RU" sz="1400"/>
              <a:t>            &lt;meta-data /&gt;</a:t>
            </a:r>
            <a:br>
              <a:rPr lang="en-US" altLang="ru-RU" sz="1400"/>
            </a:br>
            <a:r>
              <a:rPr lang="en-US" altLang="ru-RU" sz="1400"/>
              <a:t>            &lt;path-permission /&gt;</a:t>
            </a:r>
            <a:br>
              <a:rPr lang="en-US" altLang="ru-RU" sz="1400"/>
            </a:br>
            <a:r>
              <a:rPr lang="en-US" altLang="ru-RU" sz="1400"/>
              <a:t>        &lt;/provider&gt;</a:t>
            </a:r>
            <a:br>
              <a:rPr lang="en-US" altLang="ru-RU" sz="1400"/>
            </a:br>
            <a:br>
              <a:rPr lang="en-US" altLang="ru-RU" sz="1400"/>
            </a:br>
            <a:r>
              <a:rPr lang="en-US" altLang="ru-RU" sz="1400"/>
              <a:t>   </a:t>
            </a:r>
            <a:r>
              <a:rPr lang="en-US" altLang="ru-RU" sz="1400" b="1"/>
              <a:t> &lt;/application&gt;</a:t>
            </a:r>
            <a:br>
              <a:rPr lang="en-US" altLang="ru-RU" sz="1400"/>
            </a:br>
            <a:br>
              <a:rPr lang="en-US" altLang="ru-RU" sz="1400"/>
            </a:br>
            <a:r>
              <a:rPr lang="en-US" altLang="ru-RU" sz="1400" b="1"/>
              <a:t>&lt;/manifest&gt;</a:t>
            </a:r>
            <a:endParaRPr lang="en-US" altLang="ru-RU" sz="5400" b="1"/>
          </a:p>
        </p:txBody>
      </p:sp>
      <p:sp>
        <p:nvSpPr>
          <p:cNvPr id="4" name="Date Placeholder 3">
            <a:extLst>
              <a:ext uri="{FF2B5EF4-FFF2-40B4-BE49-F238E27FC236}">
                <a16:creationId xmlns:a16="http://schemas.microsoft.com/office/drawing/2014/main" id="{9533C57C-E618-49FB-BB4D-E7B2E3A37BDB}"/>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2BC6D43A-E671-48FE-A960-1280D81D7028}"/>
              </a:ext>
            </a:extLst>
          </p:cNvPr>
          <p:cNvSpPr>
            <a:spLocks noGrp="1"/>
          </p:cNvSpPr>
          <p:nvPr>
            <p:ph type="ftr" sz="quarter" idx="11"/>
          </p:nvPr>
        </p:nvSpPr>
        <p:spPr/>
        <p:txBody>
          <a:bodyPr/>
          <a:lstStyle/>
          <a:p>
            <a:pPr>
              <a:defRPr/>
            </a:pPr>
            <a:r>
              <a:rPr lang="en-US"/>
              <a:t>Creative Commons Attribution-ShareAlike 3.0</a:t>
            </a:r>
          </a:p>
        </p:txBody>
      </p:sp>
      <p:sp>
        <p:nvSpPr>
          <p:cNvPr id="45063" name="Slide Number Placeholder 5">
            <a:extLst>
              <a:ext uri="{FF2B5EF4-FFF2-40B4-BE49-F238E27FC236}">
                <a16:creationId xmlns:a16="http://schemas.microsoft.com/office/drawing/2014/main" id="{1E55AA98-09C3-4413-9960-D59BF66D013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A47C7A-6BC2-48E7-A8E0-24BBFF1FBA4B}" type="slidenum">
              <a:rPr lang="en-US" altLang="ru-RU">
                <a:solidFill>
                  <a:srgbClr val="898989"/>
                </a:solidFill>
                <a:latin typeface="Calibri" panose="020F0502020204030204" pitchFamily="34" charset="0"/>
              </a:rPr>
              <a:pPr/>
              <a:t>37</a:t>
            </a:fld>
            <a:endParaRPr lang="en-US" altLang="ru-RU">
              <a:solidFill>
                <a:srgbClr val="898989"/>
              </a:solidFill>
              <a:latin typeface="Calibri" panose="020F0502020204030204" pitchFamily="34" charset="0"/>
            </a:endParaRPr>
          </a:p>
        </p:txBody>
      </p:sp>
      <p:cxnSp>
        <p:nvCxnSpPr>
          <p:cNvPr id="3" name="Прямая со стрелкой 2">
            <a:extLst>
              <a:ext uri="{FF2B5EF4-FFF2-40B4-BE49-F238E27FC236}">
                <a16:creationId xmlns:a16="http://schemas.microsoft.com/office/drawing/2014/main" id="{7E66C3D6-4AAD-41AB-A5DE-C0E88D9645BC}"/>
              </a:ext>
            </a:extLst>
          </p:cNvPr>
          <p:cNvCxnSpPr>
            <a:cxnSpLocks/>
          </p:cNvCxnSpPr>
          <p:nvPr/>
        </p:nvCxnSpPr>
        <p:spPr>
          <a:xfrm>
            <a:off x="2476500" y="2492375"/>
            <a:ext cx="223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Прямоугольник 6">
            <a:extLst>
              <a:ext uri="{FF2B5EF4-FFF2-40B4-BE49-F238E27FC236}">
                <a16:creationId xmlns:a16="http://schemas.microsoft.com/office/drawing/2014/main" id="{48D28373-8A05-4401-98F8-0FC511454F3A}"/>
              </a:ext>
            </a:extLst>
          </p:cNvPr>
          <p:cNvSpPr/>
          <p:nvPr/>
        </p:nvSpPr>
        <p:spPr>
          <a:xfrm>
            <a:off x="963613" y="2276475"/>
            <a:ext cx="1512887" cy="288925"/>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ru-RU"/>
          </a:p>
        </p:txBody>
      </p:sp>
      <p:pic>
        <p:nvPicPr>
          <p:cNvPr id="45066" name="Picture 2" descr="Image result for android play ÑÑÑÑÐ¾Ð¹ÑÑÐ²Ð¾ Ð½Ðµ Ð¿Ð¾Ð´Ð´ÐµÑÐ¶Ð¸Ð²Ð°ÐµÑÑÑ">
            <a:extLst>
              <a:ext uri="{FF2B5EF4-FFF2-40B4-BE49-F238E27FC236}">
                <a16:creationId xmlns:a16="http://schemas.microsoft.com/office/drawing/2014/main" id="{B622D5AF-3A11-4D12-8967-1D9FBE384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113" y="1989138"/>
            <a:ext cx="60086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Прямая со стрелкой 12">
            <a:extLst>
              <a:ext uri="{FF2B5EF4-FFF2-40B4-BE49-F238E27FC236}">
                <a16:creationId xmlns:a16="http://schemas.microsoft.com/office/drawing/2014/main" id="{BA093F91-4210-4B5C-AB2F-15C38377B569}"/>
              </a:ext>
            </a:extLst>
          </p:cNvPr>
          <p:cNvCxnSpPr>
            <a:cxnSpLocks/>
          </p:cNvCxnSpPr>
          <p:nvPr/>
        </p:nvCxnSpPr>
        <p:spPr>
          <a:xfrm>
            <a:off x="2476500" y="2924175"/>
            <a:ext cx="223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Прямоугольник 13">
            <a:extLst>
              <a:ext uri="{FF2B5EF4-FFF2-40B4-BE49-F238E27FC236}">
                <a16:creationId xmlns:a16="http://schemas.microsoft.com/office/drawing/2014/main" id="{7DB0C88C-73D6-481D-867A-C2C76D5AC4C5}"/>
              </a:ext>
            </a:extLst>
          </p:cNvPr>
          <p:cNvSpPr/>
          <p:nvPr/>
        </p:nvSpPr>
        <p:spPr>
          <a:xfrm>
            <a:off x="963613" y="2706688"/>
            <a:ext cx="1512887" cy="288925"/>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ru-R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a:extLst>
              <a:ext uri="{FF2B5EF4-FFF2-40B4-BE49-F238E27FC236}">
                <a16:creationId xmlns:a16="http://schemas.microsoft.com/office/drawing/2014/main" id="{FE3BF3BB-771E-4B6E-9CFA-E23DF681BFE5}"/>
              </a:ext>
            </a:extLst>
          </p:cNvPr>
          <p:cNvSpPr>
            <a:spLocks noGrp="1"/>
          </p:cNvSpPr>
          <p:nvPr>
            <p:ph type="title"/>
          </p:nvPr>
        </p:nvSpPr>
        <p:spPr/>
        <p:txBody>
          <a:bodyPr/>
          <a:lstStyle/>
          <a:p>
            <a:r>
              <a:rPr lang="en-US" altLang="ru-RU"/>
              <a:t>AndroidManifest.xml</a:t>
            </a:r>
          </a:p>
        </p:txBody>
      </p:sp>
      <p:sp>
        <p:nvSpPr>
          <p:cNvPr id="46083" name="Content Placeholder 8">
            <a:extLst>
              <a:ext uri="{FF2B5EF4-FFF2-40B4-BE49-F238E27FC236}">
                <a16:creationId xmlns:a16="http://schemas.microsoft.com/office/drawing/2014/main" id="{E6BB4FE7-8C18-40B6-B011-5797D0DFD415}"/>
              </a:ext>
            </a:extLst>
          </p:cNvPr>
          <p:cNvSpPr>
            <a:spLocks noGrp="1"/>
          </p:cNvSpPr>
          <p:nvPr>
            <p:ph idx="1"/>
          </p:nvPr>
        </p:nvSpPr>
        <p:spPr/>
        <p:txBody>
          <a:bodyPr/>
          <a:lstStyle/>
          <a:p>
            <a:r>
              <a:rPr lang="ru-RU" altLang="ru-RU"/>
              <a:t>Для самостоятельного ознакомления</a:t>
            </a:r>
            <a:endParaRPr lang="en-US" altLang="ru-RU"/>
          </a:p>
          <a:p>
            <a:pPr lvl="1"/>
            <a:r>
              <a:rPr lang="en-US" altLang="ru-RU"/>
              <a:t>http://developer.android.com/guide/topics/manifest/manifest-intro.html</a:t>
            </a:r>
          </a:p>
        </p:txBody>
      </p:sp>
      <p:sp>
        <p:nvSpPr>
          <p:cNvPr id="5" name="Date Placeholder 4">
            <a:extLst>
              <a:ext uri="{FF2B5EF4-FFF2-40B4-BE49-F238E27FC236}">
                <a16:creationId xmlns:a16="http://schemas.microsoft.com/office/drawing/2014/main" id="{7520F8D1-816E-4082-9ED9-DDFBFFEF40E5}"/>
              </a:ext>
            </a:extLst>
          </p:cNvPr>
          <p:cNvSpPr>
            <a:spLocks noGrp="1"/>
          </p:cNvSpPr>
          <p:nvPr>
            <p:ph type="dt" sz="quarter" idx="10"/>
          </p:nvPr>
        </p:nvSpPr>
        <p:spPr/>
        <p:txBody>
          <a:bodyPr/>
          <a:lstStyle/>
          <a:p>
            <a:pPr>
              <a:defRPr/>
            </a:pPr>
            <a:r>
              <a:rPr lang="ru-RU"/>
              <a:t>05.09.2019</a:t>
            </a:r>
            <a:endParaRPr lang="en-US"/>
          </a:p>
        </p:txBody>
      </p:sp>
      <p:sp>
        <p:nvSpPr>
          <p:cNvPr id="6" name="Footer Placeholder 5">
            <a:extLst>
              <a:ext uri="{FF2B5EF4-FFF2-40B4-BE49-F238E27FC236}">
                <a16:creationId xmlns:a16="http://schemas.microsoft.com/office/drawing/2014/main" id="{9DA559BC-6AB2-45E7-84B5-46D891A37FDB}"/>
              </a:ext>
            </a:extLst>
          </p:cNvPr>
          <p:cNvSpPr>
            <a:spLocks noGrp="1"/>
          </p:cNvSpPr>
          <p:nvPr>
            <p:ph type="ftr" sz="quarter" idx="11"/>
          </p:nvPr>
        </p:nvSpPr>
        <p:spPr/>
        <p:txBody>
          <a:bodyPr/>
          <a:lstStyle/>
          <a:p>
            <a:pPr>
              <a:defRPr/>
            </a:pPr>
            <a:r>
              <a:rPr lang="en-US"/>
              <a:t>Creative Commons Attribution-ShareAlike 3.0</a:t>
            </a:r>
          </a:p>
        </p:txBody>
      </p:sp>
      <p:sp>
        <p:nvSpPr>
          <p:cNvPr id="46086" name="Slide Number Placeholder 6">
            <a:extLst>
              <a:ext uri="{FF2B5EF4-FFF2-40B4-BE49-F238E27FC236}">
                <a16:creationId xmlns:a16="http://schemas.microsoft.com/office/drawing/2014/main" id="{70FA10E1-5C60-4F4E-B863-77DD670E260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31907C-516B-4E20-87CB-485FFF6FF9CC}" type="slidenum">
              <a:rPr lang="en-US" altLang="ru-RU">
                <a:solidFill>
                  <a:srgbClr val="898989"/>
                </a:solidFill>
                <a:latin typeface="Calibri" panose="020F0502020204030204" pitchFamily="34" charset="0"/>
              </a:rPr>
              <a:pPr/>
              <a:t>38</a:t>
            </a:fld>
            <a:endParaRPr lang="en-US" altLang="ru-RU">
              <a:solidFill>
                <a:srgbClr val="898989"/>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A06CCE-236F-4990-9E8C-F8EA97EECC81}"/>
              </a:ext>
            </a:extLst>
          </p:cNvPr>
          <p:cNvSpPr>
            <a:spLocks noGrp="1"/>
          </p:cNvSpPr>
          <p:nvPr>
            <p:ph type="title"/>
          </p:nvPr>
        </p:nvSpPr>
        <p:spPr/>
        <p:txBody>
          <a:bodyPr rtlCol="0">
            <a:normAutofit/>
          </a:bodyPr>
          <a:lstStyle/>
          <a:p>
            <a:pPr eaLnBrk="1" fontAlgn="auto" hangingPunct="1">
              <a:spcAft>
                <a:spcPts val="0"/>
              </a:spcAft>
              <a:defRPr/>
            </a:pPr>
            <a:r>
              <a:rPr lang="ru-RU" dirty="0"/>
              <a:t>Ресурсы: Обзор</a:t>
            </a:r>
            <a:endParaRPr lang="en-US" dirty="0"/>
          </a:p>
        </p:txBody>
      </p:sp>
      <p:sp>
        <p:nvSpPr>
          <p:cNvPr id="5" name="Text Placeholder 4">
            <a:extLst>
              <a:ext uri="{FF2B5EF4-FFF2-40B4-BE49-F238E27FC236}">
                <a16:creationId xmlns:a16="http://schemas.microsoft.com/office/drawing/2014/main" id="{72073EB9-D95D-49E2-A6A2-E083F7C97596}"/>
              </a:ext>
            </a:extLst>
          </p:cNvPr>
          <p:cNvSpPr>
            <a:spLocks noGrp="1"/>
          </p:cNvSpPr>
          <p:nvPr>
            <p:ph type="body" idx="1"/>
          </p:nvPr>
        </p:nvSpPr>
        <p:spPr/>
        <p:txBody>
          <a:bodyPr rtlCol="0">
            <a:normAutofit/>
          </a:bodyPr>
          <a:lstStyle/>
          <a:p>
            <a:pPr eaLnBrk="1" fontAlgn="auto" hangingPunct="1">
              <a:spcAft>
                <a:spcPts val="0"/>
              </a:spcAft>
              <a:defRPr/>
            </a:pPr>
            <a:r>
              <a:rPr lang="ru-RU" dirty="0"/>
              <a:t>Ресурсы </a:t>
            </a:r>
            <a:r>
              <a:rPr lang="en-US" dirty="0"/>
              <a:t>Android</a:t>
            </a:r>
          </a:p>
        </p:txBody>
      </p:sp>
      <p:sp>
        <p:nvSpPr>
          <p:cNvPr id="6" name="Date Placeholder 5">
            <a:extLst>
              <a:ext uri="{FF2B5EF4-FFF2-40B4-BE49-F238E27FC236}">
                <a16:creationId xmlns:a16="http://schemas.microsoft.com/office/drawing/2014/main" id="{E67129DA-6DDB-412B-9DBA-C3F2CAD58EF4}"/>
              </a:ext>
            </a:extLst>
          </p:cNvPr>
          <p:cNvSpPr>
            <a:spLocks noGrp="1"/>
          </p:cNvSpPr>
          <p:nvPr>
            <p:ph type="dt" sz="quarter" idx="10"/>
          </p:nvPr>
        </p:nvSpPr>
        <p:spPr/>
        <p:txBody>
          <a:bodyPr/>
          <a:lstStyle/>
          <a:p>
            <a:pPr>
              <a:defRPr/>
            </a:pPr>
            <a:r>
              <a:rPr lang="ru-RU"/>
              <a:t>05.09.2019</a:t>
            </a:r>
            <a:endParaRPr lang="en-US"/>
          </a:p>
        </p:txBody>
      </p:sp>
      <p:sp>
        <p:nvSpPr>
          <p:cNvPr id="47109" name="Slide Number Placeholder 6">
            <a:extLst>
              <a:ext uri="{FF2B5EF4-FFF2-40B4-BE49-F238E27FC236}">
                <a16:creationId xmlns:a16="http://schemas.microsoft.com/office/drawing/2014/main" id="{7D58848E-37E4-4ADE-BDD0-B55217CE88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53285B-729F-419D-9BDC-4E557D787CB7}" type="slidenum">
              <a:rPr lang="en-US" altLang="ru-RU" sz="1200">
                <a:solidFill>
                  <a:srgbClr val="898989"/>
                </a:solidFill>
              </a:rPr>
              <a:pPr>
                <a:spcBef>
                  <a:spcPct val="0"/>
                </a:spcBef>
                <a:buFontTx/>
                <a:buNone/>
              </a:pPr>
              <a:t>39</a:t>
            </a:fld>
            <a:endParaRPr lang="en-US" altLang="ru-RU" sz="1200">
              <a:solidFill>
                <a:srgbClr val="898989"/>
              </a:solidFill>
            </a:endParaRPr>
          </a:p>
        </p:txBody>
      </p:sp>
      <p:sp>
        <p:nvSpPr>
          <p:cNvPr id="8" name="Footer Placeholder 7">
            <a:extLst>
              <a:ext uri="{FF2B5EF4-FFF2-40B4-BE49-F238E27FC236}">
                <a16:creationId xmlns:a16="http://schemas.microsoft.com/office/drawing/2014/main" id="{FC0A36AE-242E-47BC-9323-98ECBC5A99EC}"/>
              </a:ext>
            </a:extLst>
          </p:cNvPr>
          <p:cNvSpPr>
            <a:spLocks noGrp="1"/>
          </p:cNvSpPr>
          <p:nvPr>
            <p:ph type="ftr" sz="quarter" idx="11"/>
          </p:nvPr>
        </p:nvSpPr>
        <p:spPr/>
        <p:txBody>
          <a:bodyPr/>
          <a:lstStyle/>
          <a:p>
            <a:pPr>
              <a:defRPr/>
            </a:pPr>
            <a:r>
              <a:rPr lang="en-US"/>
              <a:t>Creative Commons Attribution-ShareAlike 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0B49FA0-45A3-42E6-B5A6-9AC1212E80FF}"/>
              </a:ext>
            </a:extLst>
          </p:cNvPr>
          <p:cNvSpPr>
            <a:spLocks noGrp="1"/>
          </p:cNvSpPr>
          <p:nvPr>
            <p:ph type="title"/>
          </p:nvPr>
        </p:nvSpPr>
        <p:spPr/>
        <p:txBody>
          <a:bodyPr/>
          <a:lstStyle/>
          <a:p>
            <a:pPr eaLnBrk="1" hangingPunct="1"/>
            <a:r>
              <a:rPr lang="ru-RU" altLang="ru-RU"/>
              <a:t>Архитектура ОС </a:t>
            </a:r>
            <a:r>
              <a:rPr lang="en-US" altLang="ru-RU"/>
              <a:t>Android</a:t>
            </a:r>
          </a:p>
        </p:txBody>
      </p:sp>
      <p:sp>
        <p:nvSpPr>
          <p:cNvPr id="7171" name="TextBox 5">
            <a:extLst>
              <a:ext uri="{FF2B5EF4-FFF2-40B4-BE49-F238E27FC236}">
                <a16:creationId xmlns:a16="http://schemas.microsoft.com/office/drawing/2014/main" id="{25F27ABD-40D8-4C7A-9FF1-E753C6ACE045}"/>
              </a:ext>
            </a:extLst>
          </p:cNvPr>
          <p:cNvSpPr txBox="1">
            <a:spLocks noChangeArrowheads="1"/>
          </p:cNvSpPr>
          <p:nvPr/>
        </p:nvSpPr>
        <p:spPr bwMode="auto">
          <a:xfrm>
            <a:off x="971550" y="6021388"/>
            <a:ext cx="6769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1800" dirty="0"/>
              <a:t>See </a:t>
            </a:r>
            <a:r>
              <a:rPr lang="en-US" altLang="ru-RU" sz="1800" dirty="0">
                <a:hlinkClick r:id="rId2"/>
              </a:rPr>
              <a:t>https://source.android.com/source/index.html</a:t>
            </a:r>
            <a:r>
              <a:rPr lang="en-US" altLang="ru-RU" sz="1800" dirty="0"/>
              <a:t> </a:t>
            </a:r>
          </a:p>
        </p:txBody>
      </p:sp>
      <p:sp>
        <p:nvSpPr>
          <p:cNvPr id="7172" name="Slide Number Placeholder 4">
            <a:extLst>
              <a:ext uri="{FF2B5EF4-FFF2-40B4-BE49-F238E27FC236}">
                <a16:creationId xmlns:a16="http://schemas.microsoft.com/office/drawing/2014/main" id="{20EC1EEA-1970-49F4-9EBB-1C831F86B69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EAC341-C62A-4559-807F-93232552C44C}" type="slidenum">
              <a:rPr lang="en-US" altLang="ru-RU" sz="1200">
                <a:solidFill>
                  <a:srgbClr val="898989"/>
                </a:solidFill>
              </a:rPr>
              <a:pPr>
                <a:spcBef>
                  <a:spcPct val="0"/>
                </a:spcBef>
                <a:buFontTx/>
                <a:buNone/>
              </a:pPr>
              <a:t>4</a:t>
            </a:fld>
            <a:endParaRPr lang="en-US" altLang="ru-RU" sz="1200">
              <a:solidFill>
                <a:srgbClr val="898989"/>
              </a:solidFill>
            </a:endParaRPr>
          </a:p>
        </p:txBody>
      </p:sp>
      <p:sp>
        <p:nvSpPr>
          <p:cNvPr id="6" name="Footer Placeholder 5">
            <a:extLst>
              <a:ext uri="{FF2B5EF4-FFF2-40B4-BE49-F238E27FC236}">
                <a16:creationId xmlns:a16="http://schemas.microsoft.com/office/drawing/2014/main" id="{CC264524-4DD9-49F9-A2CF-B41827118ED0}"/>
              </a:ext>
            </a:extLst>
          </p:cNvPr>
          <p:cNvSpPr>
            <a:spLocks noGrp="1"/>
          </p:cNvSpPr>
          <p:nvPr>
            <p:ph type="ftr" sz="quarter" idx="11"/>
          </p:nvPr>
        </p:nvSpPr>
        <p:spPr/>
        <p:txBody>
          <a:bodyPr/>
          <a:lstStyle/>
          <a:p>
            <a:pPr>
              <a:defRPr/>
            </a:pPr>
            <a:r>
              <a:rPr lang="en-US"/>
              <a:t>Creative Commons Attribution-ShareAlike 3.0</a:t>
            </a:r>
          </a:p>
        </p:txBody>
      </p:sp>
      <p:sp>
        <p:nvSpPr>
          <p:cNvPr id="7" name="Date Placeholder 6">
            <a:extLst>
              <a:ext uri="{FF2B5EF4-FFF2-40B4-BE49-F238E27FC236}">
                <a16:creationId xmlns:a16="http://schemas.microsoft.com/office/drawing/2014/main" id="{AAE1710D-EDA2-4742-812C-599D8D3A0050}"/>
              </a:ext>
            </a:extLst>
          </p:cNvPr>
          <p:cNvSpPr>
            <a:spLocks noGrp="1"/>
          </p:cNvSpPr>
          <p:nvPr>
            <p:ph type="dt" sz="quarter" idx="10"/>
          </p:nvPr>
        </p:nvSpPr>
        <p:spPr/>
        <p:txBody>
          <a:bodyPr/>
          <a:lstStyle/>
          <a:p>
            <a:pPr>
              <a:defRPr/>
            </a:pPr>
            <a:r>
              <a:rPr lang="ru-RU"/>
              <a:t>05.09.2019</a:t>
            </a:r>
            <a:endParaRPr lang="en-US"/>
          </a:p>
        </p:txBody>
      </p:sp>
      <p:pic>
        <p:nvPicPr>
          <p:cNvPr id="7175" name="Picture 13" descr="Android framework details">
            <a:extLst>
              <a:ext uri="{FF2B5EF4-FFF2-40B4-BE49-F238E27FC236}">
                <a16:creationId xmlns:a16="http://schemas.microsoft.com/office/drawing/2014/main" id="{B9DC5E31-9CE9-497E-A765-5A99156E455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28775" y="1820863"/>
            <a:ext cx="5886450" cy="4084637"/>
          </a:xfr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6">
            <a:extLst>
              <a:ext uri="{FF2B5EF4-FFF2-40B4-BE49-F238E27FC236}">
                <a16:creationId xmlns:a16="http://schemas.microsoft.com/office/drawing/2014/main" id="{0C4E7EEB-BDB6-4924-8A05-4C356A004F8E}"/>
              </a:ext>
            </a:extLst>
          </p:cNvPr>
          <p:cNvSpPr>
            <a:spLocks noGrp="1"/>
          </p:cNvSpPr>
          <p:nvPr>
            <p:ph type="title"/>
          </p:nvPr>
        </p:nvSpPr>
        <p:spPr/>
        <p:txBody>
          <a:bodyPr/>
          <a:lstStyle/>
          <a:p>
            <a:r>
              <a:rPr lang="ru-RU" altLang="ru-RU"/>
              <a:t>Важное замечание</a:t>
            </a:r>
            <a:endParaRPr lang="en-US" altLang="ru-RU"/>
          </a:p>
        </p:txBody>
      </p:sp>
      <p:sp>
        <p:nvSpPr>
          <p:cNvPr id="48131" name="Content Placeholder 7">
            <a:extLst>
              <a:ext uri="{FF2B5EF4-FFF2-40B4-BE49-F238E27FC236}">
                <a16:creationId xmlns:a16="http://schemas.microsoft.com/office/drawing/2014/main" id="{1EFB68F6-6DAA-412F-9569-D3E46EECA808}"/>
              </a:ext>
            </a:extLst>
          </p:cNvPr>
          <p:cNvSpPr>
            <a:spLocks noGrp="1"/>
          </p:cNvSpPr>
          <p:nvPr>
            <p:ph idx="1"/>
          </p:nvPr>
        </p:nvSpPr>
        <p:spPr/>
        <p:txBody>
          <a:bodyPr/>
          <a:lstStyle/>
          <a:p>
            <a:pPr>
              <a:buFont typeface="Arial" panose="020B0604020202020204" pitchFamily="34" charset="0"/>
              <a:buNone/>
            </a:pPr>
            <a:r>
              <a:rPr lang="ru-RU" altLang="ru-RU"/>
              <a:t>В этой лекции мы узнаем только как определять различные ресурсы, но не использовать </a:t>
            </a:r>
            <a:r>
              <a:rPr lang="ru-RU" altLang="ru-RU">
                <a:sym typeface="Wingdings" panose="05000000000000000000" pitchFamily="2" charset="2"/>
              </a:rPr>
              <a:t></a:t>
            </a:r>
          </a:p>
          <a:p>
            <a:pPr>
              <a:buFont typeface="Arial" panose="020B0604020202020204" pitchFamily="34" charset="0"/>
              <a:buNone/>
            </a:pPr>
            <a:endParaRPr lang="en-US" altLang="ru-RU">
              <a:sym typeface="Wingdings" panose="05000000000000000000" pitchFamily="2" charset="2"/>
            </a:endParaRPr>
          </a:p>
          <a:p>
            <a:pPr>
              <a:buFont typeface="Arial" panose="020B0604020202020204" pitchFamily="34" charset="0"/>
              <a:buNone/>
            </a:pPr>
            <a:r>
              <a:rPr lang="ru-RU" altLang="ru-RU">
                <a:sym typeface="Wingdings" panose="05000000000000000000" pitchFamily="2" charset="2"/>
              </a:rPr>
              <a:t>Альтернативные ресурсы будут рассмотрены в отдельной лекции</a:t>
            </a:r>
            <a:endParaRPr lang="en-US" altLang="ru-RU"/>
          </a:p>
        </p:txBody>
      </p:sp>
      <p:sp>
        <p:nvSpPr>
          <p:cNvPr id="4" name="Date Placeholder 3">
            <a:extLst>
              <a:ext uri="{FF2B5EF4-FFF2-40B4-BE49-F238E27FC236}">
                <a16:creationId xmlns:a16="http://schemas.microsoft.com/office/drawing/2014/main" id="{694F46F8-9573-4F55-A050-85B76C42340D}"/>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BE2DF071-A13B-477E-AFAB-571E7FD3BAAF}"/>
              </a:ext>
            </a:extLst>
          </p:cNvPr>
          <p:cNvSpPr>
            <a:spLocks noGrp="1"/>
          </p:cNvSpPr>
          <p:nvPr>
            <p:ph type="ftr" sz="quarter" idx="11"/>
          </p:nvPr>
        </p:nvSpPr>
        <p:spPr/>
        <p:txBody>
          <a:bodyPr/>
          <a:lstStyle/>
          <a:p>
            <a:pPr>
              <a:defRPr/>
            </a:pPr>
            <a:r>
              <a:rPr lang="en-US"/>
              <a:t>Creative Commons Attribution-ShareAlike 3.0</a:t>
            </a:r>
          </a:p>
        </p:txBody>
      </p:sp>
      <p:sp>
        <p:nvSpPr>
          <p:cNvPr id="48134" name="Slide Number Placeholder 5">
            <a:extLst>
              <a:ext uri="{FF2B5EF4-FFF2-40B4-BE49-F238E27FC236}">
                <a16:creationId xmlns:a16="http://schemas.microsoft.com/office/drawing/2014/main" id="{0609D1DC-2EA2-40D2-A714-1C3D2788B3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51DAFB-E159-4BD5-A24B-21BE40076DF8}" type="slidenum">
              <a:rPr lang="en-US" altLang="ru-RU" sz="1200">
                <a:solidFill>
                  <a:srgbClr val="898989"/>
                </a:solidFill>
              </a:rPr>
              <a:pPr>
                <a:spcBef>
                  <a:spcPct val="0"/>
                </a:spcBef>
                <a:buFontTx/>
                <a:buNone/>
              </a:pPr>
              <a:t>40</a:t>
            </a:fld>
            <a:endParaRPr lang="en-US" altLang="ru-RU"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5EC9C74F-8C09-4DAA-8290-A60A84DE81E8}"/>
              </a:ext>
            </a:extLst>
          </p:cNvPr>
          <p:cNvSpPr>
            <a:spLocks noGrp="1"/>
          </p:cNvSpPr>
          <p:nvPr>
            <p:ph type="title"/>
          </p:nvPr>
        </p:nvSpPr>
        <p:spPr/>
        <p:txBody>
          <a:bodyPr/>
          <a:lstStyle/>
          <a:p>
            <a:pPr eaLnBrk="1" hangingPunct="1"/>
            <a:r>
              <a:rPr lang="ru-RU" altLang="ru-RU"/>
              <a:t>Типы ресурсов</a:t>
            </a:r>
            <a:endParaRPr lang="en-US" altLang="ru-RU"/>
          </a:p>
        </p:txBody>
      </p:sp>
      <p:sp>
        <p:nvSpPr>
          <p:cNvPr id="49155" name="Content Placeholder 2">
            <a:extLst>
              <a:ext uri="{FF2B5EF4-FFF2-40B4-BE49-F238E27FC236}">
                <a16:creationId xmlns:a16="http://schemas.microsoft.com/office/drawing/2014/main" id="{DF9E4708-4ADD-4CA6-BE81-EECE9AE89463}"/>
              </a:ext>
            </a:extLst>
          </p:cNvPr>
          <p:cNvSpPr>
            <a:spLocks noGrp="1"/>
          </p:cNvSpPr>
          <p:nvPr>
            <p:ph idx="1"/>
          </p:nvPr>
        </p:nvSpPr>
        <p:spPr/>
        <p:txBody>
          <a:bodyPr/>
          <a:lstStyle/>
          <a:p>
            <a:pPr eaLnBrk="1" hangingPunct="1"/>
            <a:r>
              <a:rPr lang="ru-RU" altLang="ru-RU"/>
              <a:t>Все ресурсы хранятся в каталоге </a:t>
            </a:r>
            <a:r>
              <a:rPr lang="en-US" altLang="ru-RU"/>
              <a:t>“res”</a:t>
            </a:r>
          </a:p>
          <a:p>
            <a:pPr eaLnBrk="1" hangingPunct="1"/>
            <a:r>
              <a:rPr lang="ru-RU" altLang="ru-RU"/>
              <a:t>Тип ресурса определяется </a:t>
            </a:r>
            <a:r>
              <a:rPr lang="ru-RU" altLang="ru-RU" b="1"/>
              <a:t>именем подкаталога</a:t>
            </a:r>
            <a:endParaRPr lang="en-US" altLang="ru-RU"/>
          </a:p>
        </p:txBody>
      </p:sp>
      <p:sp>
        <p:nvSpPr>
          <p:cNvPr id="4" name="Date Placeholder 3">
            <a:extLst>
              <a:ext uri="{FF2B5EF4-FFF2-40B4-BE49-F238E27FC236}">
                <a16:creationId xmlns:a16="http://schemas.microsoft.com/office/drawing/2014/main" id="{B3E6942F-661C-41DF-B678-21ACE3A0152F}"/>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B8BCD0A6-440E-4A8C-AA7C-27920796D133}"/>
              </a:ext>
            </a:extLst>
          </p:cNvPr>
          <p:cNvSpPr>
            <a:spLocks noGrp="1"/>
          </p:cNvSpPr>
          <p:nvPr>
            <p:ph type="ftr" sz="quarter" idx="11"/>
          </p:nvPr>
        </p:nvSpPr>
        <p:spPr/>
        <p:txBody>
          <a:bodyPr/>
          <a:lstStyle/>
          <a:p>
            <a:pPr>
              <a:defRPr/>
            </a:pPr>
            <a:r>
              <a:rPr lang="en-US"/>
              <a:t>Creative Commons Attribution-ShareAlike 3.0</a:t>
            </a:r>
          </a:p>
        </p:txBody>
      </p:sp>
      <p:sp>
        <p:nvSpPr>
          <p:cNvPr id="49158" name="Slide Number Placeholder 5">
            <a:extLst>
              <a:ext uri="{FF2B5EF4-FFF2-40B4-BE49-F238E27FC236}">
                <a16:creationId xmlns:a16="http://schemas.microsoft.com/office/drawing/2014/main" id="{BC8D2F55-5FEC-4FFD-9344-A68DE9788E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ADD7BC-E927-4FF8-BA1D-A64FD719CD71}" type="slidenum">
              <a:rPr lang="en-US" altLang="ru-RU" sz="1200">
                <a:solidFill>
                  <a:srgbClr val="898989"/>
                </a:solidFill>
              </a:rPr>
              <a:pPr>
                <a:spcBef>
                  <a:spcPct val="0"/>
                </a:spcBef>
                <a:buFontTx/>
                <a:buNone/>
              </a:pPr>
              <a:t>41</a:t>
            </a:fld>
            <a:endParaRPr lang="en-US" altLang="ru-RU" sz="1200">
              <a:solidFill>
                <a:srgbClr val="898989"/>
              </a:solidFill>
            </a:endParaRPr>
          </a:p>
        </p:txBody>
      </p:sp>
      <p:pic>
        <p:nvPicPr>
          <p:cNvPr id="49159" name="Picture 6" descr="resources_sample.png">
            <a:extLst>
              <a:ext uri="{FF2B5EF4-FFF2-40B4-BE49-F238E27FC236}">
                <a16:creationId xmlns:a16="http://schemas.microsoft.com/office/drawing/2014/main" id="{46B0ACB6-0D3F-4C34-882D-C261D7A632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3573463"/>
            <a:ext cx="24193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6">
            <a:extLst>
              <a:ext uri="{FF2B5EF4-FFF2-40B4-BE49-F238E27FC236}">
                <a16:creationId xmlns:a16="http://schemas.microsoft.com/office/drawing/2014/main" id="{34DEAA3F-FAD4-4750-BB88-502D8CFF0F6B}"/>
              </a:ext>
            </a:extLst>
          </p:cNvPr>
          <p:cNvSpPr>
            <a:spLocks noGrp="1"/>
          </p:cNvSpPr>
          <p:nvPr>
            <p:ph type="title"/>
          </p:nvPr>
        </p:nvSpPr>
        <p:spPr/>
        <p:txBody>
          <a:bodyPr/>
          <a:lstStyle/>
          <a:p>
            <a:r>
              <a:rPr lang="ru-RU" altLang="ru-RU"/>
              <a:t>Типы ресурсов</a:t>
            </a:r>
            <a:endParaRPr lang="en-US" altLang="ru-RU"/>
          </a:p>
        </p:txBody>
      </p:sp>
      <p:graphicFrame>
        <p:nvGraphicFramePr>
          <p:cNvPr id="9" name="Content Placeholder 8">
            <a:extLst>
              <a:ext uri="{FF2B5EF4-FFF2-40B4-BE49-F238E27FC236}">
                <a16:creationId xmlns:a16="http://schemas.microsoft.com/office/drawing/2014/main" id="{125AA679-7DC7-4CB6-A511-6A1C58E93A26}"/>
              </a:ext>
            </a:extLst>
          </p:cNvPr>
          <p:cNvGraphicFramePr>
            <a:graphicFrameLocks noGrp="1"/>
          </p:cNvGraphicFramePr>
          <p:nvPr>
            <p:ph idx="1"/>
          </p:nvPr>
        </p:nvGraphicFramePr>
        <p:xfrm>
          <a:off x="457200" y="1600200"/>
          <a:ext cx="8147050" cy="2290882"/>
        </p:xfrm>
        <a:graphic>
          <a:graphicData uri="http://schemas.openxmlformats.org/drawingml/2006/table">
            <a:tbl>
              <a:tblPr firstRow="1" bandRow="1">
                <a:tableStyleId>{5C22544A-7EE6-4342-B048-85BDC9FD1C3A}</a:tableStyleId>
              </a:tblPr>
              <a:tblGrid>
                <a:gridCol w="2386550">
                  <a:extLst>
                    <a:ext uri="{9D8B030D-6E8A-4147-A177-3AD203B41FA5}">
                      <a16:colId xmlns:a16="http://schemas.microsoft.com/office/drawing/2014/main" val="20000"/>
                    </a:ext>
                  </a:extLst>
                </a:gridCol>
                <a:gridCol w="3888338">
                  <a:extLst>
                    <a:ext uri="{9D8B030D-6E8A-4147-A177-3AD203B41FA5}">
                      <a16:colId xmlns:a16="http://schemas.microsoft.com/office/drawing/2014/main" val="20001"/>
                    </a:ext>
                  </a:extLst>
                </a:gridCol>
                <a:gridCol w="1872162">
                  <a:extLst>
                    <a:ext uri="{9D8B030D-6E8A-4147-A177-3AD203B41FA5}">
                      <a16:colId xmlns:a16="http://schemas.microsoft.com/office/drawing/2014/main" val="20002"/>
                    </a:ext>
                  </a:extLst>
                </a:gridCol>
              </a:tblGrid>
              <a:tr h="370726">
                <a:tc>
                  <a:txBody>
                    <a:bodyPr/>
                    <a:lstStyle/>
                    <a:p>
                      <a:r>
                        <a:rPr lang="ru-RU" sz="1800" dirty="0"/>
                        <a:t>Имя</a:t>
                      </a:r>
                      <a:r>
                        <a:rPr lang="ru-RU" sz="1800" baseline="0" dirty="0"/>
                        <a:t> ресурса</a:t>
                      </a:r>
                      <a:endParaRPr lang="en-US" sz="1800" dirty="0"/>
                    </a:p>
                  </a:txBody>
                  <a:tcPr marL="91438" marR="91438" marT="45706" marB="45706"/>
                </a:tc>
                <a:tc>
                  <a:txBody>
                    <a:bodyPr/>
                    <a:lstStyle/>
                    <a:p>
                      <a:r>
                        <a:rPr lang="ru-RU" sz="1800" dirty="0"/>
                        <a:t>Доступ</a:t>
                      </a:r>
                      <a:r>
                        <a:rPr lang="ru-RU" sz="1800" baseline="0" dirty="0"/>
                        <a:t> к ресурсу</a:t>
                      </a:r>
                      <a:endParaRPr lang="en-US" sz="1800" dirty="0"/>
                    </a:p>
                  </a:txBody>
                  <a:tcPr marL="91438" marR="91438" marT="45706" marB="45706"/>
                </a:tc>
                <a:tc>
                  <a:txBody>
                    <a:bodyPr/>
                    <a:lstStyle/>
                    <a:p>
                      <a:r>
                        <a:rPr lang="ru-RU" sz="1800" dirty="0"/>
                        <a:t>Описание</a:t>
                      </a:r>
                      <a:endParaRPr lang="en-US" sz="1800" dirty="0"/>
                    </a:p>
                  </a:txBody>
                  <a:tcPr marL="91438" marR="91438" marT="45706" marB="45706"/>
                </a:tc>
                <a:extLst>
                  <a:ext uri="{0D108BD9-81ED-4DB2-BD59-A6C34878D82A}">
                    <a16:rowId xmlns:a16="http://schemas.microsoft.com/office/drawing/2014/main" val="10000"/>
                  </a:ext>
                </a:extLst>
              </a:tr>
              <a:tr h="640012">
                <a:tc>
                  <a:txBody>
                    <a:bodyPr/>
                    <a:lstStyle/>
                    <a:p>
                      <a:r>
                        <a:rPr lang="en-US" sz="1800" b="0" i="0" kern="1200" dirty="0">
                          <a:solidFill>
                            <a:schemeClr val="dk1"/>
                          </a:solidFill>
                          <a:latin typeface="+mn-lt"/>
                          <a:ea typeface="+mn-ea"/>
                          <a:cs typeface="+mn-cs"/>
                        </a:rPr>
                        <a:t>layout/filename.xml</a:t>
                      </a:r>
                      <a:endParaRPr lang="en-US" sz="1800" dirty="0"/>
                    </a:p>
                  </a:txBody>
                  <a:tcPr marL="91438" marR="91438" marT="45706" marB="45706"/>
                </a:tc>
                <a:tc>
                  <a:txBody>
                    <a:bodyPr/>
                    <a:lstStyle/>
                    <a:p>
                      <a:r>
                        <a:rPr lang="en-US" sz="1800" b="0" i="0" kern="1200" dirty="0">
                          <a:solidFill>
                            <a:schemeClr val="dk1"/>
                          </a:solidFill>
                          <a:latin typeface="+mn-lt"/>
                          <a:ea typeface="+mn-ea"/>
                          <a:cs typeface="+mn-cs"/>
                        </a:rPr>
                        <a:t>Java: </a:t>
                      </a:r>
                      <a:r>
                        <a:rPr lang="en-US" sz="1800" dirty="0" err="1"/>
                        <a:t>R.</a:t>
                      </a:r>
                      <a:r>
                        <a:rPr lang="en-US" sz="1800" b="0" i="0" kern="1200" dirty="0" err="1">
                          <a:solidFill>
                            <a:schemeClr val="dk1"/>
                          </a:solidFill>
                          <a:latin typeface="+mn-lt"/>
                          <a:ea typeface="+mn-ea"/>
                          <a:cs typeface="+mn-cs"/>
                        </a:rPr>
                        <a:t>layout</a:t>
                      </a:r>
                      <a:r>
                        <a:rPr lang="en-US" sz="1800" dirty="0" err="1"/>
                        <a:t>.</a:t>
                      </a:r>
                      <a:r>
                        <a:rPr lang="en-US" sz="1800" i="1" dirty="0" err="1"/>
                        <a:t>filename</a:t>
                      </a:r>
                      <a:endParaRPr lang="en-US" sz="1800" i="1" dirty="0"/>
                    </a:p>
                    <a:p>
                      <a:r>
                        <a:rPr lang="en-US" sz="1800" b="0" i="0" kern="1200" dirty="0">
                          <a:solidFill>
                            <a:schemeClr val="dk1"/>
                          </a:solidFill>
                          <a:latin typeface="+mn-lt"/>
                          <a:ea typeface="+mn-ea"/>
                          <a:cs typeface="+mn-cs"/>
                        </a:rPr>
                        <a:t>XML: </a:t>
                      </a:r>
                      <a:r>
                        <a:rPr lang="en-US" sz="1800" dirty="0"/>
                        <a:t>@[</a:t>
                      </a:r>
                      <a:r>
                        <a:rPr lang="en-US" sz="1800" i="1" dirty="0"/>
                        <a:t>package</a:t>
                      </a:r>
                      <a:r>
                        <a:rPr lang="en-US" sz="1800" dirty="0"/>
                        <a:t>:]</a:t>
                      </a:r>
                      <a:r>
                        <a:rPr lang="en-US" sz="1800" b="0" i="0" kern="1200" dirty="0">
                          <a:solidFill>
                            <a:schemeClr val="dk1"/>
                          </a:solidFill>
                          <a:latin typeface="+mn-lt"/>
                          <a:ea typeface="+mn-ea"/>
                          <a:cs typeface="+mn-cs"/>
                        </a:rPr>
                        <a:t>layout</a:t>
                      </a:r>
                      <a:r>
                        <a:rPr lang="en-US" sz="1800" dirty="0"/>
                        <a:t>/</a:t>
                      </a:r>
                      <a:r>
                        <a:rPr lang="en-US" sz="1800" i="1" dirty="0"/>
                        <a:t>filename</a:t>
                      </a:r>
                      <a:endParaRPr lang="en-US" sz="1800" dirty="0"/>
                    </a:p>
                  </a:txBody>
                  <a:tcPr marL="91438" marR="91438" marT="45706" marB="45706"/>
                </a:tc>
                <a:tc>
                  <a:txBody>
                    <a:bodyPr/>
                    <a:lstStyle/>
                    <a:p>
                      <a:r>
                        <a:rPr lang="ru-RU" sz="1800" dirty="0"/>
                        <a:t>Верстка</a:t>
                      </a:r>
                      <a:r>
                        <a:rPr lang="ru-RU" sz="1800" baseline="0" dirty="0"/>
                        <a:t> </a:t>
                      </a:r>
                      <a:r>
                        <a:rPr lang="en-US" sz="1800" baseline="0" dirty="0"/>
                        <a:t>UI</a:t>
                      </a:r>
                      <a:endParaRPr lang="en-US" sz="1800" dirty="0"/>
                    </a:p>
                  </a:txBody>
                  <a:tcPr marL="91438" marR="91438" marT="45706" marB="45706"/>
                </a:tc>
                <a:extLst>
                  <a:ext uri="{0D108BD9-81ED-4DB2-BD59-A6C34878D82A}">
                    <a16:rowId xmlns:a16="http://schemas.microsoft.com/office/drawing/2014/main" val="10001"/>
                  </a:ext>
                </a:extLst>
              </a:tr>
              <a:tr h="640012">
                <a:tc>
                  <a:txBody>
                    <a:bodyPr/>
                    <a:lstStyle/>
                    <a:p>
                      <a:r>
                        <a:rPr lang="en-US" sz="1800" b="0" i="0" kern="1200" dirty="0" err="1">
                          <a:solidFill>
                            <a:schemeClr val="dk1"/>
                          </a:solidFill>
                          <a:latin typeface="+mn-lt"/>
                          <a:ea typeface="+mn-ea"/>
                          <a:cs typeface="+mn-cs"/>
                        </a:rPr>
                        <a:t>drawable</a:t>
                      </a:r>
                      <a:r>
                        <a:rPr lang="en-US" sz="1800" b="0" i="0" kern="1200" dirty="0">
                          <a:solidFill>
                            <a:schemeClr val="dk1"/>
                          </a:solidFill>
                          <a:latin typeface="+mn-lt"/>
                          <a:ea typeface="+mn-ea"/>
                          <a:cs typeface="+mn-cs"/>
                        </a:rPr>
                        <a:t>/filename.???</a:t>
                      </a:r>
                      <a:endParaRPr lang="en-US" sz="1800" dirty="0"/>
                    </a:p>
                  </a:txBody>
                  <a:tcPr marL="91438" marR="91438" marT="45706" marB="45706"/>
                </a:tc>
                <a:tc>
                  <a:txBody>
                    <a:bodyPr/>
                    <a:lstStyle/>
                    <a:p>
                      <a:r>
                        <a:rPr lang="en-US" sz="1800" b="0" i="0" kern="1200" dirty="0">
                          <a:solidFill>
                            <a:schemeClr val="dk1"/>
                          </a:solidFill>
                          <a:latin typeface="+mn-lt"/>
                          <a:ea typeface="+mn-ea"/>
                          <a:cs typeface="+mn-cs"/>
                        </a:rPr>
                        <a:t>Java: </a:t>
                      </a:r>
                      <a:r>
                        <a:rPr lang="en-US" sz="1800" dirty="0" err="1"/>
                        <a:t>R.</a:t>
                      </a:r>
                      <a:r>
                        <a:rPr lang="en-US" sz="1800" b="0" i="0" kern="1200" dirty="0" err="1">
                          <a:solidFill>
                            <a:schemeClr val="dk1"/>
                          </a:solidFill>
                          <a:latin typeface="+mn-lt"/>
                          <a:ea typeface="+mn-ea"/>
                          <a:cs typeface="+mn-cs"/>
                        </a:rPr>
                        <a:t>drawable</a:t>
                      </a:r>
                      <a:r>
                        <a:rPr lang="en-US" sz="1800" dirty="0" err="1"/>
                        <a:t>.</a:t>
                      </a:r>
                      <a:r>
                        <a:rPr lang="en-US" sz="1800" i="1" dirty="0" err="1"/>
                        <a:t>filename</a:t>
                      </a:r>
                      <a:endParaRPr lang="en-US" sz="1800" i="1" dirty="0"/>
                    </a:p>
                    <a:p>
                      <a:r>
                        <a:rPr lang="en-US" sz="1800" b="0" i="0" kern="1200" dirty="0">
                          <a:solidFill>
                            <a:schemeClr val="dk1"/>
                          </a:solidFill>
                          <a:latin typeface="+mn-lt"/>
                          <a:ea typeface="+mn-ea"/>
                          <a:cs typeface="+mn-cs"/>
                        </a:rPr>
                        <a:t>XML: </a:t>
                      </a:r>
                      <a:r>
                        <a:rPr lang="en-US" sz="1800" dirty="0"/>
                        <a:t>@[</a:t>
                      </a:r>
                      <a:r>
                        <a:rPr lang="en-US" sz="1800" i="1" dirty="0"/>
                        <a:t>package</a:t>
                      </a:r>
                      <a:r>
                        <a:rPr lang="en-US" sz="1800" dirty="0"/>
                        <a:t>:]</a:t>
                      </a:r>
                      <a:r>
                        <a:rPr lang="en-US" sz="1800" b="0" i="0" kern="1200" dirty="0" err="1">
                          <a:solidFill>
                            <a:schemeClr val="dk1"/>
                          </a:solidFill>
                          <a:latin typeface="+mn-lt"/>
                          <a:ea typeface="+mn-ea"/>
                          <a:cs typeface="+mn-cs"/>
                        </a:rPr>
                        <a:t>drawable</a:t>
                      </a:r>
                      <a:r>
                        <a:rPr lang="en-US" sz="1800" dirty="0"/>
                        <a:t>/</a:t>
                      </a:r>
                      <a:r>
                        <a:rPr lang="en-US" sz="1800" i="1" dirty="0"/>
                        <a:t>filename</a:t>
                      </a:r>
                      <a:endParaRPr lang="en-US" sz="1800" dirty="0"/>
                    </a:p>
                  </a:txBody>
                  <a:tcPr marL="91438" marR="91438" marT="45706" marB="45706"/>
                </a:tc>
                <a:tc>
                  <a:txBody>
                    <a:bodyPr/>
                    <a:lstStyle/>
                    <a:p>
                      <a:r>
                        <a:rPr lang="ru-RU" sz="1800" dirty="0"/>
                        <a:t>Графические</a:t>
                      </a:r>
                      <a:r>
                        <a:rPr lang="ru-RU" sz="1800" baseline="0" dirty="0"/>
                        <a:t> ресурсы</a:t>
                      </a:r>
                      <a:endParaRPr lang="en-US" sz="1800" dirty="0"/>
                    </a:p>
                  </a:txBody>
                  <a:tcPr marL="91438" marR="91438" marT="45706" marB="45706"/>
                </a:tc>
                <a:extLst>
                  <a:ext uri="{0D108BD9-81ED-4DB2-BD59-A6C34878D82A}">
                    <a16:rowId xmlns:a16="http://schemas.microsoft.com/office/drawing/2014/main" val="10002"/>
                  </a:ext>
                </a:extLst>
              </a:tr>
              <a:tr h="640012">
                <a:tc>
                  <a:txBody>
                    <a:bodyPr/>
                    <a:lstStyle/>
                    <a:p>
                      <a:r>
                        <a:rPr lang="en-US" sz="1800" b="0" i="0" kern="1200" dirty="0">
                          <a:solidFill>
                            <a:schemeClr val="dk1"/>
                          </a:solidFill>
                          <a:latin typeface="+mn-lt"/>
                          <a:ea typeface="+mn-ea"/>
                          <a:cs typeface="+mn-cs"/>
                        </a:rPr>
                        <a:t>values/filename.xml</a:t>
                      </a:r>
                      <a:endParaRPr lang="en-US" sz="1800" dirty="0"/>
                    </a:p>
                  </a:txBody>
                  <a:tcPr marL="91438" marR="91438" marT="45706" marB="45706"/>
                </a:tc>
                <a:tc>
                  <a:txBody>
                    <a:bodyPr/>
                    <a:lstStyle/>
                    <a:p>
                      <a:r>
                        <a:rPr lang="en-US" sz="1800" b="0" i="0" kern="1200" dirty="0">
                          <a:solidFill>
                            <a:schemeClr val="dk1"/>
                          </a:solidFill>
                          <a:latin typeface="+mn-lt"/>
                          <a:ea typeface="+mn-ea"/>
                          <a:cs typeface="+mn-cs"/>
                        </a:rPr>
                        <a:t>Java: </a:t>
                      </a:r>
                      <a:r>
                        <a:rPr lang="en-US" sz="1800" dirty="0"/>
                        <a:t>R.&lt;</a:t>
                      </a:r>
                      <a:r>
                        <a:rPr lang="en-US" sz="1800" dirty="0" err="1"/>
                        <a:t>restype</a:t>
                      </a:r>
                      <a:r>
                        <a:rPr lang="en-US" sz="1800" dirty="0"/>
                        <a:t>&gt;.</a:t>
                      </a:r>
                      <a:r>
                        <a:rPr lang="en-US" sz="1800" i="1" dirty="0" err="1"/>
                        <a:t>resname</a:t>
                      </a:r>
                      <a:endParaRPr lang="en-US" sz="1800" i="1" dirty="0"/>
                    </a:p>
                    <a:p>
                      <a:r>
                        <a:rPr lang="en-US" sz="1800" b="0" i="0" kern="1200" dirty="0">
                          <a:solidFill>
                            <a:schemeClr val="dk1"/>
                          </a:solidFill>
                          <a:latin typeface="+mn-lt"/>
                          <a:ea typeface="+mn-ea"/>
                          <a:cs typeface="+mn-cs"/>
                        </a:rPr>
                        <a:t>XML: </a:t>
                      </a:r>
                      <a:r>
                        <a:rPr lang="en-US" sz="1800" dirty="0"/>
                        <a:t>@[</a:t>
                      </a:r>
                      <a:r>
                        <a:rPr lang="en-US" sz="1800" i="1" dirty="0"/>
                        <a:t>package</a:t>
                      </a:r>
                      <a:r>
                        <a:rPr lang="en-US" sz="1800" dirty="0"/>
                        <a:t>:]&lt;</a:t>
                      </a:r>
                      <a:r>
                        <a:rPr lang="en-US" sz="1800" dirty="0" err="1"/>
                        <a:t>restype</a:t>
                      </a:r>
                      <a:r>
                        <a:rPr lang="en-US" sz="1800" dirty="0"/>
                        <a:t>&gt;/</a:t>
                      </a:r>
                      <a:r>
                        <a:rPr lang="en-US" sz="1800" i="1" dirty="0" err="1"/>
                        <a:t>resname</a:t>
                      </a:r>
                      <a:endParaRPr lang="en-US" sz="1800" dirty="0"/>
                    </a:p>
                  </a:txBody>
                  <a:tcPr marL="91438" marR="91438" marT="45706" marB="45706"/>
                </a:tc>
                <a:tc>
                  <a:txBody>
                    <a:bodyPr/>
                    <a:lstStyle/>
                    <a:p>
                      <a:r>
                        <a:rPr lang="ru-RU" sz="1800" dirty="0"/>
                        <a:t>Значения</a:t>
                      </a:r>
                      <a:endParaRPr lang="en-US" sz="1800" dirty="0"/>
                    </a:p>
                  </a:txBody>
                  <a:tcPr marL="91438" marR="91438" marT="45706" marB="45706"/>
                </a:tc>
                <a:extLst>
                  <a:ext uri="{0D108BD9-81ED-4DB2-BD59-A6C34878D82A}">
                    <a16:rowId xmlns:a16="http://schemas.microsoft.com/office/drawing/2014/main" val="10003"/>
                  </a:ext>
                </a:extLst>
              </a:tr>
            </a:tbl>
          </a:graphicData>
        </a:graphic>
      </p:graphicFrame>
      <p:sp>
        <p:nvSpPr>
          <p:cNvPr id="4" name="Date Placeholder 3">
            <a:extLst>
              <a:ext uri="{FF2B5EF4-FFF2-40B4-BE49-F238E27FC236}">
                <a16:creationId xmlns:a16="http://schemas.microsoft.com/office/drawing/2014/main" id="{2ADFD521-6ADE-44EB-B638-4F2A1AE14F1A}"/>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22F1DD85-6C7F-44D4-AEBC-8102AC8849F0}"/>
              </a:ext>
            </a:extLst>
          </p:cNvPr>
          <p:cNvSpPr>
            <a:spLocks noGrp="1"/>
          </p:cNvSpPr>
          <p:nvPr>
            <p:ph type="ftr" sz="quarter" idx="11"/>
          </p:nvPr>
        </p:nvSpPr>
        <p:spPr/>
        <p:txBody>
          <a:bodyPr/>
          <a:lstStyle/>
          <a:p>
            <a:pPr>
              <a:defRPr/>
            </a:pPr>
            <a:r>
              <a:rPr lang="en-US"/>
              <a:t>Creative Commons Attribution-ShareAlike 3.0</a:t>
            </a:r>
          </a:p>
        </p:txBody>
      </p:sp>
      <p:sp>
        <p:nvSpPr>
          <p:cNvPr id="50203" name="Slide Number Placeholder 5">
            <a:extLst>
              <a:ext uri="{FF2B5EF4-FFF2-40B4-BE49-F238E27FC236}">
                <a16:creationId xmlns:a16="http://schemas.microsoft.com/office/drawing/2014/main" id="{15115EB9-753A-428E-B140-FBC3BB8B19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9CB9EC-CD56-46EC-8F5A-0449ED864EA9}" type="slidenum">
              <a:rPr lang="en-US" altLang="ru-RU" sz="1200">
                <a:solidFill>
                  <a:srgbClr val="898989"/>
                </a:solidFill>
              </a:rPr>
              <a:pPr>
                <a:spcBef>
                  <a:spcPct val="0"/>
                </a:spcBef>
                <a:buFontTx/>
                <a:buNone/>
              </a:pPr>
              <a:t>42</a:t>
            </a:fld>
            <a:endParaRPr lang="en-US" altLang="ru-RU" sz="1200">
              <a:solidFill>
                <a:srgbClr val="898989"/>
              </a:solidFill>
            </a:endParaRPr>
          </a:p>
        </p:txBody>
      </p:sp>
      <p:sp>
        <p:nvSpPr>
          <p:cNvPr id="50204" name="TextBox 9">
            <a:extLst>
              <a:ext uri="{FF2B5EF4-FFF2-40B4-BE49-F238E27FC236}">
                <a16:creationId xmlns:a16="http://schemas.microsoft.com/office/drawing/2014/main" id="{E4641ACB-EB34-404B-BFCC-00FF0350A186}"/>
              </a:ext>
            </a:extLst>
          </p:cNvPr>
          <p:cNvSpPr txBox="1">
            <a:spLocks noChangeArrowheads="1"/>
          </p:cNvSpPr>
          <p:nvPr/>
        </p:nvSpPr>
        <p:spPr bwMode="auto">
          <a:xfrm>
            <a:off x="1547813" y="4221163"/>
            <a:ext cx="5873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1800">
                <a:latin typeface="Arial" panose="020B0604020202020204" pitchFamily="34" charset="0"/>
              </a:rPr>
              <a:t>&lt;restype&gt; := “array” | “color” | “dimen” | “string” | “style” |</a:t>
            </a:r>
          </a:p>
          <a:p>
            <a:pPr eaLnBrk="1" hangingPunct="1">
              <a:spcBef>
                <a:spcPct val="0"/>
              </a:spcBef>
              <a:buFontTx/>
              <a:buNone/>
            </a:pPr>
            <a:r>
              <a:rPr lang="en-US" altLang="ru-RU" sz="1800">
                <a:latin typeface="Arial" panose="020B0604020202020204" pitchFamily="34" charset="0"/>
              </a:rPr>
              <a:t>   “bool” | “id” | “integer”</a:t>
            </a:r>
          </a:p>
        </p:txBody>
      </p:sp>
      <p:sp>
        <p:nvSpPr>
          <p:cNvPr id="50205" name="TextBox 10">
            <a:extLst>
              <a:ext uri="{FF2B5EF4-FFF2-40B4-BE49-F238E27FC236}">
                <a16:creationId xmlns:a16="http://schemas.microsoft.com/office/drawing/2014/main" id="{932D2FFF-8474-42CF-9BE7-51FFD53085FE}"/>
              </a:ext>
            </a:extLst>
          </p:cNvPr>
          <p:cNvSpPr txBox="1">
            <a:spLocks noChangeArrowheads="1"/>
          </p:cNvSpPr>
          <p:nvPr/>
        </p:nvSpPr>
        <p:spPr bwMode="auto">
          <a:xfrm>
            <a:off x="1258888" y="4941888"/>
            <a:ext cx="68484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ru-RU" altLang="ru-RU" sz="1800">
                <a:latin typeface="Arial" panose="020B0604020202020204" pitchFamily="34" charset="0"/>
              </a:rPr>
              <a:t>Рекомендуется (для удобства) хранить ресурсы разных типов</a:t>
            </a:r>
            <a:br>
              <a:rPr lang="ru-RU" altLang="ru-RU" sz="1800">
                <a:latin typeface="Arial" panose="020B0604020202020204" pitchFamily="34" charset="0"/>
              </a:rPr>
            </a:br>
            <a:r>
              <a:rPr lang="ru-RU" altLang="ru-RU" sz="1800">
                <a:latin typeface="Arial" panose="020B0604020202020204" pitchFamily="34" charset="0"/>
              </a:rPr>
              <a:t>в разных файлах (</a:t>
            </a:r>
            <a:r>
              <a:rPr lang="en-US" altLang="ru-RU" sz="1800">
                <a:solidFill>
                  <a:srgbClr val="000000"/>
                </a:solidFill>
                <a:latin typeface="Arial" panose="020B0604020202020204" pitchFamily="34" charset="0"/>
              </a:rPr>
              <a:t>values/arrays.xml, values/strings.xml, </a:t>
            </a:r>
            <a:r>
              <a:rPr lang="ru-RU" altLang="ru-RU" sz="1800">
                <a:solidFill>
                  <a:srgbClr val="000000"/>
                </a:solidFill>
                <a:latin typeface="Arial" panose="020B0604020202020204" pitchFamily="34" charset="0"/>
              </a:rPr>
              <a:t>и т.п.</a:t>
            </a:r>
            <a:r>
              <a:rPr lang="ru-RU" altLang="ru-RU" sz="1800">
                <a:latin typeface="Arial" panose="020B0604020202020204" pitchFamily="34" charset="0"/>
              </a:rPr>
              <a:t>)</a:t>
            </a:r>
            <a:endParaRPr lang="en-US" altLang="ru-RU" sz="180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6">
            <a:extLst>
              <a:ext uri="{FF2B5EF4-FFF2-40B4-BE49-F238E27FC236}">
                <a16:creationId xmlns:a16="http://schemas.microsoft.com/office/drawing/2014/main" id="{6C839D2F-C5EC-4B02-BA0D-F2588B356270}"/>
              </a:ext>
            </a:extLst>
          </p:cNvPr>
          <p:cNvSpPr>
            <a:spLocks noGrp="1"/>
          </p:cNvSpPr>
          <p:nvPr>
            <p:ph type="title"/>
          </p:nvPr>
        </p:nvSpPr>
        <p:spPr/>
        <p:txBody>
          <a:bodyPr/>
          <a:lstStyle/>
          <a:p>
            <a:r>
              <a:rPr lang="ru-RU" altLang="ru-RU"/>
              <a:t>Типы ресурсов</a:t>
            </a:r>
            <a:endParaRPr lang="en-US" altLang="ru-RU"/>
          </a:p>
        </p:txBody>
      </p:sp>
      <p:graphicFrame>
        <p:nvGraphicFramePr>
          <p:cNvPr id="9" name="Content Placeholder 8">
            <a:extLst>
              <a:ext uri="{FF2B5EF4-FFF2-40B4-BE49-F238E27FC236}">
                <a16:creationId xmlns:a16="http://schemas.microsoft.com/office/drawing/2014/main" id="{23693D47-367F-4005-8509-FD6FD67B1742}"/>
              </a:ext>
            </a:extLst>
          </p:cNvPr>
          <p:cNvGraphicFramePr>
            <a:graphicFrameLocks noGrp="1"/>
          </p:cNvGraphicFramePr>
          <p:nvPr>
            <p:ph idx="1"/>
          </p:nvPr>
        </p:nvGraphicFramePr>
        <p:xfrm>
          <a:off x="457200" y="1600200"/>
          <a:ext cx="8147050" cy="4486276"/>
        </p:xfrm>
        <a:graphic>
          <a:graphicData uri="http://schemas.openxmlformats.org/drawingml/2006/table">
            <a:tbl>
              <a:tblPr firstRow="1" bandRow="1">
                <a:tableStyleId>{5C22544A-7EE6-4342-B048-85BDC9FD1C3A}</a:tableStyleId>
              </a:tblPr>
              <a:tblGrid>
                <a:gridCol w="2386550">
                  <a:extLst>
                    <a:ext uri="{9D8B030D-6E8A-4147-A177-3AD203B41FA5}">
                      <a16:colId xmlns:a16="http://schemas.microsoft.com/office/drawing/2014/main" val="20000"/>
                    </a:ext>
                  </a:extLst>
                </a:gridCol>
                <a:gridCol w="3672319">
                  <a:extLst>
                    <a:ext uri="{9D8B030D-6E8A-4147-A177-3AD203B41FA5}">
                      <a16:colId xmlns:a16="http://schemas.microsoft.com/office/drawing/2014/main" val="20001"/>
                    </a:ext>
                  </a:extLst>
                </a:gridCol>
                <a:gridCol w="2088181">
                  <a:extLst>
                    <a:ext uri="{9D8B030D-6E8A-4147-A177-3AD203B41FA5}">
                      <a16:colId xmlns:a16="http://schemas.microsoft.com/office/drawing/2014/main" val="20002"/>
                    </a:ext>
                  </a:extLst>
                </a:gridCol>
              </a:tblGrid>
              <a:tr h="370892">
                <a:tc>
                  <a:txBody>
                    <a:bodyPr/>
                    <a:lstStyle/>
                    <a:p>
                      <a:r>
                        <a:rPr lang="ru-RU" sz="1800" dirty="0"/>
                        <a:t>Имя</a:t>
                      </a:r>
                      <a:r>
                        <a:rPr lang="ru-RU" sz="1800" baseline="0" dirty="0"/>
                        <a:t> ресурса</a:t>
                      </a:r>
                      <a:endParaRPr lang="en-US" sz="1800" dirty="0"/>
                    </a:p>
                  </a:txBody>
                  <a:tcPr marL="91438" marR="91438" marT="45726" marB="45726"/>
                </a:tc>
                <a:tc>
                  <a:txBody>
                    <a:bodyPr/>
                    <a:lstStyle/>
                    <a:p>
                      <a:r>
                        <a:rPr lang="ru-RU" sz="1800" dirty="0"/>
                        <a:t>Доступ</a:t>
                      </a:r>
                      <a:r>
                        <a:rPr lang="ru-RU" sz="1800" baseline="0" dirty="0"/>
                        <a:t> к ресурсу</a:t>
                      </a:r>
                      <a:endParaRPr lang="en-US" sz="1800" dirty="0"/>
                    </a:p>
                  </a:txBody>
                  <a:tcPr marL="91438" marR="91438" marT="45726" marB="45726"/>
                </a:tc>
                <a:tc>
                  <a:txBody>
                    <a:bodyPr/>
                    <a:lstStyle/>
                    <a:p>
                      <a:r>
                        <a:rPr lang="ru-RU" sz="1800" dirty="0"/>
                        <a:t>Описание</a:t>
                      </a:r>
                      <a:endParaRPr lang="en-US" sz="1800" dirty="0"/>
                    </a:p>
                  </a:txBody>
                  <a:tcPr marL="91438" marR="91438" marT="45726" marB="45726"/>
                </a:tc>
                <a:extLst>
                  <a:ext uri="{0D108BD9-81ED-4DB2-BD59-A6C34878D82A}">
                    <a16:rowId xmlns:a16="http://schemas.microsoft.com/office/drawing/2014/main" val="10000"/>
                  </a:ext>
                </a:extLst>
              </a:tr>
              <a:tr h="640171">
                <a:tc>
                  <a:txBody>
                    <a:bodyPr/>
                    <a:lstStyle/>
                    <a:p>
                      <a:r>
                        <a:rPr lang="en-US" sz="1800" b="0" i="0" kern="1200" dirty="0">
                          <a:solidFill>
                            <a:schemeClr val="dk1"/>
                          </a:solidFill>
                          <a:latin typeface="+mn-lt"/>
                          <a:ea typeface="+mn-ea"/>
                          <a:cs typeface="+mn-cs"/>
                        </a:rPr>
                        <a:t>animator/</a:t>
                      </a:r>
                      <a:r>
                        <a:rPr lang="en-US" sz="1800" b="0" i="1" kern="1200" dirty="0">
                          <a:solidFill>
                            <a:schemeClr val="dk1"/>
                          </a:solidFill>
                          <a:latin typeface="+mn-lt"/>
                          <a:ea typeface="+mn-ea"/>
                          <a:cs typeface="+mn-cs"/>
                        </a:rPr>
                        <a:t>filename</a:t>
                      </a:r>
                      <a:r>
                        <a:rPr lang="en-US" sz="1800" b="0" i="0" kern="1200" dirty="0">
                          <a:solidFill>
                            <a:schemeClr val="dk1"/>
                          </a:solidFill>
                          <a:latin typeface="+mn-lt"/>
                          <a:ea typeface="+mn-ea"/>
                          <a:cs typeface="+mn-cs"/>
                        </a:rPr>
                        <a:t>.xml</a:t>
                      </a:r>
                      <a:endParaRPr lang="en-US" sz="1800" dirty="0"/>
                    </a:p>
                  </a:txBody>
                  <a:tcPr marL="91438" marR="91438" marT="45726" marB="45726"/>
                </a:tc>
                <a:tc>
                  <a:txBody>
                    <a:bodyPr/>
                    <a:lstStyle/>
                    <a:p>
                      <a:r>
                        <a:rPr lang="en-US" sz="1800" b="0" i="0" kern="1200" dirty="0">
                          <a:solidFill>
                            <a:schemeClr val="dk1"/>
                          </a:solidFill>
                          <a:latin typeface="+mn-lt"/>
                          <a:ea typeface="+mn-ea"/>
                          <a:cs typeface="+mn-cs"/>
                        </a:rPr>
                        <a:t>Java: </a:t>
                      </a:r>
                      <a:r>
                        <a:rPr lang="en-US" sz="1800" dirty="0" err="1"/>
                        <a:t>R.animator.</a:t>
                      </a:r>
                      <a:r>
                        <a:rPr lang="en-US" sz="1800" i="1" dirty="0" err="1"/>
                        <a:t>filename</a:t>
                      </a:r>
                      <a:endParaRPr lang="en-US" sz="1800" i="1" dirty="0"/>
                    </a:p>
                    <a:p>
                      <a:r>
                        <a:rPr lang="en-US" sz="1800" b="0" i="0" kern="1200" dirty="0">
                          <a:solidFill>
                            <a:schemeClr val="dk1"/>
                          </a:solidFill>
                          <a:latin typeface="+mn-lt"/>
                          <a:ea typeface="+mn-ea"/>
                          <a:cs typeface="+mn-cs"/>
                        </a:rPr>
                        <a:t>XML: </a:t>
                      </a:r>
                      <a:r>
                        <a:rPr lang="en-US" sz="1800" dirty="0"/>
                        <a:t>@[</a:t>
                      </a:r>
                      <a:r>
                        <a:rPr lang="en-US" sz="1800" i="1" dirty="0"/>
                        <a:t>package</a:t>
                      </a:r>
                      <a:r>
                        <a:rPr lang="en-US" sz="1800" dirty="0"/>
                        <a:t>:]animator/</a:t>
                      </a:r>
                      <a:r>
                        <a:rPr lang="en-US" sz="1800" i="1" dirty="0"/>
                        <a:t>filename</a:t>
                      </a:r>
                      <a:endParaRPr lang="en-US" sz="1800" dirty="0"/>
                    </a:p>
                  </a:txBody>
                  <a:tcPr marL="91438" marR="91438" marT="45726" marB="45726"/>
                </a:tc>
                <a:tc>
                  <a:txBody>
                    <a:bodyPr/>
                    <a:lstStyle/>
                    <a:p>
                      <a:r>
                        <a:rPr lang="en-US" sz="1800" dirty="0"/>
                        <a:t>XML</a:t>
                      </a:r>
                      <a:r>
                        <a:rPr lang="en-US" sz="1800" baseline="0" dirty="0"/>
                        <a:t> </a:t>
                      </a:r>
                      <a:r>
                        <a:rPr lang="ru-RU" sz="1800" baseline="0" dirty="0"/>
                        <a:t>файлы для </a:t>
                      </a:r>
                      <a:r>
                        <a:rPr lang="en-US" sz="1800" baseline="0"/>
                        <a:t>property </a:t>
                      </a:r>
                      <a:r>
                        <a:rPr lang="ru-RU" sz="1800" baseline="0" dirty="0"/>
                        <a:t>анимации</a:t>
                      </a:r>
                      <a:endParaRPr lang="en-US" sz="1800" dirty="0"/>
                    </a:p>
                  </a:txBody>
                  <a:tcPr marL="91438" marR="91438" marT="45726" marB="45726"/>
                </a:tc>
                <a:extLst>
                  <a:ext uri="{0D108BD9-81ED-4DB2-BD59-A6C34878D82A}">
                    <a16:rowId xmlns:a16="http://schemas.microsoft.com/office/drawing/2014/main" val="10001"/>
                  </a:ext>
                </a:extLst>
              </a:tr>
              <a:tr h="640171">
                <a:tc>
                  <a:txBody>
                    <a:bodyPr/>
                    <a:lstStyle/>
                    <a:p>
                      <a:r>
                        <a:rPr lang="en-US" sz="1800" b="0" i="0" kern="1200" dirty="0" err="1">
                          <a:solidFill>
                            <a:schemeClr val="dk1"/>
                          </a:solidFill>
                          <a:latin typeface="+mn-lt"/>
                          <a:ea typeface="+mn-ea"/>
                          <a:cs typeface="+mn-cs"/>
                        </a:rPr>
                        <a:t>anim</a:t>
                      </a:r>
                      <a:r>
                        <a:rPr lang="en-US" sz="1800" b="0" i="0" kern="1200" dirty="0">
                          <a:solidFill>
                            <a:schemeClr val="dk1"/>
                          </a:solidFill>
                          <a:latin typeface="+mn-lt"/>
                          <a:ea typeface="+mn-ea"/>
                          <a:cs typeface="+mn-cs"/>
                        </a:rPr>
                        <a:t>/</a:t>
                      </a:r>
                      <a:r>
                        <a:rPr lang="en-US" sz="1800" b="0" i="1" kern="1200" dirty="0">
                          <a:solidFill>
                            <a:schemeClr val="dk1"/>
                          </a:solidFill>
                          <a:latin typeface="+mn-lt"/>
                          <a:ea typeface="+mn-ea"/>
                          <a:cs typeface="+mn-cs"/>
                        </a:rPr>
                        <a:t>filename</a:t>
                      </a:r>
                      <a:r>
                        <a:rPr lang="en-US" sz="1800" b="0" i="0" kern="1200" dirty="0">
                          <a:solidFill>
                            <a:schemeClr val="dk1"/>
                          </a:solidFill>
                          <a:latin typeface="+mn-lt"/>
                          <a:ea typeface="+mn-ea"/>
                          <a:cs typeface="+mn-cs"/>
                        </a:rPr>
                        <a:t>.xml</a:t>
                      </a:r>
                      <a:endParaRPr lang="en-US" sz="1800" dirty="0"/>
                    </a:p>
                  </a:txBody>
                  <a:tcPr marL="91438" marR="91438" marT="45726" marB="45726"/>
                </a:tc>
                <a:tc>
                  <a:txBody>
                    <a:bodyPr/>
                    <a:lstStyle/>
                    <a:p>
                      <a:r>
                        <a:rPr lang="en-US" sz="1800" b="0" i="0" kern="1200" dirty="0">
                          <a:solidFill>
                            <a:schemeClr val="dk1"/>
                          </a:solidFill>
                          <a:latin typeface="+mn-lt"/>
                          <a:ea typeface="+mn-ea"/>
                          <a:cs typeface="+mn-cs"/>
                        </a:rPr>
                        <a:t>Java: </a:t>
                      </a:r>
                      <a:r>
                        <a:rPr lang="en-US" sz="1800" dirty="0" err="1"/>
                        <a:t>R.anim.</a:t>
                      </a:r>
                      <a:r>
                        <a:rPr lang="en-US" sz="1800" i="1" dirty="0" err="1"/>
                        <a:t>filename</a:t>
                      </a:r>
                      <a:endParaRPr lang="en-US" sz="1800" i="1" dirty="0"/>
                    </a:p>
                    <a:p>
                      <a:r>
                        <a:rPr lang="en-US" sz="1800" b="0" i="0" kern="1200" dirty="0">
                          <a:solidFill>
                            <a:schemeClr val="dk1"/>
                          </a:solidFill>
                          <a:latin typeface="+mn-lt"/>
                          <a:ea typeface="+mn-ea"/>
                          <a:cs typeface="+mn-cs"/>
                        </a:rPr>
                        <a:t>XML: </a:t>
                      </a:r>
                      <a:r>
                        <a:rPr lang="en-US" sz="1800" dirty="0"/>
                        <a:t>@[</a:t>
                      </a:r>
                      <a:r>
                        <a:rPr lang="en-US" sz="1800" i="1" dirty="0"/>
                        <a:t>package</a:t>
                      </a:r>
                      <a:r>
                        <a:rPr lang="en-US" sz="1800" dirty="0"/>
                        <a:t>:]</a:t>
                      </a:r>
                      <a:r>
                        <a:rPr lang="en-US" sz="1800" dirty="0" err="1"/>
                        <a:t>anim</a:t>
                      </a:r>
                      <a:r>
                        <a:rPr lang="en-US" sz="1800" dirty="0"/>
                        <a:t>/</a:t>
                      </a:r>
                      <a:r>
                        <a:rPr lang="en-US" sz="1800" i="1" dirty="0"/>
                        <a:t>filename</a:t>
                      </a:r>
                      <a:endParaRPr lang="en-US" sz="1800" dirty="0"/>
                    </a:p>
                  </a:txBody>
                  <a:tcPr marL="91438" marR="91438" marT="45726" marB="45726"/>
                </a:tc>
                <a:tc>
                  <a:txBody>
                    <a:bodyPr/>
                    <a:lstStyle/>
                    <a:p>
                      <a:r>
                        <a:rPr lang="en-US" sz="1800" dirty="0"/>
                        <a:t>XML</a:t>
                      </a:r>
                      <a:r>
                        <a:rPr lang="en-US" sz="1800" baseline="0" dirty="0"/>
                        <a:t> </a:t>
                      </a:r>
                      <a:r>
                        <a:rPr lang="ru-RU" sz="1800" baseline="0" dirty="0"/>
                        <a:t>файлы для </a:t>
                      </a:r>
                      <a:r>
                        <a:rPr lang="en-US" sz="1800" baseline="0" dirty="0" err="1"/>
                        <a:t>tween</a:t>
                      </a:r>
                      <a:r>
                        <a:rPr lang="en-US" sz="1800" baseline="0" dirty="0"/>
                        <a:t> </a:t>
                      </a:r>
                      <a:r>
                        <a:rPr lang="ru-RU" sz="1800" baseline="0" dirty="0"/>
                        <a:t>анимации</a:t>
                      </a:r>
                      <a:endParaRPr lang="en-US" sz="1800" dirty="0"/>
                    </a:p>
                  </a:txBody>
                  <a:tcPr marL="91438" marR="91438" marT="45726" marB="45726"/>
                </a:tc>
                <a:extLst>
                  <a:ext uri="{0D108BD9-81ED-4DB2-BD59-A6C34878D82A}">
                    <a16:rowId xmlns:a16="http://schemas.microsoft.com/office/drawing/2014/main" val="10002"/>
                  </a:ext>
                </a:extLst>
              </a:tr>
              <a:tr h="640171">
                <a:tc>
                  <a:txBody>
                    <a:bodyPr/>
                    <a:lstStyle/>
                    <a:p>
                      <a:r>
                        <a:rPr lang="en-US" sz="1800" dirty="0"/>
                        <a:t>color/filename.xml</a:t>
                      </a:r>
                    </a:p>
                  </a:txBody>
                  <a:tcPr marL="91438" marR="91438" marT="45726" marB="45726"/>
                </a:tc>
                <a:tc>
                  <a:txBody>
                    <a:bodyPr/>
                    <a:lstStyle/>
                    <a:p>
                      <a:r>
                        <a:rPr lang="en-US" sz="1800" b="0" i="0" kern="1200" dirty="0">
                          <a:solidFill>
                            <a:schemeClr val="dk1"/>
                          </a:solidFill>
                          <a:latin typeface="+mn-lt"/>
                          <a:ea typeface="+mn-ea"/>
                          <a:cs typeface="+mn-cs"/>
                        </a:rPr>
                        <a:t>Java: </a:t>
                      </a:r>
                      <a:r>
                        <a:rPr lang="en-US" sz="1800" dirty="0" err="1"/>
                        <a:t>R.color.</a:t>
                      </a:r>
                      <a:r>
                        <a:rPr lang="en-US" sz="1800" i="1" dirty="0" err="1"/>
                        <a:t>filename</a:t>
                      </a:r>
                      <a:endParaRPr lang="en-US" sz="1800" i="1" dirty="0"/>
                    </a:p>
                    <a:p>
                      <a:r>
                        <a:rPr lang="en-US" sz="1800" b="0" i="0" kern="1200" dirty="0">
                          <a:solidFill>
                            <a:schemeClr val="dk1"/>
                          </a:solidFill>
                          <a:latin typeface="+mn-lt"/>
                          <a:ea typeface="+mn-ea"/>
                          <a:cs typeface="+mn-cs"/>
                        </a:rPr>
                        <a:t>XML: </a:t>
                      </a:r>
                      <a:r>
                        <a:rPr lang="en-US" sz="1800" dirty="0"/>
                        <a:t>@[</a:t>
                      </a:r>
                      <a:r>
                        <a:rPr lang="en-US" sz="1800" i="1" dirty="0"/>
                        <a:t>package</a:t>
                      </a:r>
                      <a:r>
                        <a:rPr lang="en-US" sz="1800" dirty="0"/>
                        <a:t>:]color/</a:t>
                      </a:r>
                      <a:r>
                        <a:rPr lang="en-US" sz="1800" i="1" dirty="0"/>
                        <a:t>filename</a:t>
                      </a:r>
                      <a:endParaRPr lang="en-US" sz="1800" dirty="0"/>
                    </a:p>
                  </a:txBody>
                  <a:tcPr marL="91438" marR="91438"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XML</a:t>
                      </a:r>
                      <a:r>
                        <a:rPr lang="en-US" sz="1800" baseline="0" dirty="0"/>
                        <a:t> </a:t>
                      </a:r>
                      <a:r>
                        <a:rPr lang="ru-RU" sz="1800" baseline="0" dirty="0"/>
                        <a:t>файлы для </a:t>
                      </a:r>
                      <a:r>
                        <a:rPr lang="en-US" sz="1800" baseline="0" dirty="0"/>
                        <a:t>color state list</a:t>
                      </a:r>
                      <a:endParaRPr lang="en-US" sz="1800" dirty="0"/>
                    </a:p>
                  </a:txBody>
                  <a:tcPr marL="91438" marR="91438" marT="45726" marB="45726"/>
                </a:tc>
                <a:extLst>
                  <a:ext uri="{0D108BD9-81ED-4DB2-BD59-A6C34878D82A}">
                    <a16:rowId xmlns:a16="http://schemas.microsoft.com/office/drawing/2014/main" val="10003"/>
                  </a:ext>
                </a:extLst>
              </a:tr>
              <a:tr h="640171">
                <a:tc>
                  <a:txBody>
                    <a:bodyPr/>
                    <a:lstStyle/>
                    <a:p>
                      <a:r>
                        <a:rPr lang="en-US" sz="1800" b="0" i="0" kern="1200" dirty="0">
                          <a:solidFill>
                            <a:schemeClr val="dk1"/>
                          </a:solidFill>
                          <a:latin typeface="+mn-lt"/>
                          <a:ea typeface="+mn-ea"/>
                          <a:cs typeface="+mn-cs"/>
                        </a:rPr>
                        <a:t>raw/</a:t>
                      </a:r>
                      <a:r>
                        <a:rPr lang="en-US" sz="1800" b="0" i="1" kern="1200" dirty="0">
                          <a:solidFill>
                            <a:schemeClr val="dk1"/>
                          </a:solidFill>
                          <a:latin typeface="+mn-lt"/>
                          <a:ea typeface="+mn-ea"/>
                          <a:cs typeface="+mn-cs"/>
                        </a:rPr>
                        <a:t>filename</a:t>
                      </a:r>
                      <a:r>
                        <a:rPr lang="en-US" sz="1800" b="0" i="0" kern="1200" dirty="0">
                          <a:solidFill>
                            <a:schemeClr val="dk1"/>
                          </a:solidFill>
                          <a:latin typeface="+mn-lt"/>
                          <a:ea typeface="+mn-ea"/>
                          <a:cs typeface="+mn-cs"/>
                        </a:rPr>
                        <a:t>.</a:t>
                      </a:r>
                      <a:r>
                        <a:rPr lang="ru-RU" sz="1800" b="0" i="0" kern="1200" dirty="0">
                          <a:solidFill>
                            <a:schemeClr val="dk1"/>
                          </a:solidFill>
                          <a:latin typeface="+mn-lt"/>
                          <a:ea typeface="+mn-ea"/>
                          <a:cs typeface="+mn-cs"/>
                        </a:rPr>
                        <a:t>???</a:t>
                      </a:r>
                      <a:endParaRPr lang="en-US" sz="1800" dirty="0"/>
                    </a:p>
                  </a:txBody>
                  <a:tcPr marL="91438" marR="91438" marT="45726" marB="45726"/>
                </a:tc>
                <a:tc>
                  <a:txBody>
                    <a:bodyPr/>
                    <a:lstStyle/>
                    <a:p>
                      <a:r>
                        <a:rPr lang="en-US" sz="1800" b="0" i="0" kern="1200" dirty="0">
                          <a:solidFill>
                            <a:schemeClr val="dk1"/>
                          </a:solidFill>
                          <a:latin typeface="+mn-lt"/>
                          <a:ea typeface="+mn-ea"/>
                          <a:cs typeface="+mn-cs"/>
                        </a:rPr>
                        <a:t>Java: </a:t>
                      </a:r>
                      <a:r>
                        <a:rPr lang="en-US" sz="1800" dirty="0" err="1"/>
                        <a:t>R.raw.</a:t>
                      </a:r>
                      <a:r>
                        <a:rPr lang="en-US" sz="1800" i="1" dirty="0" err="1"/>
                        <a:t>filename</a:t>
                      </a:r>
                      <a:endParaRPr lang="en-US" sz="1800" i="1" dirty="0"/>
                    </a:p>
                    <a:p>
                      <a:r>
                        <a:rPr lang="en-US" sz="1800" b="0" i="0" kern="1200" dirty="0">
                          <a:solidFill>
                            <a:schemeClr val="dk1"/>
                          </a:solidFill>
                          <a:latin typeface="+mn-lt"/>
                          <a:ea typeface="+mn-ea"/>
                          <a:cs typeface="+mn-cs"/>
                        </a:rPr>
                        <a:t>XML: </a:t>
                      </a:r>
                      <a:r>
                        <a:rPr lang="en-US" sz="1800" dirty="0"/>
                        <a:t>@[</a:t>
                      </a:r>
                      <a:r>
                        <a:rPr lang="en-US" sz="1800" i="1" dirty="0"/>
                        <a:t>package</a:t>
                      </a:r>
                      <a:r>
                        <a:rPr lang="en-US" sz="1800" dirty="0"/>
                        <a:t>:]raw/</a:t>
                      </a:r>
                      <a:r>
                        <a:rPr lang="en-US" sz="1800" i="1" dirty="0"/>
                        <a:t>filename</a:t>
                      </a:r>
                      <a:endParaRPr lang="en-US" sz="1800" dirty="0"/>
                    </a:p>
                  </a:txBody>
                  <a:tcPr marL="91438" marR="91438" marT="45726" marB="45726"/>
                </a:tc>
                <a:tc>
                  <a:txBody>
                    <a:bodyPr/>
                    <a:lstStyle/>
                    <a:p>
                      <a:r>
                        <a:rPr lang="ru-RU" sz="1800" dirty="0"/>
                        <a:t>Неинтерпретируемый</a:t>
                      </a:r>
                      <a:r>
                        <a:rPr lang="ru-RU" sz="1800" baseline="0" dirty="0"/>
                        <a:t> ресурс</a:t>
                      </a:r>
                      <a:endParaRPr lang="en-US" sz="1800" dirty="0"/>
                    </a:p>
                  </a:txBody>
                  <a:tcPr marL="91438" marR="91438" marT="45726" marB="45726"/>
                </a:tc>
                <a:extLst>
                  <a:ext uri="{0D108BD9-81ED-4DB2-BD59-A6C34878D82A}">
                    <a16:rowId xmlns:a16="http://schemas.microsoft.com/office/drawing/2014/main" val="10004"/>
                  </a:ext>
                </a:extLst>
              </a:tr>
              <a:tr h="640171">
                <a:tc>
                  <a:txBody>
                    <a:bodyPr/>
                    <a:lstStyle/>
                    <a:p>
                      <a:r>
                        <a:rPr lang="en-US" sz="1800" b="0" i="0" kern="1200" dirty="0">
                          <a:solidFill>
                            <a:schemeClr val="dk1"/>
                          </a:solidFill>
                          <a:latin typeface="+mn-lt"/>
                          <a:ea typeface="+mn-ea"/>
                          <a:cs typeface="+mn-cs"/>
                        </a:rPr>
                        <a:t>menu/filename.xml</a:t>
                      </a:r>
                      <a:endParaRPr lang="en-US" sz="1800" dirty="0"/>
                    </a:p>
                  </a:txBody>
                  <a:tcPr marL="91438" marR="91438" marT="45726" marB="45726"/>
                </a:tc>
                <a:tc>
                  <a:txBody>
                    <a:bodyPr/>
                    <a:lstStyle/>
                    <a:p>
                      <a:r>
                        <a:rPr lang="en-US" sz="1800" b="0" i="0" kern="1200" dirty="0">
                          <a:solidFill>
                            <a:schemeClr val="dk1"/>
                          </a:solidFill>
                          <a:latin typeface="+mn-lt"/>
                          <a:ea typeface="+mn-ea"/>
                          <a:cs typeface="+mn-cs"/>
                        </a:rPr>
                        <a:t>Java: </a:t>
                      </a:r>
                      <a:r>
                        <a:rPr lang="en-US" sz="1800" dirty="0" err="1"/>
                        <a:t>R.menu.</a:t>
                      </a:r>
                      <a:r>
                        <a:rPr lang="en-US" sz="1800" i="1" dirty="0" err="1"/>
                        <a:t>filename</a:t>
                      </a:r>
                      <a:endParaRPr lang="en-US" sz="1800" i="1" dirty="0"/>
                    </a:p>
                    <a:p>
                      <a:r>
                        <a:rPr lang="en-US" sz="1800" b="0" i="0" kern="1200" dirty="0">
                          <a:solidFill>
                            <a:schemeClr val="dk1"/>
                          </a:solidFill>
                          <a:latin typeface="+mn-lt"/>
                          <a:ea typeface="+mn-ea"/>
                          <a:cs typeface="+mn-cs"/>
                        </a:rPr>
                        <a:t>XML: </a:t>
                      </a:r>
                      <a:r>
                        <a:rPr lang="en-US" sz="1800" dirty="0"/>
                        <a:t>@[</a:t>
                      </a:r>
                      <a:r>
                        <a:rPr lang="en-US" sz="1800" i="1" dirty="0"/>
                        <a:t>package</a:t>
                      </a:r>
                      <a:r>
                        <a:rPr lang="en-US" sz="1800" dirty="0"/>
                        <a:t>:]</a:t>
                      </a:r>
                      <a:r>
                        <a:rPr lang="en-US" sz="1800" b="0" i="0" kern="1200" dirty="0">
                          <a:solidFill>
                            <a:schemeClr val="dk1"/>
                          </a:solidFill>
                          <a:latin typeface="+mn-lt"/>
                          <a:ea typeface="+mn-ea"/>
                          <a:cs typeface="+mn-cs"/>
                        </a:rPr>
                        <a:t>menu</a:t>
                      </a:r>
                      <a:r>
                        <a:rPr lang="en-US" sz="1800" dirty="0"/>
                        <a:t>/</a:t>
                      </a:r>
                      <a:r>
                        <a:rPr lang="en-US" sz="1800" i="1" dirty="0"/>
                        <a:t>filename</a:t>
                      </a:r>
                      <a:endParaRPr lang="en-US" sz="1800" dirty="0"/>
                    </a:p>
                  </a:txBody>
                  <a:tcPr marL="91438" marR="91438" marT="45726" marB="45726"/>
                </a:tc>
                <a:tc>
                  <a:txBody>
                    <a:bodyPr/>
                    <a:lstStyle/>
                    <a:p>
                      <a:r>
                        <a:rPr lang="ru-RU" sz="1800" dirty="0"/>
                        <a:t>Меню</a:t>
                      </a:r>
                      <a:endParaRPr lang="en-US" sz="1800" dirty="0"/>
                    </a:p>
                  </a:txBody>
                  <a:tcPr marL="91438" marR="91438" marT="45726" marB="45726"/>
                </a:tc>
                <a:extLst>
                  <a:ext uri="{0D108BD9-81ED-4DB2-BD59-A6C34878D82A}">
                    <a16:rowId xmlns:a16="http://schemas.microsoft.com/office/drawing/2014/main" val="10005"/>
                  </a:ext>
                </a:extLst>
              </a:tr>
              <a:tr h="914529">
                <a:tc>
                  <a:txBody>
                    <a:bodyPr/>
                    <a:lstStyle/>
                    <a:p>
                      <a:r>
                        <a:rPr lang="en-US" sz="1800" dirty="0"/>
                        <a:t>xml/filename.xml</a:t>
                      </a:r>
                    </a:p>
                  </a:txBody>
                  <a:tcPr marL="91438" marR="91438" marT="45726" marB="45726"/>
                </a:tc>
                <a:tc>
                  <a:txBody>
                    <a:bodyPr/>
                    <a:lstStyle/>
                    <a:p>
                      <a:r>
                        <a:rPr lang="en-US" sz="1800" b="0" i="0" kern="1200" dirty="0">
                          <a:solidFill>
                            <a:schemeClr val="dk1"/>
                          </a:solidFill>
                          <a:latin typeface="+mn-lt"/>
                          <a:ea typeface="+mn-ea"/>
                          <a:cs typeface="+mn-cs"/>
                        </a:rPr>
                        <a:t>Java: </a:t>
                      </a:r>
                      <a:r>
                        <a:rPr lang="en-US" sz="1800" dirty="0" err="1"/>
                        <a:t>R.xml.</a:t>
                      </a:r>
                      <a:r>
                        <a:rPr lang="en-US" sz="1800" i="1" dirty="0" err="1"/>
                        <a:t>filename</a:t>
                      </a:r>
                      <a:endParaRPr lang="en-US" sz="1800" i="1" dirty="0"/>
                    </a:p>
                    <a:p>
                      <a:r>
                        <a:rPr lang="en-US" sz="1800" b="0" i="0" kern="1200" dirty="0">
                          <a:solidFill>
                            <a:schemeClr val="dk1"/>
                          </a:solidFill>
                          <a:latin typeface="+mn-lt"/>
                          <a:ea typeface="+mn-ea"/>
                          <a:cs typeface="+mn-cs"/>
                        </a:rPr>
                        <a:t>XML: </a:t>
                      </a:r>
                      <a:r>
                        <a:rPr lang="en-US" sz="1800" dirty="0"/>
                        <a:t>@[</a:t>
                      </a:r>
                      <a:r>
                        <a:rPr lang="en-US" sz="1800" i="1" dirty="0"/>
                        <a:t>package</a:t>
                      </a:r>
                      <a:r>
                        <a:rPr lang="en-US" sz="1800" dirty="0"/>
                        <a:t>:]</a:t>
                      </a:r>
                      <a:r>
                        <a:rPr lang="en-US" sz="1800" b="0" i="0" kern="1200" dirty="0">
                          <a:solidFill>
                            <a:schemeClr val="dk1"/>
                          </a:solidFill>
                          <a:latin typeface="+mn-lt"/>
                          <a:ea typeface="+mn-ea"/>
                          <a:cs typeface="+mn-cs"/>
                        </a:rPr>
                        <a:t>xml</a:t>
                      </a:r>
                      <a:r>
                        <a:rPr lang="en-US" sz="1800" dirty="0"/>
                        <a:t>/</a:t>
                      </a:r>
                      <a:r>
                        <a:rPr lang="en-US" sz="1800" i="1" dirty="0"/>
                        <a:t>filename</a:t>
                      </a:r>
                      <a:endParaRPr lang="en-US" sz="1800" dirty="0"/>
                    </a:p>
                  </a:txBody>
                  <a:tcPr marL="91438" marR="91438" marT="45726" marB="45726"/>
                </a:tc>
                <a:tc>
                  <a:txBody>
                    <a:bodyPr/>
                    <a:lstStyle/>
                    <a:p>
                      <a:r>
                        <a:rPr lang="en-US" sz="1800" dirty="0"/>
                        <a:t>XML</a:t>
                      </a:r>
                      <a:r>
                        <a:rPr lang="en-US" sz="1800" baseline="0" dirty="0"/>
                        <a:t> </a:t>
                      </a:r>
                      <a:r>
                        <a:rPr lang="ru-RU" sz="1800" baseline="0" dirty="0"/>
                        <a:t>файл произвольной природы</a:t>
                      </a:r>
                      <a:endParaRPr lang="en-US" sz="1800" dirty="0"/>
                    </a:p>
                  </a:txBody>
                  <a:tcPr marL="91438" marR="91438" marT="45726" marB="45726"/>
                </a:tc>
                <a:extLst>
                  <a:ext uri="{0D108BD9-81ED-4DB2-BD59-A6C34878D82A}">
                    <a16:rowId xmlns:a16="http://schemas.microsoft.com/office/drawing/2014/main" val="10006"/>
                  </a:ext>
                </a:extLst>
              </a:tr>
            </a:tbl>
          </a:graphicData>
        </a:graphic>
      </p:graphicFrame>
      <p:sp>
        <p:nvSpPr>
          <p:cNvPr id="4" name="Date Placeholder 3">
            <a:extLst>
              <a:ext uri="{FF2B5EF4-FFF2-40B4-BE49-F238E27FC236}">
                <a16:creationId xmlns:a16="http://schemas.microsoft.com/office/drawing/2014/main" id="{C5D36358-455D-4DCD-8B16-74C865CBEE94}"/>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716A3035-E160-493A-B1FD-30CEF572E1C8}"/>
              </a:ext>
            </a:extLst>
          </p:cNvPr>
          <p:cNvSpPr>
            <a:spLocks noGrp="1"/>
          </p:cNvSpPr>
          <p:nvPr>
            <p:ph type="ftr" sz="quarter" idx="11"/>
          </p:nvPr>
        </p:nvSpPr>
        <p:spPr/>
        <p:txBody>
          <a:bodyPr/>
          <a:lstStyle/>
          <a:p>
            <a:pPr>
              <a:defRPr/>
            </a:pPr>
            <a:r>
              <a:rPr lang="en-US"/>
              <a:t>Creative Commons Attribution-ShareAlike 3.0</a:t>
            </a:r>
          </a:p>
        </p:txBody>
      </p:sp>
      <p:sp>
        <p:nvSpPr>
          <p:cNvPr id="51239" name="Slide Number Placeholder 5">
            <a:extLst>
              <a:ext uri="{FF2B5EF4-FFF2-40B4-BE49-F238E27FC236}">
                <a16:creationId xmlns:a16="http://schemas.microsoft.com/office/drawing/2014/main" id="{DD9EA5FB-4030-4628-9450-D0CBFB8A44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D13022-E6A3-4717-9153-7B1FF81E03AA}" type="slidenum">
              <a:rPr lang="en-US" altLang="ru-RU" sz="1200">
                <a:solidFill>
                  <a:srgbClr val="898989"/>
                </a:solidFill>
              </a:rPr>
              <a:pPr>
                <a:spcBef>
                  <a:spcPct val="0"/>
                </a:spcBef>
                <a:buFontTx/>
                <a:buNone/>
              </a:pPr>
              <a:t>43</a:t>
            </a:fld>
            <a:endParaRPr lang="en-US" altLang="ru-RU"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6">
            <a:extLst>
              <a:ext uri="{FF2B5EF4-FFF2-40B4-BE49-F238E27FC236}">
                <a16:creationId xmlns:a16="http://schemas.microsoft.com/office/drawing/2014/main" id="{1033CFCC-AEDF-4251-8848-99986FE66E59}"/>
              </a:ext>
            </a:extLst>
          </p:cNvPr>
          <p:cNvSpPr>
            <a:spLocks noGrp="1"/>
          </p:cNvSpPr>
          <p:nvPr>
            <p:ph type="title"/>
          </p:nvPr>
        </p:nvSpPr>
        <p:spPr/>
        <p:txBody>
          <a:bodyPr/>
          <a:lstStyle/>
          <a:p>
            <a:r>
              <a:rPr lang="ru-RU" altLang="ru-RU"/>
              <a:t>Демонстрация</a:t>
            </a:r>
            <a:endParaRPr lang="en-US" altLang="ru-RU"/>
          </a:p>
        </p:txBody>
      </p:sp>
      <p:sp>
        <p:nvSpPr>
          <p:cNvPr id="52227" name="Content Placeholder 7">
            <a:extLst>
              <a:ext uri="{FF2B5EF4-FFF2-40B4-BE49-F238E27FC236}">
                <a16:creationId xmlns:a16="http://schemas.microsoft.com/office/drawing/2014/main" id="{E7F98BC8-F0B2-43D5-9AD4-16AEE2AE6254}"/>
              </a:ext>
            </a:extLst>
          </p:cNvPr>
          <p:cNvSpPr>
            <a:spLocks noGrp="1"/>
          </p:cNvSpPr>
          <p:nvPr>
            <p:ph idx="1"/>
          </p:nvPr>
        </p:nvSpPr>
        <p:spPr/>
        <p:txBody>
          <a:bodyPr/>
          <a:lstStyle/>
          <a:p>
            <a:pPr>
              <a:buFont typeface="Arial" panose="020B0604020202020204" pitchFamily="34" charset="0"/>
              <a:buNone/>
            </a:pPr>
            <a:endParaRPr lang="ru-RU" altLang="ru-RU"/>
          </a:p>
        </p:txBody>
      </p:sp>
      <p:sp>
        <p:nvSpPr>
          <p:cNvPr id="4" name="Date Placeholder 3">
            <a:extLst>
              <a:ext uri="{FF2B5EF4-FFF2-40B4-BE49-F238E27FC236}">
                <a16:creationId xmlns:a16="http://schemas.microsoft.com/office/drawing/2014/main" id="{9A5240C8-1A1A-4185-872C-CE4DE7065579}"/>
              </a:ext>
            </a:extLst>
          </p:cNvPr>
          <p:cNvSpPr>
            <a:spLocks noGrp="1"/>
          </p:cNvSpPr>
          <p:nvPr>
            <p:ph type="dt" sz="quarter" idx="10"/>
          </p:nvPr>
        </p:nvSpPr>
        <p:spPr/>
        <p:txBody>
          <a:bodyPr/>
          <a:lstStyle/>
          <a:p>
            <a:pPr>
              <a:defRPr/>
            </a:pPr>
            <a:r>
              <a:rPr lang="ru-RU"/>
              <a:t>05.09.2019</a:t>
            </a:r>
            <a:endParaRPr lang="en-US" dirty="0"/>
          </a:p>
        </p:txBody>
      </p:sp>
      <p:sp>
        <p:nvSpPr>
          <p:cNvPr id="5" name="Footer Placeholder 4">
            <a:extLst>
              <a:ext uri="{FF2B5EF4-FFF2-40B4-BE49-F238E27FC236}">
                <a16:creationId xmlns:a16="http://schemas.microsoft.com/office/drawing/2014/main" id="{765352CF-DFCC-433B-803F-8F4FD764922B}"/>
              </a:ext>
            </a:extLst>
          </p:cNvPr>
          <p:cNvSpPr>
            <a:spLocks noGrp="1"/>
          </p:cNvSpPr>
          <p:nvPr>
            <p:ph type="ftr" sz="quarter" idx="11"/>
          </p:nvPr>
        </p:nvSpPr>
        <p:spPr/>
        <p:txBody>
          <a:bodyPr/>
          <a:lstStyle/>
          <a:p>
            <a:pPr>
              <a:defRPr/>
            </a:pPr>
            <a:r>
              <a:rPr lang="en-US"/>
              <a:t>Creative Commons Attribution-ShareAlike 3.0</a:t>
            </a:r>
          </a:p>
        </p:txBody>
      </p:sp>
      <p:sp>
        <p:nvSpPr>
          <p:cNvPr id="52230" name="Slide Number Placeholder 5">
            <a:extLst>
              <a:ext uri="{FF2B5EF4-FFF2-40B4-BE49-F238E27FC236}">
                <a16:creationId xmlns:a16="http://schemas.microsoft.com/office/drawing/2014/main" id="{E09058A9-BBC2-4092-9BAA-1ED2E5A7ED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3BF3544-3565-46B8-BB95-E361C76BA78C}" type="slidenum">
              <a:rPr lang="en-US" altLang="ru-RU" sz="1200">
                <a:solidFill>
                  <a:srgbClr val="898989"/>
                </a:solidFill>
              </a:rPr>
              <a:pPr>
                <a:spcBef>
                  <a:spcPct val="0"/>
                </a:spcBef>
                <a:buFontTx/>
                <a:buNone/>
              </a:pPr>
              <a:t>44</a:t>
            </a:fld>
            <a:endParaRPr lang="en-US" altLang="ru-RU"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B09F6CEE-55F2-4F2E-8B46-F01BE57F0ACB}"/>
              </a:ext>
            </a:extLst>
          </p:cNvPr>
          <p:cNvSpPr>
            <a:spLocks noGrp="1"/>
          </p:cNvSpPr>
          <p:nvPr>
            <p:ph type="title"/>
          </p:nvPr>
        </p:nvSpPr>
        <p:spPr/>
        <p:txBody>
          <a:bodyPr/>
          <a:lstStyle/>
          <a:p>
            <a:pPr eaLnBrk="1" hangingPunct="1"/>
            <a:r>
              <a:rPr lang="ru-RU" altLang="ru-RU"/>
              <a:t>Список источников</a:t>
            </a:r>
            <a:endParaRPr lang="en-US" altLang="ru-RU"/>
          </a:p>
        </p:txBody>
      </p:sp>
      <p:sp>
        <p:nvSpPr>
          <p:cNvPr id="53251" name="Content Placeholder 2">
            <a:extLst>
              <a:ext uri="{FF2B5EF4-FFF2-40B4-BE49-F238E27FC236}">
                <a16:creationId xmlns:a16="http://schemas.microsoft.com/office/drawing/2014/main" id="{AA45DBF8-48A3-4BE7-BD2A-238DDAB44E52}"/>
              </a:ext>
            </a:extLst>
          </p:cNvPr>
          <p:cNvSpPr>
            <a:spLocks noGrp="1"/>
          </p:cNvSpPr>
          <p:nvPr>
            <p:ph idx="1"/>
          </p:nvPr>
        </p:nvSpPr>
        <p:spPr/>
        <p:txBody>
          <a:bodyPr/>
          <a:lstStyle/>
          <a:p>
            <a:pPr eaLnBrk="1" hangingPunct="1"/>
            <a:r>
              <a:rPr lang="en-US" altLang="ru-RU" dirty="0">
                <a:hlinkClick r:id="rId2"/>
              </a:rPr>
              <a:t>http://developer.android.com</a:t>
            </a:r>
            <a:endParaRPr lang="en-US" altLang="ru-RU" dirty="0"/>
          </a:p>
          <a:p>
            <a:pPr eaLnBrk="1" hangingPunct="1"/>
            <a:r>
              <a:rPr lang="en-US" altLang="ru-RU" dirty="0">
                <a:hlinkClick r:id="rId3"/>
              </a:rPr>
              <a:t>http://sources.android.com</a:t>
            </a:r>
            <a:r>
              <a:rPr lang="en-US" altLang="ru-RU" dirty="0"/>
              <a:t> </a:t>
            </a:r>
          </a:p>
          <a:p>
            <a:pPr eaLnBrk="1" hangingPunct="1"/>
            <a:r>
              <a:rPr lang="en-US" dirty="0">
                <a:hlinkClick r:id="rId4"/>
              </a:rPr>
              <a:t>https://www.udacity.com/course/developing-android-apps-with-kotlin--ud9012</a:t>
            </a:r>
            <a:endParaRPr lang="en-US" altLang="ru-RU" dirty="0"/>
          </a:p>
          <a:p>
            <a:pPr eaLnBrk="1" hangingPunct="1"/>
            <a:endParaRPr lang="en-US" altLang="ru-RU" dirty="0"/>
          </a:p>
        </p:txBody>
      </p:sp>
      <p:sp>
        <p:nvSpPr>
          <p:cNvPr id="53252" name="Slide Number Placeholder 3">
            <a:extLst>
              <a:ext uri="{FF2B5EF4-FFF2-40B4-BE49-F238E27FC236}">
                <a16:creationId xmlns:a16="http://schemas.microsoft.com/office/drawing/2014/main" id="{51F8BF35-312E-4F6F-B17E-C38D4A88A0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9F8D0F-E5E6-4EC6-9DA8-06BB22923E2C}" type="slidenum">
              <a:rPr lang="en-US" altLang="ru-RU" sz="1200">
                <a:solidFill>
                  <a:srgbClr val="898989"/>
                </a:solidFill>
              </a:rPr>
              <a:pPr>
                <a:spcBef>
                  <a:spcPct val="0"/>
                </a:spcBef>
                <a:buFontTx/>
                <a:buNone/>
              </a:pPr>
              <a:t>45</a:t>
            </a:fld>
            <a:endParaRPr lang="en-US" altLang="ru-RU" sz="1200">
              <a:solidFill>
                <a:srgbClr val="898989"/>
              </a:solidFill>
            </a:endParaRPr>
          </a:p>
        </p:txBody>
      </p:sp>
      <p:sp>
        <p:nvSpPr>
          <p:cNvPr id="5" name="Footer Placeholder 4">
            <a:extLst>
              <a:ext uri="{FF2B5EF4-FFF2-40B4-BE49-F238E27FC236}">
                <a16:creationId xmlns:a16="http://schemas.microsoft.com/office/drawing/2014/main" id="{29668AD0-641F-4017-A588-2C4C96F2D7B6}"/>
              </a:ext>
            </a:extLst>
          </p:cNvPr>
          <p:cNvSpPr>
            <a:spLocks noGrp="1"/>
          </p:cNvSpPr>
          <p:nvPr>
            <p:ph type="ftr" sz="quarter" idx="11"/>
          </p:nvPr>
        </p:nvSpPr>
        <p:spPr/>
        <p:txBody>
          <a:bodyPr/>
          <a:lstStyle/>
          <a:p>
            <a:pPr>
              <a:defRPr/>
            </a:pPr>
            <a:r>
              <a:rPr lang="en-US"/>
              <a:t>Creative Commons Attribution-ShareAlike 3.0</a:t>
            </a:r>
          </a:p>
        </p:txBody>
      </p:sp>
      <p:sp>
        <p:nvSpPr>
          <p:cNvPr id="6" name="Date Placeholder 5">
            <a:extLst>
              <a:ext uri="{FF2B5EF4-FFF2-40B4-BE49-F238E27FC236}">
                <a16:creationId xmlns:a16="http://schemas.microsoft.com/office/drawing/2014/main" id="{7A6F9340-1A25-4F1A-8859-F3CDE5218A2B}"/>
              </a:ext>
            </a:extLst>
          </p:cNvPr>
          <p:cNvSpPr>
            <a:spLocks noGrp="1"/>
          </p:cNvSpPr>
          <p:nvPr>
            <p:ph type="dt" sz="quarter" idx="10"/>
          </p:nvPr>
        </p:nvSpPr>
        <p:spPr/>
        <p:txBody>
          <a:bodyPr/>
          <a:lstStyle/>
          <a:p>
            <a:pPr>
              <a:defRPr/>
            </a:pPr>
            <a:r>
              <a:rPr lang="ru-RU"/>
              <a:t>05.09.2019</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F8FA7C7-752B-4800-B4E5-0E8A4EBB2A6A}"/>
              </a:ext>
            </a:extLst>
          </p:cNvPr>
          <p:cNvSpPr>
            <a:spLocks noGrp="1"/>
          </p:cNvSpPr>
          <p:nvPr>
            <p:ph type="title"/>
          </p:nvPr>
        </p:nvSpPr>
        <p:spPr/>
        <p:txBody>
          <a:bodyPr/>
          <a:lstStyle/>
          <a:p>
            <a:r>
              <a:rPr lang="ru-RU" altLang="ru-RU"/>
              <a:t>ВОПРОСЫ</a:t>
            </a:r>
            <a:endParaRPr lang="en-US" altLang="ru-RU"/>
          </a:p>
        </p:txBody>
      </p:sp>
      <p:sp>
        <p:nvSpPr>
          <p:cNvPr id="54275" name="Content Placeholder 2">
            <a:extLst>
              <a:ext uri="{FF2B5EF4-FFF2-40B4-BE49-F238E27FC236}">
                <a16:creationId xmlns:a16="http://schemas.microsoft.com/office/drawing/2014/main" id="{8035AD1F-2915-45F5-8307-A3757017CCAD}"/>
              </a:ext>
            </a:extLst>
          </p:cNvPr>
          <p:cNvSpPr>
            <a:spLocks noGrp="1"/>
          </p:cNvSpPr>
          <p:nvPr>
            <p:ph idx="1"/>
          </p:nvPr>
        </p:nvSpPr>
        <p:spPr>
          <a:xfrm>
            <a:off x="457200" y="1600200"/>
            <a:ext cx="8229600" cy="4525963"/>
          </a:xfrm>
        </p:spPr>
        <p:txBody>
          <a:bodyPr/>
          <a:lstStyle/>
          <a:p>
            <a:r>
              <a:rPr lang="en-US" altLang="ru-RU" sz="4800" dirty="0">
                <a:hlinkClick r:id="rId2"/>
              </a:rPr>
              <a:t>icc2013.android@gmail.com</a:t>
            </a:r>
            <a:endParaRPr lang="en-US" altLang="ru-RU" sz="4800" dirty="0"/>
          </a:p>
          <a:p>
            <a:r>
              <a:rPr lang="en-US" sz="4800" dirty="0">
                <a:hlinkClick r:id="rId3"/>
              </a:rPr>
              <a:t>https://github.com/andrei-kuznetsov/android-lectures</a:t>
            </a:r>
            <a:endParaRPr lang="ru-RU" altLang="ru-RU" sz="4800" dirty="0"/>
          </a:p>
        </p:txBody>
      </p:sp>
      <p:sp>
        <p:nvSpPr>
          <p:cNvPr id="4" name="Date Placeholder 3">
            <a:extLst>
              <a:ext uri="{FF2B5EF4-FFF2-40B4-BE49-F238E27FC236}">
                <a16:creationId xmlns:a16="http://schemas.microsoft.com/office/drawing/2014/main" id="{D0FD0BD4-9F44-4626-B5EC-EAF88D77B611}"/>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04932815-F28F-4482-A062-E1372B8FE3A7}"/>
              </a:ext>
            </a:extLst>
          </p:cNvPr>
          <p:cNvSpPr>
            <a:spLocks noGrp="1"/>
          </p:cNvSpPr>
          <p:nvPr>
            <p:ph type="ftr" sz="quarter" idx="11"/>
          </p:nvPr>
        </p:nvSpPr>
        <p:spPr/>
        <p:txBody>
          <a:bodyPr/>
          <a:lstStyle/>
          <a:p>
            <a:pPr>
              <a:defRPr/>
            </a:pPr>
            <a:r>
              <a:rPr lang="en-US"/>
              <a:t>Creative Commons Attribution-ShareAlike 3.0</a:t>
            </a:r>
          </a:p>
        </p:txBody>
      </p:sp>
      <p:sp>
        <p:nvSpPr>
          <p:cNvPr id="54278" name="Slide Number Placeholder 5">
            <a:extLst>
              <a:ext uri="{FF2B5EF4-FFF2-40B4-BE49-F238E27FC236}">
                <a16:creationId xmlns:a16="http://schemas.microsoft.com/office/drawing/2014/main" id="{D18B6A6F-1949-4840-ACC3-5EA7530C16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DEEEF6-F717-4C00-818A-5591D47DAF8C}" type="slidenum">
              <a:rPr lang="en-US" altLang="ru-RU" sz="1200">
                <a:solidFill>
                  <a:srgbClr val="898989"/>
                </a:solidFill>
              </a:rPr>
              <a:pPr>
                <a:spcBef>
                  <a:spcPct val="0"/>
                </a:spcBef>
                <a:buFontTx/>
                <a:buNone/>
              </a:pPr>
              <a:t>46</a:t>
            </a:fld>
            <a:endParaRPr lang="en-US" altLang="ru-RU" sz="1200">
              <a:solidFill>
                <a:srgbClr val="898989"/>
              </a:solidFill>
            </a:endParaRPr>
          </a:p>
        </p:txBody>
      </p:sp>
      <p:pic>
        <p:nvPicPr>
          <p:cNvPr id="54280" name="Picture 8">
            <a:extLst>
              <a:ext uri="{FF2B5EF4-FFF2-40B4-BE49-F238E27FC236}">
                <a16:creationId xmlns:a16="http://schemas.microsoft.com/office/drawing/2014/main" id="{8BD5141F-A1CF-4B46-8922-87926948E1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992563"/>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4">
            <a:extLst>
              <a:ext uri="{FF2B5EF4-FFF2-40B4-BE49-F238E27FC236}">
                <a16:creationId xmlns:a16="http://schemas.microsoft.com/office/drawing/2014/main" id="{20EC1EEA-1970-49F4-9EBB-1C831F86B69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EAC341-C62A-4559-807F-93232552C44C}" type="slidenum">
              <a:rPr lang="en-US" altLang="ru-RU" sz="1200">
                <a:solidFill>
                  <a:srgbClr val="898989"/>
                </a:solidFill>
              </a:rPr>
              <a:pPr>
                <a:spcBef>
                  <a:spcPct val="0"/>
                </a:spcBef>
                <a:buFontTx/>
                <a:buNone/>
              </a:pPr>
              <a:t>5</a:t>
            </a:fld>
            <a:endParaRPr lang="en-US" altLang="ru-RU" sz="1200">
              <a:solidFill>
                <a:srgbClr val="898989"/>
              </a:solidFill>
            </a:endParaRPr>
          </a:p>
        </p:txBody>
      </p:sp>
      <p:sp>
        <p:nvSpPr>
          <p:cNvPr id="6" name="Footer Placeholder 5">
            <a:extLst>
              <a:ext uri="{FF2B5EF4-FFF2-40B4-BE49-F238E27FC236}">
                <a16:creationId xmlns:a16="http://schemas.microsoft.com/office/drawing/2014/main" id="{CC264524-4DD9-49F9-A2CF-B41827118ED0}"/>
              </a:ext>
            </a:extLst>
          </p:cNvPr>
          <p:cNvSpPr>
            <a:spLocks noGrp="1"/>
          </p:cNvSpPr>
          <p:nvPr>
            <p:ph type="ftr" sz="quarter" idx="11"/>
          </p:nvPr>
        </p:nvSpPr>
        <p:spPr/>
        <p:txBody>
          <a:bodyPr/>
          <a:lstStyle/>
          <a:p>
            <a:pPr>
              <a:defRPr/>
            </a:pPr>
            <a:r>
              <a:rPr lang="en-US"/>
              <a:t>Creative Commons Attribution-ShareAlike 3.0</a:t>
            </a:r>
          </a:p>
        </p:txBody>
      </p:sp>
      <p:sp>
        <p:nvSpPr>
          <p:cNvPr id="7" name="Date Placeholder 6">
            <a:extLst>
              <a:ext uri="{FF2B5EF4-FFF2-40B4-BE49-F238E27FC236}">
                <a16:creationId xmlns:a16="http://schemas.microsoft.com/office/drawing/2014/main" id="{AAE1710D-EDA2-4742-812C-599D8D3A0050}"/>
              </a:ext>
            </a:extLst>
          </p:cNvPr>
          <p:cNvSpPr>
            <a:spLocks noGrp="1"/>
          </p:cNvSpPr>
          <p:nvPr>
            <p:ph type="dt" sz="quarter" idx="10"/>
          </p:nvPr>
        </p:nvSpPr>
        <p:spPr/>
        <p:txBody>
          <a:bodyPr/>
          <a:lstStyle/>
          <a:p>
            <a:pPr>
              <a:defRPr/>
            </a:pPr>
            <a:r>
              <a:rPr lang="ru-RU"/>
              <a:t>05.09.2019</a:t>
            </a:r>
            <a:endParaRPr lang="en-US"/>
          </a:p>
        </p:txBody>
      </p:sp>
      <p:pic>
        <p:nvPicPr>
          <p:cNvPr id="66564" name="Picture 4" descr="https://source.android.com/devices/images/ape_fwk_all.png">
            <a:extLst>
              <a:ext uri="{FF2B5EF4-FFF2-40B4-BE49-F238E27FC236}">
                <a16:creationId xmlns:a16="http://schemas.microsoft.com/office/drawing/2014/main" id="{FB592E12-0E8B-4EB5-A01B-0E7BD7EB28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9531" y="-156617"/>
            <a:ext cx="4606896" cy="7014617"/>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4">
            <a:extLst>
              <a:ext uri="{FF2B5EF4-FFF2-40B4-BE49-F238E27FC236}">
                <a16:creationId xmlns:a16="http://schemas.microsoft.com/office/drawing/2014/main" id="{721771D1-0CB4-47AC-8EF9-059AE6C1BDDB}"/>
              </a:ext>
            </a:extLst>
          </p:cNvPr>
          <p:cNvSpPr>
            <a:spLocks noGrp="1"/>
          </p:cNvSpPr>
          <p:nvPr>
            <p:ph type="title"/>
          </p:nvPr>
        </p:nvSpPr>
        <p:spPr/>
        <p:txBody>
          <a:bodyPr/>
          <a:lstStyle/>
          <a:p>
            <a:endParaRPr lang="ru-RU"/>
          </a:p>
        </p:txBody>
      </p:sp>
      <p:sp>
        <p:nvSpPr>
          <p:cNvPr id="7171" name="TextBox 5">
            <a:extLst>
              <a:ext uri="{FF2B5EF4-FFF2-40B4-BE49-F238E27FC236}">
                <a16:creationId xmlns:a16="http://schemas.microsoft.com/office/drawing/2014/main" id="{25F27ABD-40D8-4C7A-9FF1-E753C6ACE045}"/>
              </a:ext>
            </a:extLst>
          </p:cNvPr>
          <p:cNvSpPr txBox="1">
            <a:spLocks noChangeArrowheads="1"/>
          </p:cNvSpPr>
          <p:nvPr/>
        </p:nvSpPr>
        <p:spPr bwMode="auto">
          <a:xfrm>
            <a:off x="113221" y="5373216"/>
            <a:ext cx="28215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hlinkClick r:id="rId3"/>
              </a:rPr>
              <a:t>h</a:t>
            </a:r>
            <a:r>
              <a:rPr lang="en-US" sz="1800" dirty="0">
                <a:hlinkClick r:id="rId3"/>
              </a:rPr>
              <a:t>ttps://source.android.com/devices/architecture</a:t>
            </a:r>
            <a:endParaRPr lang="en-US" altLang="ru-RU" sz="1800" dirty="0"/>
          </a:p>
        </p:txBody>
      </p:sp>
    </p:spTree>
    <p:extLst>
      <p:ext uri="{BB962C8B-B14F-4D97-AF65-F5344CB8AC3E}">
        <p14:creationId xmlns:p14="http://schemas.microsoft.com/office/powerpoint/2010/main" val="119561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FF89832-C68D-4C57-A46F-F4D91BE46311}"/>
              </a:ext>
            </a:extLst>
          </p:cNvPr>
          <p:cNvSpPr>
            <a:spLocks noGrp="1"/>
          </p:cNvSpPr>
          <p:nvPr>
            <p:ph type="title"/>
          </p:nvPr>
        </p:nvSpPr>
        <p:spPr/>
        <p:txBody>
          <a:bodyPr/>
          <a:lstStyle/>
          <a:p>
            <a:r>
              <a:rPr lang="ru-RU" altLang="ru-RU"/>
              <a:t>ВОПРОС</a:t>
            </a:r>
            <a:endParaRPr lang="en-US" altLang="ru-RU"/>
          </a:p>
        </p:txBody>
      </p:sp>
      <p:sp>
        <p:nvSpPr>
          <p:cNvPr id="13315" name="Content Placeholder 2">
            <a:extLst>
              <a:ext uri="{FF2B5EF4-FFF2-40B4-BE49-F238E27FC236}">
                <a16:creationId xmlns:a16="http://schemas.microsoft.com/office/drawing/2014/main" id="{1E734BEF-D366-4F47-9E2D-2A6FAC058FF1}"/>
              </a:ext>
            </a:extLst>
          </p:cNvPr>
          <p:cNvSpPr>
            <a:spLocks noGrp="1"/>
          </p:cNvSpPr>
          <p:nvPr>
            <p:ph idx="1"/>
          </p:nvPr>
        </p:nvSpPr>
        <p:spPr/>
        <p:txBody>
          <a:bodyPr/>
          <a:lstStyle/>
          <a:p>
            <a:r>
              <a:rPr lang="ru-RU" altLang="ru-RU"/>
              <a:t>Зачем вообще нужна ОС на (мобильном) устройстве?</a:t>
            </a:r>
            <a:endParaRPr lang="en-US" altLang="ru-RU"/>
          </a:p>
        </p:txBody>
      </p:sp>
      <p:sp>
        <p:nvSpPr>
          <p:cNvPr id="4" name="Date Placeholder 3">
            <a:extLst>
              <a:ext uri="{FF2B5EF4-FFF2-40B4-BE49-F238E27FC236}">
                <a16:creationId xmlns:a16="http://schemas.microsoft.com/office/drawing/2014/main" id="{406670AB-2536-46CC-945D-5C2647F285A0}"/>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ACB59882-0081-414E-97ED-F3AE0F058028}"/>
              </a:ext>
            </a:extLst>
          </p:cNvPr>
          <p:cNvSpPr>
            <a:spLocks noGrp="1"/>
          </p:cNvSpPr>
          <p:nvPr>
            <p:ph type="ftr" sz="quarter" idx="11"/>
          </p:nvPr>
        </p:nvSpPr>
        <p:spPr/>
        <p:txBody>
          <a:bodyPr/>
          <a:lstStyle/>
          <a:p>
            <a:pPr>
              <a:defRPr/>
            </a:pPr>
            <a:r>
              <a:rPr lang="en-US"/>
              <a:t>Creative Commons Attribution-ShareAlike 3.0</a:t>
            </a:r>
          </a:p>
        </p:txBody>
      </p:sp>
      <p:sp>
        <p:nvSpPr>
          <p:cNvPr id="13318" name="Slide Number Placeholder 5">
            <a:extLst>
              <a:ext uri="{FF2B5EF4-FFF2-40B4-BE49-F238E27FC236}">
                <a16:creationId xmlns:a16="http://schemas.microsoft.com/office/drawing/2014/main" id="{494B4ED9-894D-4500-94A8-8EC1CBABA5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B759EF-65DB-43C4-BF8B-75F6F00E1860}" type="slidenum">
              <a:rPr lang="en-US" altLang="ru-RU" sz="1200">
                <a:solidFill>
                  <a:srgbClr val="898989"/>
                </a:solidFill>
              </a:rPr>
              <a:pPr>
                <a:spcBef>
                  <a:spcPct val="0"/>
                </a:spcBef>
                <a:buFontTx/>
                <a:buNone/>
              </a:pPr>
              <a:t>6</a:t>
            </a:fld>
            <a:endParaRPr lang="en-US" altLang="ru-RU" sz="1200">
              <a:solidFill>
                <a:srgbClr val="898989"/>
              </a:solidFill>
            </a:endParaRPr>
          </a:p>
        </p:txBody>
      </p:sp>
      <p:pic>
        <p:nvPicPr>
          <p:cNvPr id="13319" name="Picture 13" descr="Android framework details">
            <a:extLst>
              <a:ext uri="{FF2B5EF4-FFF2-40B4-BE49-F238E27FC236}">
                <a16:creationId xmlns:a16="http://schemas.microsoft.com/office/drawing/2014/main" id="{EFC8345E-E5D7-4B72-A50B-6015CD792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420938"/>
            <a:ext cx="5327650"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77F0A3D-926D-40AE-A80E-31E0F069F445}"/>
              </a:ext>
            </a:extLst>
          </p:cNvPr>
          <p:cNvSpPr>
            <a:spLocks noGrp="1"/>
          </p:cNvSpPr>
          <p:nvPr>
            <p:ph type="title"/>
          </p:nvPr>
        </p:nvSpPr>
        <p:spPr/>
        <p:txBody>
          <a:bodyPr/>
          <a:lstStyle/>
          <a:p>
            <a:r>
              <a:rPr lang="ru-RU" altLang="ru-RU"/>
              <a:t>Имена релизов и версии </a:t>
            </a:r>
            <a:r>
              <a:rPr lang="en-US" altLang="ru-RU"/>
              <a:t>API</a:t>
            </a:r>
            <a:r>
              <a:rPr lang="ru-RU" altLang="ru-RU"/>
              <a:t> </a:t>
            </a:r>
            <a:endParaRPr lang="en-US" altLang="ru-RU"/>
          </a:p>
        </p:txBody>
      </p:sp>
      <p:sp>
        <p:nvSpPr>
          <p:cNvPr id="4" name="Date Placeholder 3">
            <a:extLst>
              <a:ext uri="{FF2B5EF4-FFF2-40B4-BE49-F238E27FC236}">
                <a16:creationId xmlns:a16="http://schemas.microsoft.com/office/drawing/2014/main" id="{D59B9B78-5D4F-4D30-8028-ED18A49BCBAA}"/>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63E5AD2E-5C27-4C87-961E-B364558EAD1D}"/>
              </a:ext>
            </a:extLst>
          </p:cNvPr>
          <p:cNvSpPr>
            <a:spLocks noGrp="1"/>
          </p:cNvSpPr>
          <p:nvPr>
            <p:ph type="ftr" sz="quarter" idx="11"/>
          </p:nvPr>
        </p:nvSpPr>
        <p:spPr/>
        <p:txBody>
          <a:bodyPr/>
          <a:lstStyle/>
          <a:p>
            <a:pPr>
              <a:defRPr/>
            </a:pPr>
            <a:r>
              <a:rPr lang="en-US"/>
              <a:t>Creative Commons Attribution-ShareAlike 3.0</a:t>
            </a:r>
          </a:p>
        </p:txBody>
      </p:sp>
      <p:sp>
        <p:nvSpPr>
          <p:cNvPr id="14341" name="Slide Number Placeholder 5">
            <a:extLst>
              <a:ext uri="{FF2B5EF4-FFF2-40B4-BE49-F238E27FC236}">
                <a16:creationId xmlns:a16="http://schemas.microsoft.com/office/drawing/2014/main" id="{34E57952-D887-4CED-9E39-2BDF77025F6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D15FB86-55F3-48CE-9907-FB4434BD5A35}" type="slidenum">
              <a:rPr lang="en-US" altLang="ru-RU" sz="1200">
                <a:solidFill>
                  <a:srgbClr val="898989"/>
                </a:solidFill>
              </a:rPr>
              <a:pPr>
                <a:spcBef>
                  <a:spcPct val="0"/>
                </a:spcBef>
                <a:buFontTx/>
                <a:buNone/>
              </a:pPr>
              <a:t>7</a:t>
            </a:fld>
            <a:endParaRPr lang="en-US" altLang="ru-RU" sz="1200">
              <a:solidFill>
                <a:srgbClr val="898989"/>
              </a:solidFill>
            </a:endParaRPr>
          </a:p>
        </p:txBody>
      </p:sp>
      <p:sp>
        <p:nvSpPr>
          <p:cNvPr id="14342" name="TextBox 5">
            <a:extLst>
              <a:ext uri="{FF2B5EF4-FFF2-40B4-BE49-F238E27FC236}">
                <a16:creationId xmlns:a16="http://schemas.microsoft.com/office/drawing/2014/main" id="{135A0BD3-0E85-411D-B9EA-1427B28047B0}"/>
              </a:ext>
            </a:extLst>
          </p:cNvPr>
          <p:cNvSpPr txBox="1">
            <a:spLocks noChangeArrowheads="1"/>
          </p:cNvSpPr>
          <p:nvPr/>
        </p:nvSpPr>
        <p:spPr bwMode="auto">
          <a:xfrm>
            <a:off x="611188" y="6021388"/>
            <a:ext cx="6877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1800"/>
              <a:t>See </a:t>
            </a:r>
            <a:r>
              <a:rPr lang="en-US" altLang="ru-RU" sz="1800">
                <a:hlinkClick r:id="rId2"/>
              </a:rPr>
              <a:t>https://source.android.com/source/build-numbers.html</a:t>
            </a:r>
            <a:r>
              <a:rPr lang="en-US" altLang="ru-RU" sz="1800"/>
              <a:t> </a:t>
            </a:r>
          </a:p>
        </p:txBody>
      </p:sp>
      <p:pic>
        <p:nvPicPr>
          <p:cNvPr id="14343" name="Объект 11">
            <a:extLst>
              <a:ext uri="{FF2B5EF4-FFF2-40B4-BE49-F238E27FC236}">
                <a16:creationId xmlns:a16="http://schemas.microsoft.com/office/drawing/2014/main" id="{D7B87773-C8BA-4F1F-A230-8549CAF254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38263" y="1600200"/>
            <a:ext cx="6467475"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8DEE3CA-F79A-4D08-B511-5989317C03F2}"/>
              </a:ext>
            </a:extLst>
          </p:cNvPr>
          <p:cNvSpPr>
            <a:spLocks noGrp="1"/>
          </p:cNvSpPr>
          <p:nvPr>
            <p:ph type="title"/>
          </p:nvPr>
        </p:nvSpPr>
        <p:spPr/>
        <p:txBody>
          <a:bodyPr/>
          <a:lstStyle/>
          <a:p>
            <a:pPr eaLnBrk="1" hangingPunct="1"/>
            <a:r>
              <a:rPr lang="ru-RU" altLang="ru-RU"/>
              <a:t>Версия </a:t>
            </a:r>
            <a:r>
              <a:rPr lang="en-US" altLang="ru-RU"/>
              <a:t>API</a:t>
            </a:r>
            <a:r>
              <a:rPr lang="ru-RU" altLang="ru-RU"/>
              <a:t> в архитектуре </a:t>
            </a:r>
            <a:r>
              <a:rPr lang="en-US" altLang="ru-RU"/>
              <a:t>Android</a:t>
            </a:r>
          </a:p>
        </p:txBody>
      </p:sp>
      <p:sp>
        <p:nvSpPr>
          <p:cNvPr id="15363" name="TextBox 5">
            <a:extLst>
              <a:ext uri="{FF2B5EF4-FFF2-40B4-BE49-F238E27FC236}">
                <a16:creationId xmlns:a16="http://schemas.microsoft.com/office/drawing/2014/main" id="{F2BFCF0C-2206-4B80-A074-ADDDD7510CBD}"/>
              </a:ext>
            </a:extLst>
          </p:cNvPr>
          <p:cNvSpPr txBox="1">
            <a:spLocks noChangeArrowheads="1"/>
          </p:cNvSpPr>
          <p:nvPr/>
        </p:nvSpPr>
        <p:spPr bwMode="auto">
          <a:xfrm>
            <a:off x="971550" y="6021388"/>
            <a:ext cx="6769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1800"/>
              <a:t>See </a:t>
            </a:r>
            <a:r>
              <a:rPr lang="en-US" altLang="ru-RU" sz="1800">
                <a:hlinkClick r:id="rId2"/>
              </a:rPr>
              <a:t>https://source.android.com/source/index.html</a:t>
            </a:r>
            <a:r>
              <a:rPr lang="en-US" altLang="ru-RU" sz="1800"/>
              <a:t> </a:t>
            </a:r>
          </a:p>
        </p:txBody>
      </p:sp>
      <p:sp>
        <p:nvSpPr>
          <p:cNvPr id="15364" name="Slide Number Placeholder 4">
            <a:extLst>
              <a:ext uri="{FF2B5EF4-FFF2-40B4-BE49-F238E27FC236}">
                <a16:creationId xmlns:a16="http://schemas.microsoft.com/office/drawing/2014/main" id="{908FF714-834A-4C42-A6B5-8AC5CCFB87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7CC5AB-0F61-4F4E-9FB2-8FC16FD9C30D}" type="slidenum">
              <a:rPr lang="en-US" altLang="ru-RU" sz="1200">
                <a:solidFill>
                  <a:srgbClr val="898989"/>
                </a:solidFill>
              </a:rPr>
              <a:pPr>
                <a:spcBef>
                  <a:spcPct val="0"/>
                </a:spcBef>
                <a:buFontTx/>
                <a:buNone/>
              </a:pPr>
              <a:t>8</a:t>
            </a:fld>
            <a:endParaRPr lang="en-US" altLang="ru-RU" sz="1200">
              <a:solidFill>
                <a:srgbClr val="898989"/>
              </a:solidFill>
            </a:endParaRPr>
          </a:p>
        </p:txBody>
      </p:sp>
      <p:sp>
        <p:nvSpPr>
          <p:cNvPr id="6" name="Footer Placeholder 5">
            <a:extLst>
              <a:ext uri="{FF2B5EF4-FFF2-40B4-BE49-F238E27FC236}">
                <a16:creationId xmlns:a16="http://schemas.microsoft.com/office/drawing/2014/main" id="{E8943224-433C-4842-A30D-72A675A7EF0B}"/>
              </a:ext>
            </a:extLst>
          </p:cNvPr>
          <p:cNvSpPr>
            <a:spLocks noGrp="1"/>
          </p:cNvSpPr>
          <p:nvPr>
            <p:ph type="ftr" sz="quarter" idx="11"/>
          </p:nvPr>
        </p:nvSpPr>
        <p:spPr/>
        <p:txBody>
          <a:bodyPr/>
          <a:lstStyle/>
          <a:p>
            <a:pPr>
              <a:defRPr/>
            </a:pPr>
            <a:r>
              <a:rPr lang="en-US"/>
              <a:t>Creative Commons Attribution-ShareAlike 3.0</a:t>
            </a:r>
          </a:p>
        </p:txBody>
      </p:sp>
      <p:sp>
        <p:nvSpPr>
          <p:cNvPr id="7" name="Date Placeholder 6">
            <a:extLst>
              <a:ext uri="{FF2B5EF4-FFF2-40B4-BE49-F238E27FC236}">
                <a16:creationId xmlns:a16="http://schemas.microsoft.com/office/drawing/2014/main" id="{507EBD15-9359-4991-92E2-722E5D980D3B}"/>
              </a:ext>
            </a:extLst>
          </p:cNvPr>
          <p:cNvSpPr>
            <a:spLocks noGrp="1"/>
          </p:cNvSpPr>
          <p:nvPr>
            <p:ph type="dt" sz="quarter" idx="10"/>
          </p:nvPr>
        </p:nvSpPr>
        <p:spPr/>
        <p:txBody>
          <a:bodyPr/>
          <a:lstStyle/>
          <a:p>
            <a:pPr>
              <a:defRPr/>
            </a:pPr>
            <a:r>
              <a:rPr lang="ru-RU"/>
              <a:t>05.09.2019</a:t>
            </a:r>
            <a:endParaRPr lang="en-US"/>
          </a:p>
        </p:txBody>
      </p:sp>
      <p:pic>
        <p:nvPicPr>
          <p:cNvPr id="15367" name="Picture 13" descr="Android framework details">
            <a:extLst>
              <a:ext uri="{FF2B5EF4-FFF2-40B4-BE49-F238E27FC236}">
                <a16:creationId xmlns:a16="http://schemas.microsoft.com/office/drawing/2014/main" id="{391B96DD-4D64-4881-8CAF-EEE1CC406F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28775" y="1820863"/>
            <a:ext cx="5886450" cy="4084637"/>
          </a:xfrm>
          <a:noFill/>
        </p:spPr>
      </p:pic>
      <p:cxnSp>
        <p:nvCxnSpPr>
          <p:cNvPr id="9" name="Straight Arrow Connector 8">
            <a:extLst>
              <a:ext uri="{FF2B5EF4-FFF2-40B4-BE49-F238E27FC236}">
                <a16:creationId xmlns:a16="http://schemas.microsoft.com/office/drawing/2014/main" id="{69C26EF6-DC01-42D2-A8D5-908528E69EFF}"/>
              </a:ext>
            </a:extLst>
          </p:cNvPr>
          <p:cNvCxnSpPr/>
          <p:nvPr/>
        </p:nvCxnSpPr>
        <p:spPr>
          <a:xfrm>
            <a:off x="2555875" y="2852738"/>
            <a:ext cx="647700" cy="5048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3A4A27D6-65DC-4794-A677-8A93A29CD341}"/>
              </a:ext>
            </a:extLst>
          </p:cNvPr>
          <p:cNvSpPr txBox="1"/>
          <p:nvPr/>
        </p:nvSpPr>
        <p:spPr>
          <a:xfrm>
            <a:off x="1908175" y="2492375"/>
            <a:ext cx="1171575" cy="369888"/>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eaLnBrk="1" hangingPunct="1">
              <a:defRPr/>
            </a:pPr>
            <a:r>
              <a:rPr lang="en-US" dirty="0"/>
              <a:t>API Level</a:t>
            </a:r>
          </a:p>
        </p:txBody>
      </p:sp>
      <p:cxnSp>
        <p:nvCxnSpPr>
          <p:cNvPr id="11" name="Straight Arrow Connector 8">
            <a:extLst>
              <a:ext uri="{FF2B5EF4-FFF2-40B4-BE49-F238E27FC236}">
                <a16:creationId xmlns:a16="http://schemas.microsoft.com/office/drawing/2014/main" id="{FE32A87B-861F-47FE-A1A7-6F57C032030B}"/>
              </a:ext>
            </a:extLst>
          </p:cNvPr>
          <p:cNvCxnSpPr>
            <a:cxnSpLocks/>
          </p:cNvCxnSpPr>
          <p:nvPr/>
        </p:nvCxnSpPr>
        <p:spPr>
          <a:xfrm>
            <a:off x="2879725" y="2862263"/>
            <a:ext cx="1836738" cy="1270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63B6025-6AB7-4713-B83B-DA378A191C9D}"/>
              </a:ext>
            </a:extLst>
          </p:cNvPr>
          <p:cNvSpPr>
            <a:spLocks noGrp="1"/>
          </p:cNvSpPr>
          <p:nvPr>
            <p:ph type="title"/>
          </p:nvPr>
        </p:nvSpPr>
        <p:spPr/>
        <p:txBody>
          <a:bodyPr/>
          <a:lstStyle/>
          <a:p>
            <a:r>
              <a:rPr lang="ru-RU" altLang="ru-RU"/>
              <a:t>Значимость версии </a:t>
            </a:r>
            <a:r>
              <a:rPr lang="en-US" altLang="ru-RU"/>
              <a:t>API</a:t>
            </a:r>
            <a:r>
              <a:rPr lang="ru-RU" altLang="ru-RU"/>
              <a:t> для разработчика</a:t>
            </a:r>
            <a:endParaRPr lang="en-US" altLang="ru-RU"/>
          </a:p>
        </p:txBody>
      </p:sp>
      <p:sp>
        <p:nvSpPr>
          <p:cNvPr id="4" name="Date Placeholder 3">
            <a:extLst>
              <a:ext uri="{FF2B5EF4-FFF2-40B4-BE49-F238E27FC236}">
                <a16:creationId xmlns:a16="http://schemas.microsoft.com/office/drawing/2014/main" id="{E20D9970-0BE5-4CE1-A282-A8C2F30BBAA1}"/>
              </a:ext>
            </a:extLst>
          </p:cNvPr>
          <p:cNvSpPr>
            <a:spLocks noGrp="1"/>
          </p:cNvSpPr>
          <p:nvPr>
            <p:ph type="dt" sz="quarter" idx="10"/>
          </p:nvPr>
        </p:nvSpPr>
        <p:spPr/>
        <p:txBody>
          <a:bodyPr/>
          <a:lstStyle/>
          <a:p>
            <a:pPr>
              <a:defRPr/>
            </a:pPr>
            <a:r>
              <a:rPr lang="ru-RU"/>
              <a:t>05.09.2019</a:t>
            </a:r>
            <a:endParaRPr lang="en-US"/>
          </a:p>
        </p:txBody>
      </p:sp>
      <p:sp>
        <p:nvSpPr>
          <p:cNvPr id="5" name="Footer Placeholder 4">
            <a:extLst>
              <a:ext uri="{FF2B5EF4-FFF2-40B4-BE49-F238E27FC236}">
                <a16:creationId xmlns:a16="http://schemas.microsoft.com/office/drawing/2014/main" id="{66EBD51E-4548-4EF6-8C9B-BCDBA5CD931D}"/>
              </a:ext>
            </a:extLst>
          </p:cNvPr>
          <p:cNvSpPr>
            <a:spLocks noGrp="1"/>
          </p:cNvSpPr>
          <p:nvPr>
            <p:ph type="ftr" sz="quarter" idx="11"/>
          </p:nvPr>
        </p:nvSpPr>
        <p:spPr/>
        <p:txBody>
          <a:bodyPr/>
          <a:lstStyle/>
          <a:p>
            <a:pPr>
              <a:defRPr/>
            </a:pPr>
            <a:r>
              <a:rPr lang="en-US"/>
              <a:t>Creative Commons Attribution-ShareAlike 3.0</a:t>
            </a:r>
          </a:p>
        </p:txBody>
      </p:sp>
      <p:sp>
        <p:nvSpPr>
          <p:cNvPr id="16389" name="Slide Number Placeholder 5">
            <a:extLst>
              <a:ext uri="{FF2B5EF4-FFF2-40B4-BE49-F238E27FC236}">
                <a16:creationId xmlns:a16="http://schemas.microsoft.com/office/drawing/2014/main" id="{37D756DC-743C-4E0F-9298-7EA010E8235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AC8F50-535D-46A8-ADDF-0C90045749B4}" type="slidenum">
              <a:rPr lang="en-US" altLang="ru-RU" sz="1200">
                <a:solidFill>
                  <a:srgbClr val="898989"/>
                </a:solidFill>
              </a:rPr>
              <a:pPr>
                <a:spcBef>
                  <a:spcPct val="0"/>
                </a:spcBef>
                <a:buFontTx/>
                <a:buNone/>
              </a:pPr>
              <a:t>9</a:t>
            </a:fld>
            <a:endParaRPr lang="en-US" altLang="ru-RU" sz="1200">
              <a:solidFill>
                <a:srgbClr val="898989"/>
              </a:solidFill>
            </a:endParaRPr>
          </a:p>
        </p:txBody>
      </p:sp>
      <p:pic>
        <p:nvPicPr>
          <p:cNvPr id="16390" name="Picture 2">
            <a:extLst>
              <a:ext uri="{FF2B5EF4-FFF2-40B4-BE49-F238E27FC236}">
                <a16:creationId xmlns:a16="http://schemas.microsoft.com/office/drawing/2014/main" id="{4FA23431-4656-4876-BA9E-80F96D589D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23925" y="1600200"/>
            <a:ext cx="7296150" cy="4525963"/>
          </a:xfr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15561</TotalTime>
  <Words>1536</Words>
  <Application>Microsoft Office PowerPoint</Application>
  <PresentationFormat>Экран (4:3)</PresentationFormat>
  <Paragraphs>360</Paragraphs>
  <Slides>46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46</vt:i4>
      </vt:variant>
    </vt:vector>
  </HeadingPairs>
  <TitlesOfParts>
    <vt:vector size="50" baseType="lpstr">
      <vt:lpstr>Arial</vt:lpstr>
      <vt:lpstr>Calibri</vt:lpstr>
      <vt:lpstr>Wingdings</vt:lpstr>
      <vt:lpstr>Office Theme</vt:lpstr>
      <vt:lpstr>Проектирование мобильных приложений</vt:lpstr>
      <vt:lpstr>Презентация PowerPoint</vt:lpstr>
      <vt:lpstr>Презентация PowerPoint</vt:lpstr>
      <vt:lpstr>Архитектура ОС Android</vt:lpstr>
      <vt:lpstr>Презентация PowerPoint</vt:lpstr>
      <vt:lpstr>ВОПРОС</vt:lpstr>
      <vt:lpstr>Имена релизов и версии API </vt:lpstr>
      <vt:lpstr>Версия API в архитектуре Android</vt:lpstr>
      <vt:lpstr>Значимость версии API для разработчика</vt:lpstr>
      <vt:lpstr>Support Library (историческая справка)</vt:lpstr>
      <vt:lpstr> Support Library (2) (историческая справка)</vt:lpstr>
      <vt:lpstr> Android Jetpack (AndroidX)</vt:lpstr>
      <vt:lpstr>Инструментарий Разработчика (IntelliJ)</vt:lpstr>
      <vt:lpstr>Android SDK (1)</vt:lpstr>
      <vt:lpstr>Android SDK (2)</vt:lpstr>
      <vt:lpstr>Android SDK Tools</vt:lpstr>
      <vt:lpstr>Android SDK Platform Tools</vt:lpstr>
      <vt:lpstr>Структура проекта Android</vt:lpstr>
      <vt:lpstr>Компиляция Проекта (1)</vt:lpstr>
      <vt:lpstr>Компиляция Проекта (2)</vt:lpstr>
      <vt:lpstr>Презентация PowerPoint</vt:lpstr>
      <vt:lpstr>Вопрос</vt:lpstr>
      <vt:lpstr>Структура Android приложения</vt:lpstr>
      <vt:lpstr>Программные компоненты Android</vt:lpstr>
      <vt:lpstr>Activities</vt:lpstr>
      <vt:lpstr>Services</vt:lpstr>
      <vt:lpstr>Content Providers</vt:lpstr>
      <vt:lpstr>Broadcast Receivers</vt:lpstr>
      <vt:lpstr>AndroidManifest.xml</vt:lpstr>
      <vt:lpstr>The AndroidManifest.xml File (1)</vt:lpstr>
      <vt:lpstr>The AndroidManifest.xml File (2)</vt:lpstr>
      <vt:lpstr>The AndroidManifest.xml File (3)</vt:lpstr>
      <vt:lpstr>AndroidManifest.xml</vt:lpstr>
      <vt:lpstr>AndroidManifest.xml</vt:lpstr>
      <vt:lpstr>AndroidManifest.xml</vt:lpstr>
      <vt:lpstr>AndroidManifest.xml</vt:lpstr>
      <vt:lpstr>AndroidManifest.xml</vt:lpstr>
      <vt:lpstr>AndroidManifest.xml</vt:lpstr>
      <vt:lpstr>Ресурсы: Обзор</vt:lpstr>
      <vt:lpstr>Важное замечание</vt:lpstr>
      <vt:lpstr>Типы ресурсов</vt:lpstr>
      <vt:lpstr>Типы ресурсов</vt:lpstr>
      <vt:lpstr>Типы ресурсов</vt:lpstr>
      <vt:lpstr>Демонстрация</vt:lpstr>
      <vt:lpstr>Список источников</vt:lpstr>
      <vt:lpstr>ВОПРОСЫ</vt:lpstr>
    </vt:vector>
  </TitlesOfParts>
  <Company>Motorola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qnf863</dc:creator>
  <cp:lastModifiedBy>Andrei Kuznetsov</cp:lastModifiedBy>
  <cp:revision>83</cp:revision>
  <dcterms:created xsi:type="dcterms:W3CDTF">2013-02-10T18:24:58Z</dcterms:created>
  <dcterms:modified xsi:type="dcterms:W3CDTF">2019-09-05T20:04:34Z</dcterms:modified>
</cp:coreProperties>
</file>