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4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4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1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2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3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98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39E78B-94D6-48F3-92C4-86E08CD0B3C6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5F4C9F-98A7-40C9-A6D3-F49568F75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Менеджер проектов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и презентует </a:t>
            </a:r>
            <a:r>
              <a:rPr lang="ru-RU" dirty="0" err="1" smtClean="0"/>
              <a:t>Ткачик</a:t>
            </a:r>
            <a:r>
              <a:rPr lang="ru-RU" dirty="0" smtClean="0"/>
              <a:t> Андрей, Б05-155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8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послужило мотивацией?</a:t>
            </a:r>
            <a:endParaRPr lang="ru-RU" dirty="0"/>
          </a:p>
        </p:txBody>
      </p:sp>
      <p:pic>
        <p:nvPicPr>
          <p:cNvPr id="1028" name="Picture 4" descr="https://host-base.ru/wp-content/uploads/6/2/6/626a2f764f1bb6a726d86118652f7cd1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000" y1="33167" x2="36583" y2="11667"/>
                        <a14:foregroundMark x1="14667" y1="50500" x2="16250" y2="55167"/>
                        <a14:foregroundMark x1="39083" y1="47000" x2="38833" y2="53333"/>
                        <a14:foregroundMark x1="49583" y1="50333" x2="47167" y2="50833"/>
                        <a14:foregroundMark x1="62167" y1="42833" x2="59083" y2="42667"/>
                        <a14:foregroundMark x1="66333" y1="49500" x2="66000" y2="56167"/>
                        <a14:foregroundMark x1="66583" y1="44167" x2="66583" y2="44167"/>
                        <a14:foregroundMark x1="74667" y1="46500" x2="74250" y2="54333"/>
                        <a14:foregroundMark x1="75667" y1="50000" x2="76333" y2="49667"/>
                        <a14:foregroundMark x1="82583" y1="49167" x2="82583" y2="54833"/>
                        <a14:foregroundMark x1="90417" y1="46500" x2="90417" y2="5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7" y="2503145"/>
            <a:ext cx="6812280" cy="34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oneyman.ru/wp-content/uploads/2022/05/V-Banke-Rossii-schitayut-chto-sanktsii-protiv-Rossii-sohranyatsya-do-2024-goda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1396" y="2308842"/>
            <a:ext cx="6543042" cy="42081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стоят задачи?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739717"/>
            <a:ext cx="7729728" cy="3101983"/>
          </a:xfrm>
        </p:spPr>
        <p:txBody>
          <a:bodyPr/>
          <a:lstStyle/>
          <a:p>
            <a:r>
              <a:rPr lang="ru-RU" dirty="0" smtClean="0"/>
              <a:t>Приоритет и статус проектов</a:t>
            </a:r>
          </a:p>
          <a:p>
            <a:r>
              <a:rPr lang="ru-RU" dirty="0" smtClean="0"/>
              <a:t>Отслеживание последнего редактора проекта</a:t>
            </a:r>
          </a:p>
          <a:p>
            <a:r>
              <a:rPr lang="ru-RU" dirty="0" smtClean="0"/>
              <a:t>Взаимодействие между командами и проектами</a:t>
            </a:r>
          </a:p>
          <a:p>
            <a:r>
              <a:rPr lang="ru-RU" dirty="0" smtClean="0"/>
              <a:t>Контроль выполнения задач и сроков</a:t>
            </a:r>
          </a:p>
          <a:p>
            <a:r>
              <a:rPr lang="ru-RU" dirty="0" smtClean="0"/>
              <a:t>Разделение проектов по используемым языкам  и системам</a:t>
            </a:r>
          </a:p>
          <a:p>
            <a:r>
              <a:rPr lang="ru-RU" dirty="0" smtClean="0"/>
              <a:t>Быстрое ориентирование в материалах проектов и их документации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Какое получаем решение?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4" y="1785469"/>
            <a:ext cx="4807132" cy="48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лежит внутри?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6354" y="2325614"/>
            <a:ext cx="10659292" cy="37268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User – сущность пользователя. Имеет поля </a:t>
            </a:r>
            <a:r>
              <a:rPr lang="ru-RU" dirty="0" err="1"/>
              <a:t>id</a:t>
            </a:r>
            <a:r>
              <a:rPr lang="ru-RU" dirty="0"/>
              <a:t> и </a:t>
            </a:r>
            <a:r>
              <a:rPr lang="ru-RU" dirty="0" err="1" smtClean="0"/>
              <a:t>name</a:t>
            </a:r>
            <a:r>
              <a:rPr lang="ru-RU" dirty="0" smtClean="0"/>
              <a:t>.</a:t>
            </a:r>
          </a:p>
          <a:p>
            <a:r>
              <a:rPr lang="ru-RU" dirty="0" err="1"/>
              <a:t>Project</a:t>
            </a:r>
            <a:r>
              <a:rPr lang="ru-RU" dirty="0"/>
              <a:t> – сущность самих проектов. Включает в себя номер проекта, его название, приоритет, </a:t>
            </a:r>
            <a:r>
              <a:rPr lang="ru-RU" dirty="0" err="1"/>
              <a:t>статуc</a:t>
            </a:r>
            <a:r>
              <a:rPr lang="ru-RU" dirty="0" smtClean="0"/>
              <a:t>.</a:t>
            </a:r>
          </a:p>
          <a:p>
            <a:r>
              <a:rPr lang="ru-RU" dirty="0" err="1"/>
              <a:t>Project_User</a:t>
            </a:r>
            <a:r>
              <a:rPr lang="ru-RU" dirty="0"/>
              <a:t> – сущность соответствия между пользователями и проектами, в которых они участвуют</a:t>
            </a:r>
            <a:r>
              <a:rPr lang="ru-RU" dirty="0" smtClean="0"/>
              <a:t>.</a:t>
            </a:r>
          </a:p>
          <a:p>
            <a:r>
              <a:rPr lang="ru-RU" dirty="0" err="1"/>
              <a:t>Project_Materials</a:t>
            </a:r>
            <a:r>
              <a:rPr lang="ru-RU" dirty="0"/>
              <a:t> – сущность, в которой лежат исходники и материалы для всех проектов системы. В них входит ссылка на диск проекта, ссылка на документацию</a:t>
            </a:r>
            <a:r>
              <a:rPr lang="ru-RU" dirty="0" smtClean="0"/>
              <a:t>.</a:t>
            </a:r>
          </a:p>
          <a:p>
            <a:r>
              <a:rPr lang="ru-RU" dirty="0" err="1"/>
              <a:t>Project_Changes</a:t>
            </a:r>
            <a:r>
              <a:rPr lang="ru-RU" dirty="0"/>
              <a:t> – сущность, в которой находиться время последнего изменения и номер пользователя, которое это последнее изменение произвел</a:t>
            </a:r>
            <a:r>
              <a:rPr lang="ru-RU" dirty="0" smtClean="0"/>
              <a:t>.</a:t>
            </a:r>
          </a:p>
          <a:p>
            <a:r>
              <a:rPr lang="ru-RU" dirty="0" err="1"/>
              <a:t>Projects_deadlines</a:t>
            </a:r>
            <a:r>
              <a:rPr lang="ru-RU" dirty="0"/>
              <a:t> – сущность, позволяющая отследить дату создания проекта и дату, определяющую сроки окончания </a:t>
            </a:r>
            <a:r>
              <a:rPr lang="ru-RU" dirty="0" smtClean="0"/>
              <a:t>проекта.</a:t>
            </a:r>
          </a:p>
          <a:p>
            <a:r>
              <a:rPr lang="ru-RU" dirty="0" err="1"/>
              <a:t>Used_systems</a:t>
            </a:r>
            <a:r>
              <a:rPr lang="ru-RU" dirty="0"/>
              <a:t> – сущность, определяющая, какие языки программирования или специальные системы используются в проекте</a:t>
            </a:r>
            <a:r>
              <a:rPr lang="ru-RU" dirty="0" smtClean="0"/>
              <a:t>.</a:t>
            </a:r>
          </a:p>
          <a:p>
            <a:r>
              <a:rPr lang="ru-RU" dirty="0" err="1"/>
              <a:t>Users_team</a:t>
            </a:r>
            <a:r>
              <a:rPr lang="ru-RU" dirty="0"/>
              <a:t> – сущность, являющаяся таблицей с наименование определенных команд, состоящих из пользователей, которые сконцентрированы на выполнении определенного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48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перспективы?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avatars.mds.yandex.net/get-altay/4257799/2a0000017b867637ba07e8abf57a82522675/X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5" y="2648443"/>
            <a:ext cx="4840222" cy="3223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fishki.net/upload/post/201506/08/1559971/3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87" y="2490056"/>
            <a:ext cx="5310658" cy="3540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zdmira.com/images/description/n18090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55" y="2356877"/>
            <a:ext cx="5889769" cy="392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6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121</TotalTime>
  <Words>211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Parcel</vt:lpstr>
      <vt:lpstr>Менеджер проектов</vt:lpstr>
      <vt:lpstr>Что послужило мотивацией?</vt:lpstr>
      <vt:lpstr>Какие стоят задачи?</vt:lpstr>
      <vt:lpstr>Какое получаем решение?</vt:lpstr>
      <vt:lpstr>Что лежит внутри?</vt:lpstr>
      <vt:lpstr>Какие перспективы?</vt:lpstr>
      <vt:lpstr>Благодарю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проектов</dc:title>
  <dc:creator>Андрей Tкачик</dc:creator>
  <cp:lastModifiedBy>Андрей Tкачик</cp:lastModifiedBy>
  <cp:revision>5</cp:revision>
  <dcterms:created xsi:type="dcterms:W3CDTF">2023-05-02T17:26:38Z</dcterms:created>
  <dcterms:modified xsi:type="dcterms:W3CDTF">2023-05-02T19:28:22Z</dcterms:modified>
</cp:coreProperties>
</file>