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F2AD4-D8D8-4FD2-9312-96950A33C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281A9-681F-4D7D-AF95-B3417453C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48497-2DFF-4693-9136-121E336A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238C-8D7A-435E-9557-543497DB6543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28A8F-D3C0-4FE4-B36E-BC2DD2E6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1B38D-614E-463D-80EF-40F83DCA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4DA8-85E8-4590-9EDF-4360EF096E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242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919E-70AE-4ED0-9B5C-5C0DCF60F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140D5-4334-4F38-8A8C-F42820F15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22E18-60CA-4F88-9FC3-A3C04C9F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238C-8D7A-435E-9557-543497DB6543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2B3E4-B6D4-4349-B3EF-DD1D66EA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5C213-A3CE-4D6C-BEA8-5C9C6CEA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4DA8-85E8-4590-9EDF-4360EF096E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14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79B761-1F24-4E0F-810D-429FA0608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CFE7C-1675-4258-BD1F-050448721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8EF78-585A-422C-86BD-A0A3D954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238C-8D7A-435E-9557-543497DB6543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6A31A-E8D5-4C3C-8B55-357FE9B9E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D35CC-B044-42FA-8EBE-3D489E98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4DA8-85E8-4590-9EDF-4360EF096E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001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3796" y="616571"/>
            <a:ext cx="10440000" cy="707886"/>
          </a:xfrm>
        </p:spPr>
        <p:txBody>
          <a:bodyPr lIns="0" anchor="t">
            <a:spAutoFit/>
          </a:bodyPr>
          <a:lstStyle>
            <a:lvl1pPr algn="l">
              <a:lnSpc>
                <a:spcPct val="100000"/>
              </a:lnSpc>
              <a:defRPr sz="4000" baseline="0">
                <a:solidFill>
                  <a:schemeClr val="tx1"/>
                </a:solidFill>
                <a:latin typeface="Kaspersky Sans Beta" panose="020B06030501010401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Chapter Title</a:t>
            </a:r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796" y="5849256"/>
            <a:ext cx="10440000" cy="39097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Kaspersky Sans Beta Light" panose="020B0303050101040103" pitchFamily="34" charset="0"/>
                <a:cs typeface="Segoe UI" panose="020B0502040204020203" pitchFamily="34" charset="0"/>
              </a:defRPr>
            </a:lvl1pPr>
          </a:lstStyle>
          <a:p>
            <a:r>
              <a:rPr lang="da-DK"/>
              <a:t>Kaspersky | Lorem ipsum dolor sit amet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33796" y="1727200"/>
            <a:ext cx="10440629" cy="3802063"/>
          </a:xfrm>
        </p:spPr>
        <p:txBody>
          <a:bodyPr lIns="0">
            <a:normAutofit/>
          </a:bodyPr>
          <a:lstStyle>
            <a:lvl1pPr algn="l">
              <a:lnSpc>
                <a:spcPct val="100000"/>
              </a:lnSpc>
              <a:defRPr sz="2400">
                <a:latin typeface="Kaspersky Sans Beta Light" panose="020B0303050101040103" pitchFamily="34" charset="0"/>
              </a:defRPr>
            </a:lvl1pPr>
          </a:lstStyle>
          <a:p>
            <a:pPr lvl="0"/>
            <a:r>
              <a:rPr lang="en-US" dirty="0"/>
              <a:t>Simple 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4577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A853-1DB9-4873-A6E0-040E52E62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D3CCC-73DC-4819-9173-37EC16B45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B612A-F6FF-4DDA-B49C-08BD8DF65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238C-8D7A-435E-9557-543497DB6543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CB177-8F3E-4EC3-BF94-F05B15BA9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BC542-22AA-4912-BB52-1438AF038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4DA8-85E8-4590-9EDF-4360EF096E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69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198B8-8B77-4869-ACC1-01E5EF47D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84685-3963-468D-9D04-ADDB81F1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49218-435A-4F9D-96F9-ABFCA4230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238C-8D7A-435E-9557-543497DB6543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56261-140E-453C-A18F-3A60D60EB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58E53-3D8A-4EA7-81AD-90A1AC96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4DA8-85E8-4590-9EDF-4360EF096E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94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7388-410D-4F2E-9FDF-DD4A07A6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BD6DA-BC06-45B8-9E18-ADD93AD89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71B77-5D9B-4ED2-8145-AD7141767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BC9E3-0AEE-476A-A42F-60C9CF0B2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238C-8D7A-435E-9557-543497DB6543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137EC-6825-426F-95F5-CBDCD346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72885-78AD-4E50-A925-CA255A1DE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4DA8-85E8-4590-9EDF-4360EF096E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684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81E5-C543-45AD-9DF3-F3F7B2F08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79671-2F96-4D11-A22E-8B3A67D0A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755FB-D530-4D1A-A2A5-01E8243DD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877C1-5515-4EAA-9093-6DF889CF2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064D13-CEB1-4499-B8F0-43F56B45A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490E23-CD26-4D0A-BC6F-CCE2CB54A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238C-8D7A-435E-9557-543497DB6543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38D3B2-9DB8-4684-B235-3D6366BEF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E751A7-B9F5-4530-AB48-9ED5D6FB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4DA8-85E8-4590-9EDF-4360EF096E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1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C19-0967-4495-A1ED-A931B43A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BF9869-918D-4926-8F07-23727F42C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238C-8D7A-435E-9557-543497DB6543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E176B-98EB-4720-BD9A-D38642C01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5B40E-8047-4F3E-9BFC-0822EF58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4DA8-85E8-4590-9EDF-4360EF096E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896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BE1125-7E40-4086-989C-2AE06C87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238C-8D7A-435E-9557-543497DB6543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B50A8B-D9EF-4A70-B9A9-116D8D664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E040D-1998-42BD-BD3D-00B43E4F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4DA8-85E8-4590-9EDF-4360EF096E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55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1C09-50B7-48FE-95D4-C33DC43D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FAB43-2136-408A-B9E4-2E1765159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37133-86FE-4E9A-8074-74D6CFF2B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F78BC-2100-4605-859E-40AC15A8E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238C-8D7A-435E-9557-543497DB6543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229B4-8323-4ED8-B50A-FDB37ADA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2E803-182C-4529-804F-23B21B81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4DA8-85E8-4590-9EDF-4360EF096E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34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56FE-BE94-4DCA-872A-2C9DF4AB6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EA6D1D-8ED1-4ED8-B387-B587EF658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F6191-1EED-46C1-A534-650684FCD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B91E7-129C-406A-8FBD-D1DF0911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238C-8D7A-435E-9557-543497DB6543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3F12B-7D5D-4B4E-9627-998080BA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48CD2-7C02-44EC-87A8-2C4F762B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4DA8-85E8-4590-9EDF-4360EF096E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46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7BC48B-52DC-4225-BF71-28A89CFA5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C162A-CDD4-4C89-B9FF-0B0AC7647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7B85B-7EDF-4F76-B3AF-DE5C569C8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F238C-8D7A-435E-9557-543497DB6543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641EB-6D56-4BD5-A306-6001D8AC4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37A6F-FE34-4B06-A103-085A520C9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04DA8-85E8-4590-9EDF-4360EF096E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BB53698-B222-4FB8-8C93-D26DF3BDA55F}"/>
              </a:ext>
            </a:extLst>
          </p:cNvPr>
          <p:cNvGrpSpPr/>
          <p:nvPr/>
        </p:nvGrpSpPr>
        <p:grpSpPr>
          <a:xfrm>
            <a:off x="157942" y="91440"/>
            <a:ext cx="11355185" cy="6359236"/>
            <a:chOff x="1673595" y="1225249"/>
            <a:chExt cx="8602783" cy="4667955"/>
          </a:xfrm>
        </p:grpSpPr>
        <p:sp>
          <p:nvSpPr>
            <p:cNvPr id="4" name="Rectangle 3"/>
            <p:cNvSpPr/>
            <p:nvPr/>
          </p:nvSpPr>
          <p:spPr>
            <a:xfrm>
              <a:off x="4706073" y="1556666"/>
              <a:ext cx="3939841" cy="4197464"/>
            </a:xfrm>
            <a:prstGeom prst="rect">
              <a:avLst/>
            </a:prstGeom>
            <a:solidFill>
              <a:schemeClr val="bg1"/>
            </a:solidFill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A92A5BD-BF72-4535-94C9-987B40BF5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90430" y="1556666"/>
              <a:ext cx="130401" cy="423308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6C340D5-698C-489A-8D73-EBB67A2AA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6597913" y="3839125"/>
              <a:ext cx="139074" cy="396908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2039500-09B6-468E-B498-0A948D2D9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75482" y="1538854"/>
              <a:ext cx="130401" cy="423308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7FA9FE1-55D6-42AF-B1AC-67054424E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4572" y="4028248"/>
              <a:ext cx="1749970" cy="1640902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131DA5-3013-486E-8F0F-EABC862668D7}"/>
                </a:ext>
              </a:extLst>
            </p:cNvPr>
            <p:cNvSpPr/>
            <p:nvPr/>
          </p:nvSpPr>
          <p:spPr>
            <a:xfrm>
              <a:off x="4723706" y="2427771"/>
              <a:ext cx="40579" cy="87888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Callout: Line 28">
              <a:extLst>
                <a:ext uri="{FF2B5EF4-FFF2-40B4-BE49-F238E27FC236}">
                  <a16:creationId xmlns:a16="http://schemas.microsoft.com/office/drawing/2014/main" id="{A1A33CB2-906D-4BE3-A023-838347268E99}"/>
                </a:ext>
              </a:extLst>
            </p:cNvPr>
            <p:cNvSpPr/>
            <p:nvPr/>
          </p:nvSpPr>
          <p:spPr>
            <a:xfrm>
              <a:off x="1695940" y="4716608"/>
              <a:ext cx="1343344" cy="1176596"/>
            </a:xfrm>
            <a:prstGeom prst="borderCallout1">
              <a:avLst>
                <a:gd name="adj1" fmla="val 31434"/>
                <a:gd name="adj2" fmla="val 92188"/>
                <a:gd name="adj3" fmla="val -10535"/>
                <a:gd name="adj4" fmla="val 21948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solidFill>
                    <a:prstClr val="white"/>
                  </a:solidFill>
                  <a:latin typeface="Calibri" panose="020F0502020204030204"/>
                </a:rPr>
                <a:t>X,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 </a:t>
              </a:r>
              <a:r>
                <a:rPr kumimoji="0" lang="ru-R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координат</a:t>
              </a:r>
              <a:r>
                <a:rPr lang="ru-RU" sz="1600" dirty="0">
                  <a:solidFill>
                    <a:prstClr val="white"/>
                  </a:solidFill>
                  <a:latin typeface="Calibri" panose="020F0502020204030204"/>
                </a:rPr>
                <a:t>ы</a:t>
              </a:r>
              <a:r>
                <a:rPr kumimoji="0" lang="ru-R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шарика</a:t>
              </a:r>
            </a:p>
          </p:txBody>
        </p:sp>
        <p:sp>
          <p:nvSpPr>
            <p:cNvPr id="30" name="Callout: Line 29">
              <a:extLst>
                <a:ext uri="{FF2B5EF4-FFF2-40B4-BE49-F238E27FC236}">
                  <a16:creationId xmlns:a16="http://schemas.microsoft.com/office/drawing/2014/main" id="{6B8B907A-1BDF-43C9-90F5-6053C24630E7}"/>
                </a:ext>
              </a:extLst>
            </p:cNvPr>
            <p:cNvSpPr/>
            <p:nvPr/>
          </p:nvSpPr>
          <p:spPr>
            <a:xfrm>
              <a:off x="1673595" y="3319179"/>
              <a:ext cx="1343344" cy="1176596"/>
            </a:xfrm>
            <a:prstGeom prst="borderCallout1">
              <a:avLst>
                <a:gd name="adj1" fmla="val 31434"/>
                <a:gd name="adj2" fmla="val 92188"/>
                <a:gd name="adj3" fmla="val 11028"/>
                <a:gd name="adj4" fmla="val 20177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600" dirty="0">
                  <a:solidFill>
                    <a:prstClr val="white"/>
                  </a:solidFill>
                  <a:latin typeface="Calibri" panose="020F0502020204030204"/>
                </a:rPr>
                <a:t>Координата ракетки</a:t>
              </a:r>
              <a:endPara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Callout: Line 32">
              <a:extLst>
                <a:ext uri="{FF2B5EF4-FFF2-40B4-BE49-F238E27FC236}">
                  <a16:creationId xmlns:a16="http://schemas.microsoft.com/office/drawing/2014/main" id="{5186B7D0-5D3F-430B-943B-E67084BAB09E}"/>
                </a:ext>
              </a:extLst>
            </p:cNvPr>
            <p:cNvSpPr/>
            <p:nvPr/>
          </p:nvSpPr>
          <p:spPr>
            <a:xfrm>
              <a:off x="8933034" y="1225249"/>
              <a:ext cx="1343344" cy="1176596"/>
            </a:xfrm>
            <a:prstGeom prst="borderCallout1">
              <a:avLst>
                <a:gd name="adj1" fmla="val 73925"/>
                <a:gd name="adj2" fmla="val 16667"/>
                <a:gd name="adj3" fmla="val 269409"/>
                <a:gd name="adj4" fmla="val -14323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solidFill>
                    <a:prstClr val="white"/>
                  </a:solidFill>
                  <a:latin typeface="Calibri" panose="020F0502020204030204"/>
                </a:rPr>
                <a:t>X, Y </a:t>
              </a:r>
              <a:r>
                <a:rPr lang="ru-RU" sz="1600" dirty="0">
                  <a:solidFill>
                    <a:prstClr val="white"/>
                  </a:solidFill>
                  <a:latin typeface="Calibri" panose="020F0502020204030204"/>
                </a:rPr>
                <a:t>компоненты скорости шарика</a:t>
              </a:r>
              <a:endPara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1489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Kaspersky Sans Beta</vt:lpstr>
      <vt:lpstr>Kaspersky Sans Beta Light</vt:lpstr>
      <vt:lpstr>Segoe UI</vt:lpstr>
      <vt:lpstr>Segoe UI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Mikhail Kiselev</dc:creator>
  <cp:lastModifiedBy>Mikhail Kiselev</cp:lastModifiedBy>
  <cp:revision>2</cp:revision>
  <dcterms:created xsi:type="dcterms:W3CDTF">2025-01-19T13:24:19Z</dcterms:created>
  <dcterms:modified xsi:type="dcterms:W3CDTF">2025-01-19T13:43:42Z</dcterms:modified>
</cp:coreProperties>
</file>