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drama.wav" ContentType="audio/x-wav"/>
  <Override PartName="/ppt/media/image2.png" ContentType="image/png"/>
  <Override PartName="/ppt/media/gong.wav" ContentType="audio/x-wav"/>
  <Override PartName="/ppt/media/image3.png" ContentType="image/png"/>
  <Override PartName="/ppt/media/beam2.wav" ContentType="audio/x-wav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applause.wav" ContentType="audio/x-wav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45321-17A8-4A9F-833E-9B3D95D75A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FBC4E8-8D0D-4F25-8547-15D662AED1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7B0D5E-E4DB-4C82-8D1E-EE7939D218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8BCCC-857C-4C16-BD1A-776B5BA185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288A98-269D-4B9B-9DA0-E1E485E9F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BE419-129A-4650-B8A9-3E40BFB78A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90F1A2-ED61-4DC6-BAFB-99D7C02ABF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FD4D1-9FAB-4F8F-9B92-725BB9628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DB692B-2E2E-4CCE-81D7-BF3ED6849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139680"/>
            <a:ext cx="8999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AAB883-E3F3-4517-BE7C-70F67A42E5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BEB73B-D02F-4A35-82CF-ED3C238249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4F7D1-1484-41D3-AB2F-9981013794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BC0539-99D0-4ADD-8A09-DBA6F01855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6ECF4-4808-46F8-8DEE-8F71E7E7DF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5B84E4-F786-4934-BB1E-6A30DA1A6A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666F39-6858-4A7D-B19B-CE307DB377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E6E9B0-5E1A-4996-8560-2ED37F8492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24A82-CAE0-40B6-AFF5-F42C44E3F8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832BCF-F3D0-40A9-B79A-C83D4E2834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4DFA23-7998-4465-9D75-8CF3515351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FBA06-A394-459F-8F45-B435BEF921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5FF852-CE2B-4C56-AC8B-93FDC78D4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14402-95C1-486C-A883-38317C7DA0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139680"/>
            <a:ext cx="8999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F00C21-8287-4EFB-ACD2-2F4E9A7FFC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8752C6-F8FD-4BE8-B99E-E89A4B74D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C39201-C3FC-49DF-9DD1-4E2307062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FD2020-2722-47F1-B0E1-75F35EB22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F4464E-F3AE-446C-862B-3BC9FDFE5D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F88F8E-C4C3-4317-92A6-7A6478E19A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226EEA-AACF-4E76-8C0E-756DF8B264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8A8E6-FFB3-423E-9174-6416B70BFC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C8A21-A124-4C90-A249-8D8A3ACD44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139680"/>
            <a:ext cx="8999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FB075-E7BA-40AE-8C45-432A61CCE6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0F9B64-96C2-45BD-A467-FF5BF42300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DF751E-820C-4C24-BCA2-5B12608A1F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BAC821-EAA0-470F-8271-B1DF616AD0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2EF60E-3773-4D44-BEE1-732928BB3C3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360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E305DC9-E281-4D4C-B8B9-BBF38DAE1EE2}" type="slidenum"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9943FF-BAB0-48C4-BF01-647C7F602087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3FC7852-9D4C-4BE0-96F7-085411D6E0EF}" type="slidenum"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53DBD4-1CE5-4ED9-91D4-0DB5AC589D71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drama.wav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audio" Target="../media/gong.wav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audio" Target="../media/beam2.wav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audio" Target="../media/beam2.wav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audio" Target="../media/beam2.wav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audio" Target="../media/beam2.wav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audio" Target="../media/beam2.wav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audio" Target="../media/applause.wav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68360" y="13320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ТГ-БОТ ПесБарбосАниме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480000" y="3960000"/>
            <a:ext cx="367092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Работу выполнял Вольвач А. А., Степанов Д. Н.</a:t>
            </a:r>
            <a:endParaRPr b="0" lang="ru-RU" sz="16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Руководитель Чернова Е. В.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308320" y="1260000"/>
            <a:ext cx="5251680" cy="317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checker dir="vert"/>
        <p:sndAc>
          <p:stSnd>
            <p:snd r:embed="rId2" name="drama.wav"/>
          </p:stSnd>
        </p:sndAc>
      </p:transition>
    </mc:Choice>
    <mc:Fallback>
      <p:transition spd="slow">
        <p:checker dir="vert"/>
        <p:sndAc>
          <p:stSnd>
            <p:snd r:embed="rId2" name="dram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Стартовое-аниме окно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768320" y="1087200"/>
            <a:ext cx="6543720" cy="39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ver dir="ld"/>
        <p:sndAc>
          <p:stSnd>
            <p:snd r:embed="rId2" name="gong.wav"/>
          </p:stSnd>
        </p:sndAc>
      </p:transition>
    </mc:Choice>
    <mc:Fallback>
      <p:transition spd="slow">
        <p:cover dir="ld"/>
        <p:sndAc>
          <p:stSnd>
            <p:snd r:embed="rId2" name="gon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Пример работы программы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240360" y="1320480"/>
            <a:ext cx="3599640" cy="33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mb dir="horz"/>
        <p:sndAc>
          <p:stSnd>
            <p:snd r:embed="rId2" name="beam2.wav"/>
          </p:stSnd>
        </p:sndAc>
      </p:transition>
    </mc:Choice>
    <mc:Fallback>
      <p:transition spd="slow">
        <p:comb dir="horz"/>
        <p:sndAc>
          <p:stSnd>
            <p:snd r:embed="rId2" name="beam2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36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Избранное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908360" y="1080000"/>
            <a:ext cx="6263640" cy="41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mb dir="horz"/>
        <p:sndAc>
          <p:stSnd>
            <p:snd r:embed="rId2" name="beam2.wav"/>
          </p:stSnd>
        </p:sndAc>
      </p:transition>
    </mc:Choice>
    <mc:Fallback>
      <p:transition spd="slow">
        <p:comb dir="horz"/>
        <p:sndAc>
          <p:stSnd>
            <p:snd r:embed="rId2" name="beam2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36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Фильтр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160000" y="1198800"/>
            <a:ext cx="5884920" cy="402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mb dir="horz"/>
        <p:sndAc>
          <p:stSnd>
            <p:snd r:embed="rId2" name="beam2.wav"/>
          </p:stSnd>
        </p:sndAc>
      </p:transition>
    </mc:Choice>
    <mc:Fallback>
      <p:transition spd="slow">
        <p:comb dir="horz"/>
        <p:sndAc>
          <p:stSnd>
            <p:snd r:embed="rId2" name="beam2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36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Фильтр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080000" y="1080000"/>
            <a:ext cx="817272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mb dir="horz"/>
        <p:sndAc>
          <p:stSnd>
            <p:snd r:embed="rId2" name="beam2.wav"/>
          </p:stSnd>
        </p:sndAc>
      </p:transition>
    </mc:Choice>
    <mc:Fallback>
      <p:transition spd="slow">
        <p:comb dir="horz"/>
        <p:sndAc>
          <p:stSnd>
            <p:snd r:embed="rId2" name="beam2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36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API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520360" y="1140480"/>
            <a:ext cx="5039640" cy="40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5000">
        <p:comb dir="horz"/>
        <p:sndAc>
          <p:stSnd>
            <p:snd r:embed="rId2" name="beam2.wav"/>
          </p:stSnd>
        </p:sndAc>
      </p:transition>
    </mc:Choice>
    <mc:Fallback>
      <p:transition spd="slow">
        <p:comb dir="horz"/>
        <p:sndAc>
          <p:stSnd>
            <p:snd r:embed="rId2" name="beam2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105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0" y="1260000"/>
            <a:ext cx="10079280" cy="4409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5000">
        <p:plus/>
        <p:sndAc>
          <p:stSnd>
            <p:snd r:embed="rId2" name="applause.wav"/>
          </p:stSnd>
        </p:sndAc>
      </p:transition>
    </mc:Choice>
    <mc:Fallback>
      <p:transition spd="slow">
        <p:plus/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2024-04-22T15:37:45Z</dcterms:created>
  <dc:creator/>
  <dc:description/>
  <dc:language>ru-RU</dc:language>
  <cp:lastModifiedBy/>
  <dcterms:modified xsi:type="dcterms:W3CDTF">2024-04-22T17:10:56Z</dcterms:modified>
  <cp:revision>4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