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19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96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92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99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7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2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209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2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25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19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CCCA-3925-4568-8AC1-1EAE9ED2630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3F49-5DF9-4E15-943E-B558296FA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88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6" y="492041"/>
            <a:ext cx="10249468" cy="58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81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Andrey Zapata</dc:creator>
  <cp:lastModifiedBy>Andrey Zapata</cp:lastModifiedBy>
  <cp:revision>1</cp:revision>
  <dcterms:created xsi:type="dcterms:W3CDTF">2021-08-10T17:31:04Z</dcterms:created>
  <dcterms:modified xsi:type="dcterms:W3CDTF">2021-08-10T17:32:26Z</dcterms:modified>
</cp:coreProperties>
</file>