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81" r:id="rId3"/>
    <p:sldId id="318" r:id="rId4"/>
    <p:sldId id="282" r:id="rId5"/>
    <p:sldId id="280" r:id="rId6"/>
    <p:sldId id="283" r:id="rId7"/>
    <p:sldId id="284" r:id="rId8"/>
    <p:sldId id="288" r:id="rId9"/>
    <p:sldId id="294" r:id="rId10"/>
    <p:sldId id="303" r:id="rId11"/>
    <p:sldId id="304" r:id="rId12"/>
    <p:sldId id="306" r:id="rId13"/>
    <p:sldId id="286" r:id="rId14"/>
    <p:sldId id="274" r:id="rId15"/>
    <p:sldId id="290" r:id="rId16"/>
    <p:sldId id="291" r:id="rId17"/>
    <p:sldId id="275" r:id="rId18"/>
    <p:sldId id="292" r:id="rId19"/>
    <p:sldId id="295" r:id="rId20"/>
    <p:sldId id="307" r:id="rId21"/>
    <p:sldId id="308" r:id="rId22"/>
    <p:sldId id="316" r:id="rId23"/>
    <p:sldId id="296" r:id="rId24"/>
    <p:sldId id="302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Aplikasi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Fintech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Artadi</a:t>
            </a:r>
            <a:r>
              <a:rPr lang="en-US" dirty="0" smtClean="0"/>
              <a:t> &amp;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Pinjam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UU </a:t>
            </a:r>
            <a:r>
              <a:rPr lang="en-US" dirty="0" err="1"/>
              <a:t>Koperasi</a:t>
            </a:r>
            <a:r>
              <a:rPr lang="en-US" dirty="0"/>
              <a:t>,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,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 smtClean="0"/>
              <a:t>demokratis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endParaRPr lang="en-US" dirty="0"/>
          </a:p>
          <a:p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US" dirty="0"/>
          </a:p>
          <a:p>
            <a:r>
              <a:rPr lang="en-US" dirty="0"/>
              <a:t>Dana </a:t>
            </a:r>
            <a:r>
              <a:rPr lang="en-US" dirty="0" err="1"/>
              <a:t>cadangan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modal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koperasi</a:t>
            </a:r>
            <a:endParaRPr lang="en-US" dirty="0"/>
          </a:p>
          <a:p>
            <a:r>
              <a:rPr lang="en-US" dirty="0"/>
              <a:t>Modal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bank,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penyalur</a:t>
            </a:r>
            <a:r>
              <a:rPr lang="en-US" dirty="0"/>
              <a:t> dana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Hibah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orag</a:t>
            </a:r>
            <a:r>
              <a:rPr lang="en-US" dirty="0"/>
              <a:t> lain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koperasi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Syarat</a:t>
            </a:r>
            <a:r>
              <a:rPr lang="en-US" sz="4400" dirty="0"/>
              <a:t>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Anggota</a:t>
            </a:r>
            <a:r>
              <a:rPr lang="en-US" sz="4400" dirty="0"/>
              <a:t> </a:t>
            </a:r>
            <a:r>
              <a:rPr lang="en-US" sz="4400" dirty="0" err="1"/>
              <a:t>Koperasi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/>
              <a:t>Negara Indonesia;</a:t>
            </a:r>
          </a:p>
          <a:p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endParaRPr lang="en-US" dirty="0"/>
          </a:p>
          <a:p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52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Syarat-Syarat</a:t>
            </a:r>
            <a:r>
              <a:rPr lang="en-US" sz="4400" dirty="0"/>
              <a:t> </a:t>
            </a:r>
            <a:r>
              <a:rPr lang="en-US" sz="4400" dirty="0" err="1"/>
              <a:t>Pengajuan</a:t>
            </a:r>
            <a:r>
              <a:rPr lang="en-US" sz="4400" dirty="0"/>
              <a:t> </a:t>
            </a:r>
            <a:r>
              <a:rPr lang="en-US" sz="4400" dirty="0" err="1"/>
              <a:t>Pinjaman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Berstatus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pinjaman</a:t>
            </a:r>
            <a:endParaRPr lang="en-US" dirty="0"/>
          </a:p>
          <a:p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Copy KTP </a:t>
            </a:r>
            <a:r>
              <a:rPr lang="en-US" dirty="0" err="1"/>
              <a:t>suami</a:t>
            </a:r>
            <a:r>
              <a:rPr lang="en-US" dirty="0"/>
              <a:t>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menikah</a:t>
            </a:r>
            <a:endParaRPr lang="en-US" dirty="0"/>
          </a:p>
          <a:p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Copy </a:t>
            </a:r>
            <a:r>
              <a:rPr lang="en-US" dirty="0" err="1"/>
              <a:t>KK,Rekening</a:t>
            </a:r>
            <a:r>
              <a:rPr lang="en-US" dirty="0"/>
              <a:t> </a:t>
            </a:r>
            <a:r>
              <a:rPr lang="en-US" dirty="0" err="1"/>
              <a:t>listrik,Slip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Agunan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Kerja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78" y="1847088"/>
            <a:ext cx="7136443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DFD Main Level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entities (</a:t>
            </a:r>
            <a:r>
              <a:rPr lang="en-US" dirty="0" err="1"/>
              <a:t>kesatuan-kesatuan</a:t>
            </a:r>
            <a:r>
              <a:rPr lang="en-US" dirty="0"/>
              <a:t> proses </a:t>
            </a:r>
            <a:r>
              <a:rPr lang="en-US" dirty="0" err="1"/>
              <a:t>kerja</a:t>
            </a:r>
            <a:r>
              <a:rPr lang="en-US" dirty="0"/>
              <a:t>)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proses-proses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Nasabah</a:t>
            </a:r>
            <a:r>
              <a:rPr lang="en-US" dirty="0"/>
              <a:t>;</a:t>
            </a:r>
          </a:p>
          <a:p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Tabungan / </a:t>
            </a:r>
            <a:r>
              <a:rPr lang="en-US" dirty="0" err="1"/>
              <a:t>Deposito</a:t>
            </a:r>
            <a:r>
              <a:rPr lang="en-US" dirty="0"/>
              <a:t>;</a:t>
            </a:r>
          </a:p>
          <a:p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/>
              <a:t>rekening</a:t>
            </a:r>
            <a:r>
              <a:rPr lang="en-US" dirty="0"/>
              <a:t>;</a:t>
            </a:r>
          </a:p>
          <a:p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: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Saldo</a:t>
            </a:r>
            <a:endParaRPr lang="en-US" dirty="0"/>
          </a:p>
          <a:p>
            <a:pPr lvl="1"/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/>
              <a:t>Rekening</a:t>
            </a:r>
            <a:endParaRPr lang="en-US" dirty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Bunga</a:t>
            </a:r>
            <a:endParaRPr lang="en-US" dirty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lain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/>
              <a:t>antar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entities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87880"/>
            <a:ext cx="5016500" cy="1836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i="1" dirty="0"/>
              <a:t>entities</a:t>
            </a:r>
            <a:r>
              <a:rPr lang="en-US" sz="1800" dirty="0"/>
              <a:t> yang </a:t>
            </a:r>
            <a:r>
              <a:rPr lang="en-US" sz="1800" dirty="0" err="1"/>
              <a:t>bekerja</a:t>
            </a:r>
            <a:r>
              <a:rPr lang="en-US" sz="1800" dirty="0"/>
              <a:t>, </a:t>
            </a:r>
            <a:r>
              <a:rPr lang="en-US" sz="1800" dirty="0" err="1"/>
              <a:t>diperlukan</a:t>
            </a:r>
            <a:r>
              <a:rPr lang="en-US" sz="1800" dirty="0"/>
              <a:t> proses </a:t>
            </a:r>
            <a:r>
              <a:rPr lang="en-US" sz="1800" dirty="0" err="1"/>
              <a:t>otorisasi</a:t>
            </a:r>
            <a:r>
              <a:rPr lang="en-US" sz="1800" dirty="0"/>
              <a:t> / </a:t>
            </a:r>
            <a:r>
              <a:rPr lang="en-US" sz="1800" dirty="0" err="1"/>
              <a:t>validasi</a:t>
            </a:r>
            <a:r>
              <a:rPr lang="en-US" sz="1800" dirty="0"/>
              <a:t> yang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</p:txBody>
      </p:sp>
      <p:pic>
        <p:nvPicPr>
          <p:cNvPr id="4" name="Picture 3" descr="Data Flow Diagram - DFD Main level_Page-2.png"/>
          <p:cNvPicPr/>
          <p:nvPr/>
        </p:nvPicPr>
        <p:blipFill>
          <a:blip r:embed="rId2"/>
          <a:srcRect r="29453" b="17122"/>
          <a:stretch>
            <a:fillRect/>
          </a:stretch>
        </p:blipFill>
        <p:spPr>
          <a:xfrm>
            <a:off x="5626100" y="1964373"/>
            <a:ext cx="595630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87880"/>
            <a:ext cx="10820400" cy="1836420"/>
          </a:xfrm>
        </p:spPr>
        <p:txBody>
          <a:bodyPr>
            <a:normAutofit/>
          </a:bodyPr>
          <a:lstStyle/>
          <a:p>
            <a:r>
              <a:rPr lang="en-US" sz="1800" dirty="0" err="1"/>
              <a:t>Pada</a:t>
            </a:r>
            <a:r>
              <a:rPr lang="en-US" sz="1800" dirty="0"/>
              <a:t> diagram di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dijelaskan</a:t>
            </a:r>
            <a:r>
              <a:rPr lang="en-US" sz="1800" dirty="0"/>
              <a:t> </a:t>
            </a:r>
            <a:r>
              <a:rPr lang="en-US" sz="1800" dirty="0" err="1"/>
              <a:t>lapisan</a:t>
            </a:r>
            <a:r>
              <a:rPr lang="en-US" sz="1800" dirty="0"/>
              <a:t> proses-proses yang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i="1" dirty="0"/>
              <a:t>Application Process Entities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</p:txBody>
      </p:sp>
      <p:pic>
        <p:nvPicPr>
          <p:cNvPr id="5" name="Picture 4" descr="Entities Proces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392" y="2844800"/>
            <a:ext cx="8124508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5842000" cy="65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Numerasi</a:t>
            </a:r>
            <a:r>
              <a:rPr lang="en-US" sz="2000" dirty="0"/>
              <a:t>, format-format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penomoran</a:t>
            </a:r>
            <a:r>
              <a:rPr lang="en-US" sz="2000" dirty="0"/>
              <a:t> yang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684283"/>
            <a:ext cx="5130800" cy="60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(</a:t>
            </a:r>
            <a:r>
              <a:rPr lang="en-US" dirty="0" err="1"/>
              <a:t>baku</a:t>
            </a:r>
            <a:r>
              <a:rPr lang="en-US" dirty="0"/>
              <a:t>)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/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Account Management;</a:t>
            </a:r>
          </a:p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entity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internal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Bank Indonesia (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BI)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(SID);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server (00:00 am)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Opening Process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proses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terminal-terminal yang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terekam</a:t>
            </a:r>
            <a:r>
              <a:rPr lang="en-US" dirty="0"/>
              <a:t> (logged)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management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Administrator System. </a:t>
            </a:r>
          </a:p>
        </p:txBody>
      </p:sp>
    </p:spTree>
    <p:extLst>
      <p:ext uri="{BB962C8B-B14F-4D97-AF65-F5344CB8AC3E}">
        <p14:creationId xmlns:p14="http://schemas.microsoft.com/office/powerpoint/2010/main" val="13172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0388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FINTECH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0" y="2033900"/>
            <a:ext cx="6603923" cy="210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25" y="4446900"/>
            <a:ext cx="4729522" cy="17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Fintech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Era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era di mana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digital.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startup yang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Fintech.</a:t>
            </a:r>
          </a:p>
          <a:p>
            <a:r>
              <a:rPr lang="en-US" dirty="0"/>
              <a:t>Fintech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yang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‘financial’ </a:t>
            </a:r>
            <a:r>
              <a:rPr lang="en-US" dirty="0" err="1"/>
              <a:t>dan</a:t>
            </a:r>
            <a:r>
              <a:rPr lang="en-US" dirty="0"/>
              <a:t> ‘technology’ di mana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Fintech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B2B (Business to Business) </a:t>
            </a:r>
            <a:r>
              <a:rPr lang="en-US" dirty="0" err="1"/>
              <a:t>hingga</a:t>
            </a:r>
            <a:r>
              <a:rPr lang="en-US" dirty="0"/>
              <a:t> B2C (Business to Consumer).</a:t>
            </a:r>
          </a:p>
        </p:txBody>
      </p:sp>
    </p:spTree>
    <p:extLst>
      <p:ext uri="{BB962C8B-B14F-4D97-AF65-F5344CB8AC3E}">
        <p14:creationId xmlns:p14="http://schemas.microsoft.com/office/powerpoint/2010/main" val="24740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Contoh</a:t>
            </a:r>
            <a:r>
              <a:rPr lang="en-US" sz="4400" dirty="0"/>
              <a:t> </a:t>
            </a:r>
            <a:r>
              <a:rPr lang="en-US" sz="4400" dirty="0" err="1"/>
              <a:t>bisnis</a:t>
            </a:r>
            <a:r>
              <a:rPr lang="en-US" sz="4400" dirty="0"/>
              <a:t> </a:t>
            </a:r>
            <a:r>
              <a:rPr lang="en-US" sz="4400" dirty="0" smtClean="0"/>
              <a:t>di </a:t>
            </a:r>
            <a:r>
              <a:rPr lang="en-US" sz="4400" dirty="0" err="1"/>
              <a:t>dalam</a:t>
            </a:r>
            <a:r>
              <a:rPr lang="en-US" sz="4400" dirty="0"/>
              <a:t> Fintech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,</a:t>
            </a:r>
          </a:p>
          <a:p>
            <a:r>
              <a:rPr lang="en-US" dirty="0" err="1"/>
              <a:t>Pembayaran</a:t>
            </a:r>
            <a:r>
              <a:rPr lang="en-US" dirty="0"/>
              <a:t>,</a:t>
            </a:r>
          </a:p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(lending</a:t>
            </a:r>
            <a:r>
              <a:rPr lang="en-US" dirty="0" smtClean="0"/>
              <a:t>),</a:t>
            </a:r>
            <a:endParaRPr lang="en-US" dirty="0"/>
          </a:p>
          <a:p>
            <a:r>
              <a:rPr lang="en-US" dirty="0"/>
              <a:t>Transfer dana,</a:t>
            </a:r>
          </a:p>
          <a:p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ritel</a:t>
            </a:r>
            <a:r>
              <a:rPr lang="en-US" dirty="0"/>
              <a:t>,</a:t>
            </a:r>
          </a:p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(personal finance),</a:t>
            </a:r>
          </a:p>
          <a:p>
            <a:r>
              <a:rPr lang="en-US" dirty="0"/>
              <a:t>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54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Klasifikasi</a:t>
            </a:r>
            <a:r>
              <a:rPr lang="en-US" sz="4400" dirty="0"/>
              <a:t> Fintech : </a:t>
            </a:r>
            <a:r>
              <a:rPr lang="en-US" sz="4400" dirty="0" smtClean="0"/>
              <a:t>Crowdfunding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Fintech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mediasi</a:t>
            </a:r>
            <a:r>
              <a:rPr lang="en-US" dirty="0"/>
              <a:t> yang </a:t>
            </a:r>
            <a:r>
              <a:rPr lang="en-US" dirty="0" err="1"/>
              <a:t>menemukan</a:t>
            </a:r>
            <a:r>
              <a:rPr lang="en-US" dirty="0"/>
              <a:t> investor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modal, </a:t>
            </a:r>
            <a:r>
              <a:rPr lang="en-US" dirty="0" err="1"/>
              <a:t>layaknya</a:t>
            </a:r>
            <a:r>
              <a:rPr lang="en-US" dirty="0"/>
              <a:t> marketplace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e-commerce.</a:t>
            </a:r>
          </a:p>
          <a:p>
            <a:r>
              <a:rPr lang="en-US" dirty="0"/>
              <a:t>Crowdfunding (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masal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patungan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peer to peer (P2P) lending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diawasi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OJK (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).</a:t>
            </a:r>
          </a:p>
          <a:p>
            <a:r>
              <a:rPr lang="en-US" dirty="0"/>
              <a:t>Crowdfunding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penggalangan</a:t>
            </a:r>
            <a:r>
              <a:rPr lang="en-US" dirty="0"/>
              <a:t> dana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, </a:t>
            </a:r>
            <a:r>
              <a:rPr lang="en-US" dirty="0" err="1"/>
              <a:t>membantu</a:t>
            </a:r>
            <a:r>
              <a:rPr lang="en-US" dirty="0"/>
              <a:t> korban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Fintech, </a:t>
            </a:r>
            <a:r>
              <a:rPr lang="en-US" dirty="0" err="1"/>
              <a:t>penggalangan</a:t>
            </a:r>
            <a:r>
              <a:rPr lang="en-US" dirty="0"/>
              <a:t> dana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penggalangan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8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Kerja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93" y="2062987"/>
            <a:ext cx="7339013" cy="43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Fintech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Keberadaan</a:t>
            </a:r>
            <a:r>
              <a:rPr lang="en-US" dirty="0"/>
              <a:t> Fintech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 </a:t>
            </a:r>
            <a:r>
              <a:rPr lang="en-US" dirty="0" err="1"/>
              <a:t>Perpaduan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.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Fintech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Fintech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startup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menjamur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Fintech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dijangkau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2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Fintech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Bitcoin.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bank, </a:t>
            </a:r>
            <a:r>
              <a:rPr lang="en-US" dirty="0" err="1"/>
              <a:t>pengguna</a:t>
            </a:r>
            <a:r>
              <a:rPr lang="en-US" dirty="0"/>
              <a:t> Bitcoin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bertransaksi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Fintech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. </a:t>
            </a:r>
            <a:r>
              <a:rPr lang="en-US" dirty="0" err="1"/>
              <a:t>Kemudahan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Fintech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e-commerce.</a:t>
            </a:r>
          </a:p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paling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Fintech, </a:t>
            </a:r>
            <a:r>
              <a:rPr lang="en-US" dirty="0" err="1"/>
              <a:t>peminjam</a:t>
            </a:r>
            <a:r>
              <a:rPr lang="en-US" dirty="0"/>
              <a:t> dana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terjerumus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para </a:t>
            </a:r>
            <a:r>
              <a:rPr lang="en-US" dirty="0" err="1"/>
              <a:t>lintah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6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Fundamental Aplikasi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dirty="0" err="1"/>
              <a:t>Beberapa</a:t>
            </a:r>
            <a:r>
              <a:rPr lang="en-US" sz="3800" dirty="0"/>
              <a:t> </a:t>
            </a:r>
            <a:r>
              <a:rPr lang="en-US" sz="3800" dirty="0" err="1"/>
              <a:t>hal</a:t>
            </a:r>
            <a:r>
              <a:rPr lang="en-US" sz="3800" dirty="0"/>
              <a:t> </a:t>
            </a:r>
            <a:r>
              <a:rPr lang="en-US" sz="3800" dirty="0" err="1"/>
              <a:t>penting</a:t>
            </a:r>
            <a:r>
              <a:rPr lang="en-US" sz="3800" dirty="0"/>
              <a:t> yang </a:t>
            </a:r>
            <a:r>
              <a:rPr lang="en-US" sz="3800" dirty="0" err="1"/>
              <a:t>menjadi</a:t>
            </a:r>
            <a:r>
              <a:rPr lang="en-US" sz="3800" dirty="0"/>
              <a:t> </a:t>
            </a:r>
            <a:r>
              <a:rPr lang="en-US" sz="3800" dirty="0" err="1"/>
              <a:t>dasar</a:t>
            </a:r>
            <a:r>
              <a:rPr lang="en-US" sz="3800" dirty="0"/>
              <a:t> </a:t>
            </a:r>
            <a:r>
              <a:rPr lang="en-US" sz="3800" dirty="0" err="1"/>
              <a:t>dari</a:t>
            </a:r>
            <a:r>
              <a:rPr lang="en-US" sz="3800" dirty="0"/>
              <a:t> </a:t>
            </a:r>
            <a:r>
              <a:rPr lang="en-US" sz="3800" dirty="0" err="1"/>
              <a:t>desain</a:t>
            </a:r>
            <a:r>
              <a:rPr lang="en-US" sz="3800" dirty="0"/>
              <a:t> </a:t>
            </a:r>
            <a:r>
              <a:rPr lang="en-US" sz="3800" dirty="0" err="1"/>
              <a:t>aplikasi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adalah</a:t>
            </a:r>
            <a:r>
              <a:rPr lang="en-US" sz="3800" dirty="0"/>
              <a:t> :</a:t>
            </a:r>
            <a:endParaRPr lang="en-US" sz="3800" dirty="0" smtClean="0"/>
          </a:p>
          <a:p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proses-proses </a:t>
            </a:r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 (background processing) yang </a:t>
            </a:r>
            <a:r>
              <a:rPr lang="en-US" sz="3200" dirty="0" err="1"/>
              <a:t>halus</a:t>
            </a:r>
            <a:r>
              <a:rPr lang="en-US" sz="3200" dirty="0"/>
              <a:t> (seamless)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mencegah</a:t>
            </a:r>
            <a:r>
              <a:rPr lang="en-US" sz="3200" dirty="0"/>
              <a:t> </a:t>
            </a:r>
            <a:r>
              <a:rPr lang="en-US" sz="3200" dirty="0" err="1"/>
              <a:t>terjadinya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tunggu</a:t>
            </a:r>
            <a:r>
              <a:rPr lang="en-US" sz="3200" dirty="0"/>
              <a:t> yang </a:t>
            </a:r>
            <a:r>
              <a:rPr lang="en-US" sz="3200" dirty="0" err="1"/>
              <a:t>terlalu</a:t>
            </a:r>
            <a:r>
              <a:rPr lang="en-US" sz="3200" dirty="0"/>
              <a:t> lama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beban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server yang </a:t>
            </a:r>
            <a:r>
              <a:rPr lang="en-US" sz="3200" dirty="0" err="1"/>
              <a:t>berlebihan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Aplikasi </a:t>
            </a:r>
            <a:r>
              <a:rPr lang="en-US" sz="3200" dirty="0"/>
              <a:t>yang </a:t>
            </a:r>
            <a:r>
              <a:rPr lang="en-US" sz="3200" dirty="0" err="1"/>
              <a:t>berbasis</a:t>
            </a:r>
            <a:r>
              <a:rPr lang="en-US" sz="3200" dirty="0"/>
              <a:t> framework modular system,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pembagian</a:t>
            </a:r>
            <a:r>
              <a:rPr lang="en-US" sz="3200" dirty="0"/>
              <a:t> </a:t>
            </a:r>
            <a:r>
              <a:rPr lang="en-US" sz="3200" dirty="0" err="1"/>
              <a:t>komponen-komponen</a:t>
            </a:r>
            <a:r>
              <a:rPr lang="en-US" sz="3200" dirty="0"/>
              <a:t>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yang </a:t>
            </a:r>
            <a:r>
              <a:rPr lang="en-US" sz="3200" dirty="0" err="1"/>
              <a:t>lainnya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memudahkan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, </a:t>
            </a:r>
            <a:r>
              <a:rPr lang="en-US" sz="3200" dirty="0" err="1"/>
              <a:t>konfigurasi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perawatan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kemudahan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penambahan</a:t>
            </a:r>
            <a:r>
              <a:rPr lang="en-US" sz="3200" dirty="0"/>
              <a:t> </a:t>
            </a:r>
            <a:r>
              <a:rPr lang="en-US" sz="3200" dirty="0" err="1"/>
              <a:t>modul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berkala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merubah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smtClean="0"/>
              <a:t>fundamental.</a:t>
            </a:r>
          </a:p>
          <a:p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/>
              <a:t>web based </a:t>
            </a:r>
            <a:r>
              <a:rPr lang="en-US" sz="3200" dirty="0" err="1"/>
              <a:t>dan</a:t>
            </a:r>
            <a:r>
              <a:rPr lang="en-US" sz="3200" dirty="0"/>
              <a:t> server based applications, yang </a:t>
            </a:r>
            <a:r>
              <a:rPr lang="en-US" sz="3200" dirty="0" err="1"/>
              <a:t>berarti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WAN </a:t>
            </a:r>
            <a:r>
              <a:rPr lang="en-US" sz="3200" dirty="0" err="1"/>
              <a:t>pada</a:t>
            </a:r>
            <a:r>
              <a:rPr lang="en-US" sz="3200" dirty="0"/>
              <a:t> server </a:t>
            </a:r>
            <a:r>
              <a:rPr lang="en-US" sz="3200" dirty="0" err="1"/>
              <a:t>dan</a:t>
            </a:r>
            <a:r>
              <a:rPr lang="en-US" sz="3200" dirty="0"/>
              <a:t> database yang </a:t>
            </a:r>
            <a:r>
              <a:rPr lang="en-US" sz="3200" dirty="0" err="1"/>
              <a:t>terpusat</a:t>
            </a:r>
            <a:r>
              <a:rPr lang="en-US" sz="3200" dirty="0"/>
              <a:t> di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tempat</a:t>
            </a:r>
            <a:r>
              <a:rPr lang="en-US" sz="3200" dirty="0"/>
              <a:t> yang </a:t>
            </a:r>
            <a:r>
              <a:rPr lang="en-US" sz="3200" dirty="0" err="1"/>
              <a:t>aman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realtime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dimonitor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6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iagram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A</a:t>
            </a:r>
            <a:r>
              <a:rPr lang="en-US" dirty="0" smtClean="0"/>
              <a:t>plikasi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60" y="1847088"/>
            <a:ext cx="5313680" cy="502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8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Framework </a:t>
            </a:r>
            <a:r>
              <a:rPr lang="en-US" dirty="0" smtClean="0"/>
              <a:t>Aplikasi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templates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framework Smarty, </a:t>
            </a:r>
            <a:r>
              <a:rPr lang="en-US" dirty="0" err="1"/>
              <a:t>sehingga</a:t>
            </a:r>
            <a:r>
              <a:rPr lang="en-US" dirty="0"/>
              <a:t> “look and feel”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user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 Template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application-generated screens;</a:t>
            </a:r>
          </a:p>
          <a:p>
            <a:r>
              <a:rPr lang="en-US" dirty="0" err="1"/>
              <a:t>Konfigurasi</a:t>
            </a:r>
            <a:r>
              <a:rPr lang="en-US" dirty="0"/>
              <a:t> external </a:t>
            </a:r>
            <a:r>
              <a:rPr lang="en-US" dirty="0" err="1"/>
              <a:t>seperti</a:t>
            </a:r>
            <a:r>
              <a:rPr lang="en-US" dirty="0"/>
              <a:t> database access information (host name, username, port, password, etc.), path information, template names, etc.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perubahan-perubahan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end-user;</a:t>
            </a:r>
          </a:p>
          <a:p>
            <a:r>
              <a:rPr lang="en-US" dirty="0" err="1"/>
              <a:t>Costumizable</a:t>
            </a:r>
            <a:r>
              <a:rPr lang="en-US" dirty="0"/>
              <a:t> Messages,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dilokalisasi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agar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29" y="2013062"/>
            <a:ext cx="6164542" cy="45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32" y="1847088"/>
            <a:ext cx="6730735" cy="45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/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 :</a:t>
            </a:r>
          </a:p>
          <a:p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(action) </a:t>
            </a:r>
            <a:r>
              <a:rPr lang="en-US" dirty="0" err="1"/>
              <a:t>pada</a:t>
            </a:r>
            <a:r>
              <a:rPr lang="en-US" dirty="0"/>
              <a:t> events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tindakannya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server;</a:t>
            </a:r>
          </a:p>
          <a:p>
            <a:r>
              <a:rPr lang="en-US" dirty="0" err="1"/>
              <a:t>Keterangan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sejenak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events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proses output </a:t>
            </a:r>
            <a:r>
              <a:rPr lang="en-US" dirty="0" err="1"/>
              <a:t>mis</a:t>
            </a:r>
            <a:r>
              <a:rPr lang="en-US" dirty="0"/>
              <a:t>. Printing, scanning etc..</a:t>
            </a:r>
          </a:p>
          <a:p>
            <a:r>
              <a:rPr lang="en-US" dirty="0"/>
              <a:t>Pop-Up Screen (modal)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query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/</a:t>
            </a:r>
            <a:r>
              <a:rPr lang="en-US" dirty="0" err="1"/>
              <a:t>pembanding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pencariannya</a:t>
            </a:r>
            <a:r>
              <a:rPr lang="en-US" dirty="0"/>
              <a:t>;</a:t>
            </a:r>
          </a:p>
          <a:p>
            <a:r>
              <a:rPr lang="en-US" dirty="0"/>
              <a:t>Auto re-</a:t>
            </a:r>
            <a:r>
              <a:rPr lang="en-US" dirty="0" err="1"/>
              <a:t>sessioning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session validations,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terputusnya</a:t>
            </a:r>
            <a:r>
              <a:rPr lang="en-US" dirty="0"/>
              <a:t> user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database,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konektifitasnya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41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0388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KOPERASI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85</TotalTime>
  <Words>1184</Words>
  <Application>Microsoft Office PowerPoint</Application>
  <PresentationFormat>Widescreen</PresentationFormat>
  <Paragraphs>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Palatino Linotype</vt:lpstr>
      <vt:lpstr>Wingdings 2</vt:lpstr>
      <vt:lpstr>Presentation on brainstorming</vt:lpstr>
      <vt:lpstr>Aplikasi Koperasi dan Fintech</vt:lpstr>
      <vt:lpstr>Timeline</vt:lpstr>
      <vt:lpstr>Desain Fundamental Aplikasi</vt:lpstr>
      <vt:lpstr>Diagram Framework Aplikasi </vt:lpstr>
      <vt:lpstr>Diagram Framework Aplikasi</vt:lpstr>
      <vt:lpstr>Spesifikasi Perangkat</vt:lpstr>
      <vt:lpstr>Arsitektur Jaringan</vt:lpstr>
      <vt:lpstr>Kebutuhan Kerja</vt:lpstr>
      <vt:lpstr>KOPERASI</vt:lpstr>
      <vt:lpstr>Prinsip Dasar Koperasi Simpan Pinjam</vt:lpstr>
      <vt:lpstr>Syarat Menjadi Anggota Koperasi</vt:lpstr>
      <vt:lpstr>Syarat-Syarat Pengajuan Pinjaman</vt:lpstr>
      <vt:lpstr>Proses Kerja</vt:lpstr>
      <vt:lpstr>Proses Kerja</vt:lpstr>
      <vt:lpstr>Proses Kerja</vt:lpstr>
      <vt:lpstr>Proses Kerja</vt:lpstr>
      <vt:lpstr>Aturan</vt:lpstr>
      <vt:lpstr>Aturan</vt:lpstr>
      <vt:lpstr>FINTECH</vt:lpstr>
      <vt:lpstr>Pengertian Fintech</vt:lpstr>
      <vt:lpstr>Contoh bisnis di dalam Fintech</vt:lpstr>
      <vt:lpstr>Klasifikasi Fintech : Crowdfunding</vt:lpstr>
      <vt:lpstr>Proses Kerja</vt:lpstr>
      <vt:lpstr>Manfaat Fintech</vt:lpstr>
      <vt:lpstr>Manfaat Fintech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Koperasi dan Fintech</dc:title>
  <dc:creator>flathat</dc:creator>
  <cp:lastModifiedBy>flathat</cp:lastModifiedBy>
  <cp:revision>12</cp:revision>
  <dcterms:created xsi:type="dcterms:W3CDTF">2018-08-11T17:44:01Z</dcterms:created>
  <dcterms:modified xsi:type="dcterms:W3CDTF">2018-08-11T19:09:56Z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