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4BF"/>
    <a:srgbClr val="E3F3F9"/>
    <a:srgbClr val="0081B4"/>
    <a:srgbClr val="D7F0F9"/>
    <a:srgbClr val="C1EDFF"/>
    <a:srgbClr val="009CDA"/>
    <a:srgbClr val="87B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401" autoAdjust="0"/>
  </p:normalViewPr>
  <p:slideViewPr>
    <p:cSldViewPr snapToGrid="0">
      <p:cViewPr varScale="1">
        <p:scale>
          <a:sx n="90" d="100"/>
          <a:sy n="90" d="100"/>
        </p:scale>
        <p:origin x="10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4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9929-806C-4F40-9578-CE1B791979A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469348" y="267076"/>
            <a:ext cx="3124555" cy="4392616"/>
          </a:xfrm>
          <a:prstGeom prst="rect">
            <a:avLst/>
          </a:prstGeom>
          <a:solidFill>
            <a:srgbClr val="279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907" y="261556"/>
            <a:ext cx="3299016" cy="8896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359123" y="261555"/>
            <a:ext cx="1812867" cy="6482145"/>
          </a:xfrm>
          <a:prstGeom prst="rect">
            <a:avLst/>
          </a:prstGeom>
          <a:solidFill>
            <a:srgbClr val="279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49594" y="261555"/>
            <a:ext cx="1653838" cy="5102925"/>
          </a:xfrm>
          <a:prstGeom prst="rect">
            <a:avLst/>
          </a:prstGeom>
          <a:solidFill>
            <a:srgbClr val="279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907" y="1215137"/>
            <a:ext cx="3299016" cy="14428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609" y="4659692"/>
            <a:ext cx="3299016" cy="20194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892" y="2733342"/>
            <a:ext cx="3299016" cy="18443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065" y="2914135"/>
            <a:ext cx="1547887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single_exposure_of_interest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filter_concept_ids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9173" y="2910497"/>
            <a:ext cx="156416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combi_exposure_of_interest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single_exposure_id_1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single_exposure_id_2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5796" y="2106851"/>
            <a:ext cx="1309839" cy="923330"/>
          </a:xfrm>
          <a:prstGeom prst="rect">
            <a:avLst/>
          </a:prstGeom>
          <a:solidFill>
            <a:srgbClr val="E3F3F9"/>
          </a:solidFill>
          <a:ln>
            <a:solidFill>
              <a:srgbClr val="0081B4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comparison_summary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min_date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max_date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782" y="4837160"/>
            <a:ext cx="154118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outcome_of_interest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4521" y="456757"/>
            <a:ext cx="1307094" cy="784830"/>
          </a:xfrm>
          <a:prstGeom prst="rect">
            <a:avLst/>
          </a:prstGeom>
          <a:solidFill>
            <a:srgbClr val="E3F3F9"/>
          </a:solidFill>
          <a:ln>
            <a:solidFill>
              <a:srgbClr val="0081B4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database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database_name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is_meta_analysis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080" y="1398568"/>
            <a:ext cx="154887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cohort_method_analysis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11326" y="3354535"/>
            <a:ext cx="1603063" cy="784830"/>
          </a:xfrm>
          <a:prstGeom prst="rect">
            <a:avLst/>
          </a:prstGeom>
          <a:solidFill>
            <a:srgbClr val="E3F3F9"/>
          </a:solidFill>
          <a:ln>
            <a:solidFill>
              <a:srgbClr val="0081B4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covariate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covariate_name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covariate_analysis_id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9247" y="1398568"/>
            <a:ext cx="1559185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US" noProof="1"/>
              <a:t>covariate_analysis</a:t>
            </a:r>
          </a:p>
          <a:p>
            <a:pPr marL="171450" indent="-171450">
              <a:buFontTx/>
              <a:buChar char="-"/>
            </a:pPr>
            <a:r>
              <a:rPr lang="en-US" b="0" u="sng" noProof="1"/>
              <a:t>covariate_analysis_id</a:t>
            </a:r>
          </a:p>
          <a:p>
            <a:pPr marL="171450" indent="-171450">
              <a:buFontTx/>
              <a:buChar char="-"/>
            </a:pPr>
            <a:r>
              <a:rPr lang="en-US" b="0" noProof="1"/>
              <a:t>covariate_analysis_name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8007" y="453934"/>
            <a:ext cx="1485914" cy="3554819"/>
          </a:xfrm>
          <a:prstGeom prst="rect">
            <a:avLst/>
          </a:prstGeom>
          <a:solidFill>
            <a:srgbClr val="E3F3F9"/>
          </a:solidFill>
          <a:ln>
            <a:solidFill>
              <a:srgbClr val="0081B4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cohort_method_result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[i_2]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se_log_rr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calibrated_se_log_rr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081" y="438004"/>
            <a:ext cx="154887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indication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indication_id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782" y="5813252"/>
            <a:ext cx="1541185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negative_control_outcome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concept_id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0662" y="4835421"/>
            <a:ext cx="156416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positive_control_outcome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negative_control_id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effect_size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34680" y="454111"/>
            <a:ext cx="1663478" cy="1892826"/>
          </a:xfrm>
          <a:prstGeom prst="rect">
            <a:avLst/>
          </a:prstGeom>
          <a:solidFill>
            <a:srgbClr val="E3F3F9"/>
          </a:solidFill>
          <a:ln>
            <a:solidFill>
              <a:srgbClr val="0081B4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covariate_balance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[outcome_id]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[analysis_id]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target_mean_before*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comparator_mean_before*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std_diff_before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target_mean_after*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comparator_mean_after*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std_diff_after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34680" y="2385213"/>
            <a:ext cx="1663478" cy="1061829"/>
          </a:xfrm>
          <a:prstGeom prst="rect">
            <a:avLst/>
          </a:prstGeom>
          <a:solidFill>
            <a:srgbClr val="E3F3F9"/>
          </a:solidFill>
          <a:ln>
            <a:solidFill>
              <a:srgbClr val="0081B4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preference_score_dist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preference_score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target_density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comparator_density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293" y="272204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exposures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024" y="465197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8006" y="4042472"/>
            <a:ext cx="1485915" cy="1200329"/>
          </a:xfrm>
          <a:prstGeom prst="rect">
            <a:avLst/>
          </a:prstGeom>
          <a:solidFill>
            <a:srgbClr val="E3F3F9"/>
          </a:solidFill>
          <a:ln>
            <a:solidFill>
              <a:srgbClr val="0081B4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incidence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incidence_analysis_id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outcomes*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080" y="2089989"/>
            <a:ext cx="1548872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US" noProof="1"/>
              <a:t>incidence_analysis</a:t>
            </a:r>
          </a:p>
          <a:p>
            <a:pPr marL="171450" indent="-171450">
              <a:buFontTx/>
              <a:buChar char="-"/>
            </a:pPr>
            <a:r>
              <a:rPr lang="en-US" b="0" u="sng" noProof="1"/>
              <a:t>incidence_analysis_id</a:t>
            </a:r>
          </a:p>
          <a:p>
            <a:pPr marL="171450" indent="-171450">
              <a:buFontTx/>
              <a:buChar char="-"/>
            </a:pPr>
            <a:r>
              <a:rPr lang="en-US" b="0" noProof="1"/>
              <a:t>incidence_analysis_name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34680" y="3485318"/>
            <a:ext cx="1663478" cy="2169825"/>
          </a:xfrm>
          <a:prstGeom prst="rect">
            <a:avLst/>
          </a:prstGeom>
          <a:solidFill>
            <a:srgbClr val="E3F3F9"/>
          </a:solidFill>
          <a:ln>
            <a:solidFill>
              <a:srgbClr val="0081B4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kaplan_meier_dist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time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[target_at_risk*]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[comparator_at_risk*]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comparator_survival_ub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34680" y="5693419"/>
            <a:ext cx="1663478" cy="923330"/>
          </a:xfrm>
          <a:prstGeom prst="rect">
            <a:avLst/>
          </a:prstGeom>
          <a:solidFill>
            <a:srgbClr val="E3F3F9"/>
          </a:solidFill>
          <a:ln>
            <a:solidFill>
              <a:srgbClr val="0081B4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propensity_model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coefficient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906" y="1176859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analyses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6450" y="5898724"/>
            <a:ext cx="30674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underscore</a:t>
            </a:r>
            <a:r>
              <a:rPr lang="en-US" sz="900" dirty="0"/>
              <a:t> indicates primary key</a:t>
            </a:r>
          </a:p>
          <a:p>
            <a:endParaRPr lang="en-US" sz="900" dirty="0"/>
          </a:p>
          <a:p>
            <a:r>
              <a:rPr lang="en-US" sz="900" dirty="0"/>
              <a:t>[ ] indicates nullable</a:t>
            </a:r>
          </a:p>
          <a:p>
            <a:endParaRPr lang="en-US" sz="900" dirty="0"/>
          </a:p>
          <a:p>
            <a:r>
              <a:rPr lang="en-US" sz="900" dirty="0"/>
              <a:t>* indicates fields with a minimum value to avoid identifiability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53362" y="227836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main results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59122" y="223279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5858" y="-55222"/>
            <a:ext cx="19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specification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86956" y="-66393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results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409635" y="88900"/>
            <a:ext cx="0" cy="67691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906" y="223278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indications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69348" y="228797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metadata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45796" y="1283742"/>
            <a:ext cx="1309839" cy="784830"/>
          </a:xfrm>
          <a:prstGeom prst="rect">
            <a:avLst/>
          </a:prstGeom>
          <a:solidFill>
            <a:srgbClr val="E3F3F9"/>
          </a:solidFill>
          <a:ln>
            <a:solidFill>
              <a:srgbClr val="0081B4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exposure_summary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min_date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max_date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45796" y="3074628"/>
            <a:ext cx="1309839" cy="1477328"/>
          </a:xfrm>
          <a:prstGeom prst="rect">
            <a:avLst/>
          </a:prstGeom>
          <a:solidFill>
            <a:srgbClr val="E3F3F9"/>
          </a:solidFill>
          <a:ln>
            <a:solidFill>
              <a:srgbClr val="0081B4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attrition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[target_id]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[comparator_id]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[outcome_id]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[analysis_id]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sequence_number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subjects*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A99903-A2E1-48AA-8C86-1D71532759D4}"/>
              </a:ext>
            </a:extLst>
          </p:cNvPr>
          <p:cNvSpPr txBox="1"/>
          <p:nvPr/>
        </p:nvSpPr>
        <p:spPr>
          <a:xfrm>
            <a:off x="117080" y="4013315"/>
            <a:ext cx="1547887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exposure_group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exposure_group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697E5B-8FA2-41A2-A26C-A4F484E7E5D3}"/>
              </a:ext>
            </a:extLst>
          </p:cNvPr>
          <p:cNvSpPr txBox="1"/>
          <p:nvPr/>
        </p:nvSpPr>
        <p:spPr>
          <a:xfrm>
            <a:off x="4911327" y="453934"/>
            <a:ext cx="1603063" cy="2862322"/>
          </a:xfrm>
          <a:prstGeom prst="rect">
            <a:avLst/>
          </a:prstGeom>
          <a:solidFill>
            <a:srgbClr val="E3F3F9"/>
          </a:solidFill>
          <a:ln>
            <a:solidFill>
              <a:srgbClr val="0081B4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cm_follow_up_dist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target_min_days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target_p10_days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target_p25_days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target_median_days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target_p75_days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target_p90_days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target_max_days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comparator_min_days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comparator_p10_days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comparator_p25_days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comparator_median_days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comparator_p75_days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comparator_p90_days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comparator_max_days</a:t>
            </a:r>
          </a:p>
        </p:txBody>
      </p:sp>
    </p:spTree>
    <p:extLst>
      <p:ext uri="{BB962C8B-B14F-4D97-AF65-F5344CB8AC3E}">
        <p14:creationId xmlns:p14="http://schemas.microsoft.com/office/powerpoint/2010/main" val="311489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4963</TotalTime>
  <Words>659</Words>
  <Application>Microsoft Office PowerPoint</Application>
  <PresentationFormat>Widescreen</PresentationFormat>
  <Paragraphs>188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118</cp:revision>
  <dcterms:created xsi:type="dcterms:W3CDTF">2018-06-22T06:11:34Z</dcterms:created>
  <dcterms:modified xsi:type="dcterms:W3CDTF">2019-04-05T07:54:11Z</dcterms:modified>
</cp:coreProperties>
</file>