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 varScale="1">
        <p:scale>
          <a:sx n="168" d="100"/>
          <a:sy n="168" d="100"/>
        </p:scale>
        <p:origin x="81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469348" y="267076"/>
            <a:ext cx="3124555" cy="43926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907" y="261556"/>
            <a:ext cx="3299016" cy="889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59123" y="261555"/>
            <a:ext cx="1812867" cy="6482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49594" y="261555"/>
            <a:ext cx="1653838" cy="5102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907" y="1215137"/>
            <a:ext cx="3299016" cy="1442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609" y="4659692"/>
            <a:ext cx="3299016" cy="20194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892" y="2733342"/>
            <a:ext cx="3299016" cy="18443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065" y="2914135"/>
            <a:ext cx="1547887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single_exposure_of_interest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filter_concept_ids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173" y="2910497"/>
            <a:ext cx="156416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combi_exposure_of_interest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single_exposure_id_1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single_exposure_id_2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5796" y="2106851"/>
            <a:ext cx="13098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782" y="4837160"/>
            <a:ext cx="154118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4521" y="456757"/>
            <a:ext cx="130709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080" y="1398568"/>
            <a:ext cx="15488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1326" y="3354535"/>
            <a:ext cx="160306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9247" y="1398568"/>
            <a:ext cx="155918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8007" y="453934"/>
            <a:ext cx="1485914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81" y="438004"/>
            <a:ext cx="15488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indication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782" y="5813252"/>
            <a:ext cx="1541185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concept_id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0662" y="4835421"/>
            <a:ext cx="1564166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4680" y="454111"/>
            <a:ext cx="1663478" cy="1892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4680" y="2385213"/>
            <a:ext cx="1663478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93" y="272204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24" y="465197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8006" y="4042472"/>
            <a:ext cx="148591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incidence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080" y="2089989"/>
            <a:ext cx="154887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incidence_analysis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incidence_analysis_name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34680" y="3485318"/>
            <a:ext cx="1663478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34680" y="5693419"/>
            <a:ext cx="166347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906" y="1176859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6450" y="5898724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53362" y="22783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59122" y="22327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858" y="-55222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6956" y="-66393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409635" y="88900"/>
            <a:ext cx="0" cy="6769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06" y="223278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indications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69348" y="228797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45796" y="1283742"/>
            <a:ext cx="1309839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45796" y="3074628"/>
            <a:ext cx="130983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99903-A2E1-48AA-8C86-1D71532759D4}"/>
              </a:ext>
            </a:extLst>
          </p:cNvPr>
          <p:cNvSpPr txBox="1"/>
          <p:nvPr/>
        </p:nvSpPr>
        <p:spPr>
          <a:xfrm>
            <a:off x="117080" y="4013315"/>
            <a:ext cx="1547887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exposure_group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4911327" y="453934"/>
            <a:ext cx="160306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659</Words>
  <Application>Microsoft Office PowerPoint</Application>
  <PresentationFormat>Widescreen</PresentationFormat>
  <Paragraphs>188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114</cp:revision>
  <dcterms:created xsi:type="dcterms:W3CDTF">2018-06-22T06:11:34Z</dcterms:created>
  <dcterms:modified xsi:type="dcterms:W3CDTF">2019-04-04T13:51:10Z</dcterms:modified>
</cp:coreProperties>
</file>