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401" autoAdjust="0"/>
  </p:normalViewPr>
  <p:slideViewPr>
    <p:cSldViewPr snapToGrid="0">
      <p:cViewPr varScale="1">
        <p:scale>
          <a:sx n="90" d="100"/>
          <a:sy n="90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9929-806C-4F40-9578-CE1B791979A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541987" y="267076"/>
            <a:ext cx="3239996" cy="4392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906" y="261556"/>
            <a:ext cx="3356923" cy="8896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90821" y="261555"/>
            <a:ext cx="1840889" cy="6553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9059" y="261555"/>
            <a:ext cx="3345223" cy="6326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906" y="1215137"/>
            <a:ext cx="3356923" cy="14428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608" y="4659692"/>
            <a:ext cx="3356923" cy="20194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891" y="2733342"/>
            <a:ext cx="3356923" cy="18443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065" y="2914135"/>
            <a:ext cx="1598932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single_exposure_of_interest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filter_concept_ids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071" y="2910497"/>
            <a:ext cx="156705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combi_exposure_of_interest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single_exposure_id_1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single_exposure_id_2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8435" y="2106851"/>
            <a:ext cx="13667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comparison_summary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782" y="4837160"/>
            <a:ext cx="15989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outcome_of_interest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7160" y="456757"/>
            <a:ext cx="1363890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database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database_name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is_meta_analysis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80" y="1398568"/>
            <a:ext cx="159893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cohort_method_analysis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7698" y="3357577"/>
            <a:ext cx="1640593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covariate_analysis_id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4145" y="1398568"/>
            <a:ext cx="1562066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covariate_analysis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covariate_analysis_id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covariate_analysis_name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1461" y="453934"/>
            <a:ext cx="1488256" cy="355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calibrated_se_log_rr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080" y="438004"/>
            <a:ext cx="160910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indication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782" y="5813252"/>
            <a:ext cx="1598932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negative_control_outcome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concept_id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5560" y="4835421"/>
            <a:ext cx="156705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positive_control_outcome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negative_control_id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effect_size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66377" y="454111"/>
            <a:ext cx="168185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covariate_balance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[interaction_covariate_id]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std_diff_before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std_diff_after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65043" y="2523712"/>
            <a:ext cx="1681859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preference_score_dist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preference_score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target_density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comparator_density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93" y="272204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exposures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24" y="465197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13939" y="3496593"/>
            <a:ext cx="1625149" cy="133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incidence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[interaction_covariate_id]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outcomes*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080" y="2089989"/>
            <a:ext cx="1598932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incidence_analysis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incidence_analysis_name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65043" y="3623817"/>
            <a:ext cx="1681859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kaplan_meier_dist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time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[target_at_risk*]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[comparator_at_risk*]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comparator_survival_ub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51461" y="4042472"/>
            <a:ext cx="148825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chronograph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time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expected_outcomes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ic*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ic_lb*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ic_ub*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65043" y="5831918"/>
            <a:ext cx="168185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propensity_model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coefficient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16256" y="451238"/>
            <a:ext cx="1625149" cy="300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cm_interaction_result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interaction_covariate_id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906" y="1176859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analyses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3820" y="5745817"/>
            <a:ext cx="30674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underscore</a:t>
            </a:r>
            <a:r>
              <a:rPr lang="en-US" sz="900" dirty="0"/>
              <a:t> indicates primary key</a:t>
            </a:r>
          </a:p>
          <a:p>
            <a:endParaRPr lang="en-US" sz="900" dirty="0"/>
          </a:p>
          <a:p>
            <a:r>
              <a:rPr lang="en-US" sz="900" dirty="0"/>
              <a:t>[ ] indicates nullable</a:t>
            </a:r>
          </a:p>
          <a:p>
            <a:endParaRPr lang="en-US" sz="900" dirty="0"/>
          </a:p>
          <a:p>
            <a:r>
              <a:rPr lang="en-US" sz="900" dirty="0"/>
              <a:t>* indicates fields with a minimum value to avoid identifiability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72828" y="227836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main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290820" y="22327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5858" y="-55222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specification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39278" y="-59845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results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472109" y="88900"/>
            <a:ext cx="0" cy="67691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06" y="223278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indications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41987" y="228797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8435" y="1283742"/>
            <a:ext cx="1366754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18435" y="3074628"/>
            <a:ext cx="136675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attrition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[target_id]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[comparator_id]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sequence_number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99903-A2E1-48AA-8C86-1D71532759D4}"/>
              </a:ext>
            </a:extLst>
          </p:cNvPr>
          <p:cNvSpPr txBox="1"/>
          <p:nvPr/>
        </p:nvSpPr>
        <p:spPr>
          <a:xfrm>
            <a:off x="117080" y="4013315"/>
            <a:ext cx="1598932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exposure_group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97E5B-8FA2-41A2-A26C-A4F484E7E5D3}"/>
              </a:ext>
            </a:extLst>
          </p:cNvPr>
          <p:cNvSpPr txBox="1"/>
          <p:nvPr/>
        </p:nvSpPr>
        <p:spPr>
          <a:xfrm>
            <a:off x="5047699" y="456976"/>
            <a:ext cx="164059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cm_follow_up_dist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target_max_days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comparator_max_days</a:t>
            </a:r>
          </a:p>
        </p:txBody>
      </p:sp>
    </p:spTree>
    <p:extLst>
      <p:ext uri="{BB962C8B-B14F-4D97-AF65-F5344CB8AC3E}">
        <p14:creationId xmlns:p14="http://schemas.microsoft.com/office/powerpoint/2010/main" val="31148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774</Words>
  <Application>Microsoft Office PowerPoint</Application>
  <PresentationFormat>Widescreen</PresentationFormat>
  <Paragraphs>221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108</cp:revision>
  <dcterms:created xsi:type="dcterms:W3CDTF">2018-06-22T06:11:34Z</dcterms:created>
  <dcterms:modified xsi:type="dcterms:W3CDTF">2018-08-19T01:08:47Z</dcterms:modified>
</cp:coreProperties>
</file>