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401" autoAdjust="0"/>
  </p:normalViewPr>
  <p:slideViewPr>
    <p:cSldViewPr snapToGrid="0">
      <p:cViewPr>
        <p:scale>
          <a:sx n="120" d="100"/>
          <a:sy n="120" d="100"/>
        </p:scale>
        <p:origin x="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9929-806C-4F40-9578-CE1B791979A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E776-9235-4FA2-A049-0802D7C33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7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721391" y="407397"/>
            <a:ext cx="1698426" cy="53264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6705" y="407397"/>
            <a:ext cx="3404937" cy="8896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245514" y="405851"/>
            <a:ext cx="1840889" cy="64075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15678" y="407396"/>
            <a:ext cx="3633976" cy="6326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705" y="1360978"/>
            <a:ext cx="3404937" cy="1537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407" y="4805533"/>
            <a:ext cx="3404937" cy="19787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3407" y="2964603"/>
            <a:ext cx="3404937" cy="17743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9581" y="3145396"/>
            <a:ext cx="157613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single_exposure_of_interest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filter_concept_ids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8039" y="3145396"/>
            <a:ext cx="1576138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combi_exposure_of_interest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single_exposure_id_1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single_exposure_id_2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[single_exposure_id_3]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3362" y="2216882"/>
            <a:ext cx="15276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comparison_summary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9581" y="4983001"/>
            <a:ext cx="1576138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outcome_of_interest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563" y="597079"/>
            <a:ext cx="15244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database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database_name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is_meta_analysis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879" y="1544409"/>
            <a:ext cx="157613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cohort_method_analysis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3361" y="4808002"/>
            <a:ext cx="1527649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covariate_analysis_id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337" y="1544409"/>
            <a:ext cx="1571119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covariate_analysis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covariate_analysis_id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covariate_analysis_name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7805" y="598407"/>
            <a:ext cx="169244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cohort_method_result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p10_days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p25_days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median_days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p75_days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p90_days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calibrated_log_rr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calibrated_se_log_rr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880" y="583845"/>
            <a:ext cx="158616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indication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indication_id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definition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4563" y="5876236"/>
            <a:ext cx="1576138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negative_control_outcome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concept_id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23021" y="4987973"/>
            <a:ext cx="1576138" cy="1061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positive_control_outcome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outcome_name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negative_control_id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effect_size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indication_id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21070" y="598407"/>
            <a:ext cx="169244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covariate_balance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comparator_mean_before*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std_diff_before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comparator_mean_after*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std_diff_after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1070" y="2429492"/>
            <a:ext cx="1692442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preference_score_dist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preference_score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target_density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comparator_density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809" y="2953306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exposures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823" y="4797811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9536" y="3689815"/>
            <a:ext cx="1692442" cy="13388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incidence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[interaction_covariate_id]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2879" y="2297289"/>
            <a:ext cx="1576138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US" noProof="1"/>
              <a:t>incidence_analysis</a:t>
            </a:r>
          </a:p>
          <a:p>
            <a:pPr marL="171450" indent="-171450">
              <a:buFontTx/>
              <a:buChar char="-"/>
            </a:pPr>
            <a:r>
              <a:rPr lang="en-US" b="0" u="sng" noProof="1"/>
              <a:t>incidence_analysis_id</a:t>
            </a:r>
          </a:p>
          <a:p>
            <a:pPr marL="171450" indent="-171450">
              <a:buFontTx/>
              <a:buChar char="-"/>
            </a:pPr>
            <a:r>
              <a:rPr lang="en-US" b="0" noProof="1"/>
              <a:t>incidence_analysis_name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21070" y="3568007"/>
            <a:ext cx="1692442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kaplan_meier_dist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[target_at_risk*]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[comparator_at_risk*]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target_survival_ub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comparator_survival_ub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7805" y="5184087"/>
            <a:ext cx="169244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chronograph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time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expected_outcomes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ic_lb*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ic_ub*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19737" y="5814518"/>
            <a:ext cx="169244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propensity_model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coefficient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79536" y="598407"/>
            <a:ext cx="1692442" cy="3000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cm_interaction_result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target_id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comparator_id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outcome_id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analysis_id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interaction_covariate_id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ci_95_lb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ci_95_ub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p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[i_2]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se_log_rrr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comparator_subjects*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comparator_days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target_outcomes*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comparator_outcomes*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calibrated_p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705" y="1322700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29500" y="5890112"/>
            <a:ext cx="177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/>
              <a:t>underscore</a:t>
            </a:r>
            <a:r>
              <a:rPr lang="en-US" sz="900" dirty="0"/>
              <a:t> indicates primary key</a:t>
            </a:r>
          </a:p>
          <a:p>
            <a:endParaRPr lang="en-US" sz="900" dirty="0"/>
          </a:p>
          <a:p>
            <a:r>
              <a:rPr lang="en-US" sz="900" dirty="0"/>
              <a:t>[ ] indicates nullable</a:t>
            </a:r>
          </a:p>
          <a:p>
            <a:endParaRPr lang="en-US" sz="900" dirty="0"/>
          </a:p>
          <a:p>
            <a:r>
              <a:rPr lang="en-US" sz="900" dirty="0"/>
              <a:t>* indicates fields with a minimum value to avoid identifiability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15677" y="369119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main results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45513" y="36757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6365" y="47421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specification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2218" y="42798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results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642568" y="44343"/>
            <a:ext cx="0" cy="67691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6705" y="369119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indications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21390" y="369119"/>
            <a:ext cx="6527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metadata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93362" y="1337731"/>
            <a:ext cx="1527649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exposure_summary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min_date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max_date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3361" y="3238550"/>
            <a:ext cx="1527649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attrition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database_id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[target_id]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[comparator_id]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[outcome_id]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[analysis_id]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sequence_number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noProof="1"/>
              <a:t>description</a:t>
            </a:r>
          </a:p>
          <a:p>
            <a:pPr marL="171450" indent="-171450">
              <a:buFontTx/>
              <a:buChar char="-"/>
            </a:pPr>
            <a:r>
              <a:rPr lang="en-US" sz="900" noProof="1"/>
              <a:t>subjects*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A99903-A2E1-48AA-8C86-1D71532759D4}"/>
              </a:ext>
            </a:extLst>
          </p:cNvPr>
          <p:cNvSpPr txBox="1"/>
          <p:nvPr/>
        </p:nvSpPr>
        <p:spPr>
          <a:xfrm>
            <a:off x="227478" y="4154594"/>
            <a:ext cx="1576138" cy="507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noProof="1"/>
              <a:t>exposure_group</a:t>
            </a:r>
            <a:endParaRPr lang="en-US" sz="900" noProof="1"/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exposure_id</a:t>
            </a:r>
          </a:p>
          <a:p>
            <a:pPr marL="171450" indent="-171450">
              <a:buFontTx/>
              <a:buChar char="-"/>
            </a:pPr>
            <a:r>
              <a:rPr lang="en-US" sz="900" u="sng" noProof="1"/>
              <a:t>exposure_group</a:t>
            </a:r>
          </a:p>
        </p:txBody>
      </p:sp>
    </p:spTree>
    <p:extLst>
      <p:ext uri="{BB962C8B-B14F-4D97-AF65-F5344CB8AC3E}">
        <p14:creationId xmlns:p14="http://schemas.microsoft.com/office/powerpoint/2010/main" val="311489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698</Words>
  <Application>Microsoft Office PowerPoint</Application>
  <PresentationFormat>Widescreen</PresentationFormat>
  <Paragraphs>203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94</cp:revision>
  <dcterms:created xsi:type="dcterms:W3CDTF">2018-06-22T06:11:34Z</dcterms:created>
  <dcterms:modified xsi:type="dcterms:W3CDTF">2018-07-28T20:47:43Z</dcterms:modified>
</cp:coreProperties>
</file>