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B953-8684-404C-AB3B-8444C06EC681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BF59-E238-4908-9DE8-4D9702F1D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54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B953-8684-404C-AB3B-8444C06EC681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BF59-E238-4908-9DE8-4D9702F1D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34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B953-8684-404C-AB3B-8444C06EC681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BF59-E238-4908-9DE8-4D9702F1D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221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B953-8684-404C-AB3B-8444C06EC681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BF59-E238-4908-9DE8-4D9702F1DC2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847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B953-8684-404C-AB3B-8444C06EC681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BF59-E238-4908-9DE8-4D9702F1D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702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B953-8684-404C-AB3B-8444C06EC681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BF59-E238-4908-9DE8-4D9702F1D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100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B953-8684-404C-AB3B-8444C06EC681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BF59-E238-4908-9DE8-4D9702F1D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962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B953-8684-404C-AB3B-8444C06EC681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BF59-E238-4908-9DE8-4D9702F1D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106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B953-8684-404C-AB3B-8444C06EC681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BF59-E238-4908-9DE8-4D9702F1D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0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B953-8684-404C-AB3B-8444C06EC681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BF59-E238-4908-9DE8-4D9702F1D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88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B953-8684-404C-AB3B-8444C06EC681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BF59-E238-4908-9DE8-4D9702F1D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08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B953-8684-404C-AB3B-8444C06EC681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BF59-E238-4908-9DE8-4D9702F1D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32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B953-8684-404C-AB3B-8444C06EC681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BF59-E238-4908-9DE8-4D9702F1D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80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B953-8684-404C-AB3B-8444C06EC681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BF59-E238-4908-9DE8-4D9702F1D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33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B953-8684-404C-AB3B-8444C06EC681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BF59-E238-4908-9DE8-4D9702F1D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23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B953-8684-404C-AB3B-8444C06EC681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BF59-E238-4908-9DE8-4D9702F1D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90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B953-8684-404C-AB3B-8444C06EC681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BF59-E238-4908-9DE8-4D9702F1D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93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7B953-8684-404C-AB3B-8444C06EC681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1BF59-E238-4908-9DE8-4D9702F1D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409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28879-C1A0-4830-B2BC-A5F3680E5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569" y="2239963"/>
            <a:ext cx="9001462" cy="2387600"/>
          </a:xfrm>
        </p:spPr>
        <p:txBody>
          <a:bodyPr>
            <a:normAutofit/>
          </a:bodyPr>
          <a:lstStyle/>
          <a:p>
            <a:r>
              <a:rPr lang="pt-BR" sz="3600" dirty="0">
                <a:effectLst/>
              </a:rPr>
              <a:t>Utilização de CLP em fábricas que trabalham com enchimento de garrafas.</a:t>
            </a:r>
            <a:br>
              <a:rPr lang="pt-BR" sz="3600" dirty="0">
                <a:effectLst/>
              </a:rPr>
            </a:b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58802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DFB87-36E6-4F07-A63B-EB804944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78E0A-2586-456A-BCEB-B69550937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effectLst/>
              </a:rPr>
              <a:t>Andreza Lima – RA: 202304509506</a:t>
            </a:r>
          </a:p>
          <a:p>
            <a:r>
              <a:rPr lang="pt-BR" b="1" dirty="0">
                <a:effectLst/>
              </a:rPr>
              <a:t>Carlos Alcides Silva – RA: 202203268091</a:t>
            </a:r>
            <a:endParaRPr lang="pt-BR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19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8027E-6C28-41D2-B90E-3758D950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>
                <a:effectLst/>
              </a:rPr>
            </a:br>
            <a:r>
              <a:rPr lang="pt-BR" dirty="0">
                <a:effectLst/>
              </a:rPr>
              <a:t>Concepção/Idealização do projeto: 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13BA09-98AF-4D83-84FC-7E27CE565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>
                <a:effectLst/>
              </a:rPr>
              <a:t>Otimização da produção: a otimização do processo de produção ajuda no aumento da produtividade, na eficiência e no ajuste de novas sequências de operação e parâmetros da operação.</a:t>
            </a:r>
          </a:p>
          <a:p>
            <a:pPr lvl="0"/>
            <a:r>
              <a:rPr lang="pt-BR" dirty="0">
                <a:effectLst/>
              </a:rPr>
              <a:t>Redução de custos: a automatização do processo reduz o desperdício de matéria-prima, o tempo para fabricação e parada das máquinas, além do consumo de energia.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780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91D75-3160-4249-9C82-47739F22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>
            <a:normAutofit fontScale="90000"/>
          </a:bodyPr>
          <a:lstStyle/>
          <a:p>
            <a:br>
              <a:rPr lang="pt-BR">
                <a:effectLst/>
              </a:rPr>
            </a:br>
            <a:r>
              <a:rPr lang="pt-BR">
                <a:effectLst/>
              </a:rPr>
              <a:t>Imagens </a:t>
            </a:r>
            <a:r>
              <a:rPr lang="pt-BR" dirty="0">
                <a:effectLst/>
              </a:rPr>
              <a:t>do projeto</a:t>
            </a:r>
            <a:br>
              <a:rPr lang="pt-BR" dirty="0">
                <a:effectLst/>
              </a:rPr>
            </a:b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BC5D48E-A309-4B0A-945B-C8FF6ECA9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915" y="1326321"/>
            <a:ext cx="3337320" cy="496643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FC03953-6DCC-4B03-B224-E1C39D3B8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355" y="2123489"/>
            <a:ext cx="6521622" cy="33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0F88D-E81C-497E-9280-D4010270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>
                <a:effectLst/>
              </a:rPr>
            </a:br>
            <a:r>
              <a:rPr lang="pt-BR" dirty="0">
                <a:effectLst/>
              </a:rPr>
              <a:t>componentes utilizados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0D43B1-3D53-4C97-A302-AD9CF455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>
                <a:effectLst/>
              </a:rPr>
              <a:t>Sensor infravermelho;</a:t>
            </a:r>
          </a:p>
          <a:p>
            <a:pPr lvl="0"/>
            <a:r>
              <a:rPr lang="pt-BR" dirty="0">
                <a:effectLst/>
              </a:rPr>
              <a:t>Motores de engrenagem;</a:t>
            </a:r>
          </a:p>
          <a:p>
            <a:pPr lvl="0"/>
            <a:r>
              <a:rPr lang="pt-BR" dirty="0">
                <a:effectLst/>
              </a:rPr>
              <a:t>Bomba submersível;</a:t>
            </a:r>
          </a:p>
          <a:p>
            <a:pPr lvl="0"/>
            <a:r>
              <a:rPr lang="pt-BR" dirty="0">
                <a:effectLst/>
              </a:rPr>
              <a:t>Interruptores;</a:t>
            </a:r>
          </a:p>
          <a:p>
            <a:pPr lvl="0"/>
            <a:r>
              <a:rPr lang="pt-BR" dirty="0">
                <a:effectLst/>
              </a:rPr>
              <a:t>Elementos do sistema transportador: rolo, estrutura e correia;</a:t>
            </a:r>
          </a:p>
          <a:p>
            <a:pPr lvl="0"/>
            <a:r>
              <a:rPr lang="pt-BR" dirty="0">
                <a:effectLst/>
              </a:rPr>
              <a:t>Componentes de automação: CLP;</a:t>
            </a:r>
          </a:p>
          <a:p>
            <a:pPr lvl="0"/>
            <a:r>
              <a:rPr lang="pt-BR" dirty="0">
                <a:effectLst/>
              </a:rPr>
              <a:t>Ambiente de programação: TIA Portal.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883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9</TotalTime>
  <Words>140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Utilização de CLP em fábricas que trabalham com enchimento de garrafas. </vt:lpstr>
      <vt:lpstr>Discentes</vt:lpstr>
      <vt:lpstr> Concepção/Idealização do projeto:  </vt:lpstr>
      <vt:lpstr> Imagens do projeto </vt:lpstr>
      <vt:lpstr> componentes utilizados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Utilização de CLP em fábricas que trabalham com enchimento de garrafas. </dc:title>
  <dc:creator>CARLOS ALCIDES SILVA ALMEIDA DE FREITAS</dc:creator>
  <cp:lastModifiedBy>CARLOS ALCIDES SILVA ALMEIDA DE FREITAS</cp:lastModifiedBy>
  <cp:revision>4</cp:revision>
  <dcterms:created xsi:type="dcterms:W3CDTF">2025-06-05T21:41:46Z</dcterms:created>
  <dcterms:modified xsi:type="dcterms:W3CDTF">2025-06-05T21:51:14Z</dcterms:modified>
</cp:coreProperties>
</file>