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4dc3d98a7_2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4dc3d98a7_2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4dc3d98a7_2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4dc3d98a7_2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4dc3d98a7_2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4dc3d98a7_2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4dc3d98a7_2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4dc3d98a7_2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4dc3d98a7_2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4dc3d98a7_2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4dc3d98a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4dc3d98a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4dc3d98a7_2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4dc3d98a7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4dc3d98a7_2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4dc3d98a7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4dc3d98a7_2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4dc3d98a7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4dc3d98a7_2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4dc3d98a7_2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4dc3d98a7_2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4dc3d98a7_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4dc3d98a7_2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4dc3d98a7_2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4dc3d98a7_2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4dc3d98a7_2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Doa +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Trabalho realizado por:</a:t>
            </a:r>
            <a:br>
              <a:rPr lang="pt-PT"/>
            </a:br>
            <a:r>
              <a:rPr lang="pt-PT"/>
              <a:t>a26012 - André Filipe Pires Reis</a:t>
            </a:r>
            <a:br>
              <a:rPr lang="pt-PT"/>
            </a:br>
            <a:r>
              <a:rPr lang="pt-PT"/>
              <a:t>a26014 - Bruno Monteiro Miranda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a26432 - Daniel Aléxis Oliveira Pereira</a:t>
            </a:r>
            <a:br>
              <a:rPr lang="pt-PT"/>
            </a:br>
            <a:r>
              <a:rPr lang="pt-PT"/>
              <a:t>a18559 - Gonçalo Araújo Oliveira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80022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Em Lista de beneficiários é possível ver os beneficiários os quais foram previamente registados sendo possível filtrar por nome. Também é possível remover beneficiários os quais ainda não realizaram levantamentos e também é possível editar certa informação acerca deles.</a:t>
            </a:r>
            <a:endParaRPr/>
          </a:p>
        </p:txBody>
      </p:sp>
      <p:sp>
        <p:nvSpPr>
          <p:cNvPr id="128" name="Google Shape;128;p22"/>
          <p:cNvSpPr txBox="1"/>
          <p:nvPr>
            <p:ph type="title"/>
          </p:nvPr>
        </p:nvSpPr>
        <p:spPr>
          <a:xfrm>
            <a:off x="1068250" y="329550"/>
            <a:ext cx="2315100" cy="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Lista de Beneficiários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288" y="1163250"/>
            <a:ext cx="1839021" cy="38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Nesta página é possível adicionar beneficiários. Para tal, é necessário adicionar o nome, o contacto, a nacionalidade, a dimensão do agregado, notas e a referência.</a:t>
            </a:r>
            <a:endParaRPr/>
          </a:p>
        </p:txBody>
      </p:sp>
      <p:sp>
        <p:nvSpPr>
          <p:cNvPr id="135" name="Google Shape;135;p23"/>
          <p:cNvSpPr txBox="1"/>
          <p:nvPr>
            <p:ph type="title"/>
          </p:nvPr>
        </p:nvSpPr>
        <p:spPr>
          <a:xfrm>
            <a:off x="1068250" y="246875"/>
            <a:ext cx="2315100" cy="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Adicionar Beneficiários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700" y="1121900"/>
            <a:ext cx="1862197" cy="38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Na página de levantamentos o utilizador pode ver uma lista dos levantamentos realizados como também pode adicionar um novo levantamento o qual foi realizado.</a:t>
            </a:r>
            <a:endParaRPr/>
          </a:p>
        </p:txBody>
      </p:sp>
      <p:sp>
        <p:nvSpPr>
          <p:cNvPr id="142" name="Google Shape;142;p24"/>
          <p:cNvSpPr txBox="1"/>
          <p:nvPr>
            <p:ph type="title"/>
          </p:nvPr>
        </p:nvSpPr>
        <p:spPr>
          <a:xfrm>
            <a:off x="793850" y="329550"/>
            <a:ext cx="3026700" cy="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Levantamentos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950" y="1010850"/>
            <a:ext cx="1834499" cy="38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Neste ecrã pode se pesquisar por levantamentos os quais se </a:t>
            </a:r>
            <a:r>
              <a:rPr lang="pt-PT"/>
              <a:t>quer</a:t>
            </a:r>
            <a:r>
              <a:rPr lang="pt-PT"/>
              <a:t> obter informação sobre. Para tal, utiliza-se o tipo de bens do levantamento ou o ID. Também se pode remover certos levantamentos a partir do ID.</a:t>
            </a:r>
            <a:endParaRPr/>
          </a:p>
        </p:txBody>
      </p:sp>
      <p:sp>
        <p:nvSpPr>
          <p:cNvPr id="149" name="Google Shape;149;p25"/>
          <p:cNvSpPr txBox="1"/>
          <p:nvPr>
            <p:ph type="title"/>
          </p:nvPr>
        </p:nvSpPr>
        <p:spPr>
          <a:xfrm>
            <a:off x="826925" y="329550"/>
            <a:ext cx="2670900" cy="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Lista de Levantamentos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237" y="1163250"/>
            <a:ext cx="1860263" cy="382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Neste ecrã é possível registar levantamentos novos. Para adicionar um novo levantamento é necessário que se insira o ID do beneficiário, o tipo de bens os quais foram levantados, a data do levantamento e o ID do voluntário o qual tratou do levantamento.</a:t>
            </a:r>
            <a:endParaRPr/>
          </a:p>
        </p:txBody>
      </p:sp>
      <p:sp>
        <p:nvSpPr>
          <p:cNvPr id="156" name="Google Shape;156;p26"/>
          <p:cNvSpPr txBox="1"/>
          <p:nvPr>
            <p:ph type="title"/>
          </p:nvPr>
        </p:nvSpPr>
        <p:spPr>
          <a:xfrm>
            <a:off x="826925" y="304750"/>
            <a:ext cx="2670900" cy="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Adicionar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Levantamento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625" y="1163250"/>
            <a:ext cx="1841506" cy="38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1068250" y="329550"/>
            <a:ext cx="2315100" cy="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Login Page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804450" y="504425"/>
            <a:ext cx="4006500" cy="42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Na página de Login o utilizador insere as credenciais. Caso sejam </a:t>
            </a:r>
            <a:r>
              <a:rPr lang="pt-PT"/>
              <a:t>aceites</a:t>
            </a:r>
            <a:r>
              <a:rPr lang="pt-PT"/>
              <a:t> dá acesso à Home Screen, caso contrário avisa que as credenciais não estão corretas e pede para inseri-las novamente.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0" l="0" r="0" t="1854"/>
          <a:stretch/>
        </p:blipFill>
        <p:spPr>
          <a:xfrm>
            <a:off x="1201800" y="1010839"/>
            <a:ext cx="1816500" cy="388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Na Home Screen, o utilizador pode escolher qual das páginas quer aceder, essas sendo as estatísticas da loja, o calendário de eventos, os voluntários, os beneficiários e os levantamentos.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800" y="1010850"/>
            <a:ext cx="1816500" cy="388958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type="title"/>
          </p:nvPr>
        </p:nvSpPr>
        <p:spPr>
          <a:xfrm>
            <a:off x="853250" y="329550"/>
            <a:ext cx="2611500" cy="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Home Screen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Nas Estatísticas o utilizador pode escolher o mês o qual deseja ver as estatísticas de. Após o escolher, aparecem as informações relacionadas a esse mês, essas informações sendo, por exemplo, a nacionalidade de quem visitou a loja no mês.</a:t>
            </a:r>
            <a:endParaRPr/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1068250" y="329550"/>
            <a:ext cx="2315100" cy="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Estatísticas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400" y="1010850"/>
            <a:ext cx="1816500" cy="383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Em voluntários o utilizador pode escolher entre adicionar um voluntário ou ver a disponibilidade para após criar turnos.</a:t>
            </a:r>
            <a:endParaRPr/>
          </a:p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1068250" y="329550"/>
            <a:ext cx="2315100" cy="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Voluntários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400" y="1010850"/>
            <a:ext cx="1889025" cy="383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Nesta página é possível adicionar voluntários novos sendo necessário inserir o username, o nome, a senha e a sua função.</a:t>
            </a:r>
            <a:endParaRPr sz="100"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1217100" y="187150"/>
            <a:ext cx="2315100" cy="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Adicionar Voluntários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275" y="1033823"/>
            <a:ext cx="1889025" cy="399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679900" y="4637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Nesta página é possível ver os turnos criados os quais necessitam de voluntários.</a:t>
            </a:r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843475" y="329550"/>
            <a:ext cx="2704200" cy="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Disponibilidade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1671"/>
          <a:stretch/>
        </p:blipFill>
        <p:spPr>
          <a:xfrm>
            <a:off x="1281350" y="880750"/>
            <a:ext cx="1828475" cy="40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Para criar um turno é necessário inserir a tarefa a realizar, a data do turno e o ID dos voluntários o qual o irão realizar.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0" l="0" r="0" t="1506"/>
          <a:stretch/>
        </p:blipFill>
        <p:spPr>
          <a:xfrm>
            <a:off x="1334925" y="1066750"/>
            <a:ext cx="1732975" cy="365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type="title"/>
          </p:nvPr>
        </p:nvSpPr>
        <p:spPr>
          <a:xfrm>
            <a:off x="950975" y="329550"/>
            <a:ext cx="2704200" cy="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Criar Turnos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Na página de Beneficiários o utilizador pode escolher ver a lista de beneficiários registados ou pode adicionar beneficiários novos.</a:t>
            </a:r>
            <a:endParaRPr/>
          </a:p>
        </p:txBody>
      </p:sp>
      <p:sp>
        <p:nvSpPr>
          <p:cNvPr id="121" name="Google Shape;121;p21"/>
          <p:cNvSpPr txBox="1"/>
          <p:nvPr>
            <p:ph type="title"/>
          </p:nvPr>
        </p:nvSpPr>
        <p:spPr>
          <a:xfrm>
            <a:off x="1010375" y="329550"/>
            <a:ext cx="2810100" cy="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Beneficiários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450" y="1010850"/>
            <a:ext cx="1836958" cy="382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