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039CDB4-6C31-4D84-BB9B-C550D6603440}">
          <p14:sldIdLst>
            <p14:sldId id="256"/>
            <p14:sldId id="257"/>
          </p14:sldIdLst>
        </p14:section>
        <p14:section name="Section sans titre" id="{2D1DEC99-CCE7-4848-B654-24E3B04BAFD3}">
          <p14:sldIdLst>
            <p14:sldId id="258"/>
            <p14:sldId id="259"/>
            <p14:sldId id="260"/>
            <p14:sldId id="261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44" autoAdjust="0"/>
  </p:normalViewPr>
  <p:slideViewPr>
    <p:cSldViewPr snapToGrid="0">
      <p:cViewPr varScale="1">
        <p:scale>
          <a:sx n="86" d="100"/>
          <a:sy n="86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0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1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17CE-6F9F-46AF-8E4A-B92E738B69F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1951D-688B-40FB-A491-36AA7CF583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0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800100"/>
            <a:ext cx="7632700" cy="47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				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Sommaire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76499"/>
            <a:ext cx="10515600" cy="3700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Définition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Avantages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Outils et Extensions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Exemple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pratique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Installation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000" y="482600"/>
            <a:ext cx="11722100" cy="6045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smtClean="0"/>
              <a:t>	</a:t>
            </a:r>
          </a:p>
          <a:p>
            <a:pPr marL="0" indent="0">
              <a:buNone/>
            </a:pP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Qu’est-ce-que Tailwind Css</a:t>
            </a:r>
            <a:r>
              <a:rPr lang="fr-FR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r-F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Créer en 2017 par Adam Walthan, Tailwind css est un framework css ‘’utility-first’’ (framework utilitaire) qui propose des classes prédéfinies permettant de concevoir des interfaces rapides et personnalisable.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Tailwind est compatible avec tous les frameworks front-ends ( React, Vue, Angular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) et les projets vanilla JavaScript.</a:t>
            </a:r>
          </a:p>
          <a:p>
            <a:pPr marL="0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Il ne possède pas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e composants standards ( boutons, barre de navigation, … ), il ne fournit que les bases brutes dont on a besoin pour styliser une page web (marge, taille, couleur, …), cela donne une immense liberté aux frameworkers.</a:t>
            </a:r>
          </a:p>
          <a:p>
            <a:pPr marL="0" indent="0">
              <a:buNone/>
            </a:pP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	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49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 smtClean="0">
                <a:latin typeface="+mn-lt"/>
              </a:rPr>
              <a:t>	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245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Quelles sont les avantages se l’utilisation de Tailwind Css?</a:t>
            </a: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/>
              <a:t>	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 </a:t>
            </a:r>
            <a:r>
              <a:rPr lang="fr-FR" sz="2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Rapidité de développement</a:t>
            </a:r>
            <a:r>
              <a:rPr lang="fr-F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Gain de temps avec des classes utilitaires prêtes à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			l’emploi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fr-FR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- </a:t>
            </a:r>
            <a:r>
              <a:rPr lang="fr-FR" sz="2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Personnalisation</a:t>
            </a:r>
            <a:r>
              <a:rPr lang="fr-F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Livré avec une configuration par défaut mais hautement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		personnalisable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et extensible. 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- </a:t>
            </a:r>
            <a:r>
              <a:rPr lang="fr-FR" sz="2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Responsive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Les utilitaires se Tailwind sont générés avec des versions responsives,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de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plus il propose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les directives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@screen et @responsive pour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	aider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à générer des classes personnalisées.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	- </a:t>
            </a:r>
            <a:r>
              <a:rPr lang="fr-FR" sz="2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Cohérence du design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Tailwind donne un système de design intégré à partir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		   	duquel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on peut travailler.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200" dirty="0"/>
              <a:t>- </a:t>
            </a:r>
            <a:r>
              <a:rPr lang="fr-FR" sz="220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Aucun chargement de contexte</a:t>
            </a:r>
            <a:r>
              <a:rPr lang="fr-FR" sz="2200" dirty="0"/>
              <a:t>: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Pas besoin de quitter HTML ou autre langage de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							template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quand on </a:t>
            </a:r>
            <a:r>
              <a:rPr lang="fr-FR" sz="2000" dirty="0" smtClean="0">
                <a:solidFill>
                  <a:schemeClr val="bg1">
                    <a:lumMod val="50000"/>
                  </a:schemeClr>
                </a:solidFill>
              </a:rPr>
              <a:t>crée un </a:t>
            </a:r>
            <a:r>
              <a:rPr lang="fr-FR" sz="2000" dirty="0">
                <a:solidFill>
                  <a:schemeClr val="bg1">
                    <a:lumMod val="50000"/>
                  </a:schemeClr>
                </a:solidFill>
              </a:rPr>
              <a:t>design</a:t>
            </a:r>
            <a:r>
              <a:rPr lang="fr-FR" sz="22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b="1" i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033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85900"/>
            <a:ext cx="10515600" cy="64770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Quels sont les outils et extensions Tailwind?</a:t>
            </a:r>
            <a:br>
              <a:rPr lang="fr-FR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32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411663"/>
          </a:xfrm>
        </p:spPr>
        <p:txBody>
          <a:bodyPr>
            <a:normAutofit fontScale="92500" lnSpcReduction="10000"/>
          </a:bodyPr>
          <a:lstStyle/>
          <a:p>
            <a:pPr marL="0" indent="0"/>
            <a:endParaRPr lang="fr-FR" sz="3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fr-FR" sz="3200" b="1" i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fr-FR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fr-FR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-Plugins populaires: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sz="3000" dirty="0" smtClean="0">
                <a:solidFill>
                  <a:schemeClr val="bg1">
                    <a:lumMod val="50000"/>
                  </a:schemeClr>
                </a:solidFill>
              </a:rPr>
              <a:t>Tailwind Typography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sz="3000" dirty="0" smtClean="0">
                <a:solidFill>
                  <a:schemeClr val="bg1">
                    <a:lumMod val="50000"/>
                  </a:schemeClr>
                </a:solidFill>
              </a:rPr>
              <a:t>Tailwind Forms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sz="3000" dirty="0" smtClean="0">
                <a:solidFill>
                  <a:schemeClr val="bg1">
                    <a:lumMod val="50000"/>
                  </a:schemeClr>
                </a:solidFill>
              </a:rPr>
              <a:t>Tailwind Aspect Radio</a:t>
            </a:r>
          </a:p>
          <a:p>
            <a:pPr marL="914400" lvl="2" indent="0">
              <a:buNone/>
            </a:pPr>
            <a:endParaRPr lang="fr-FR" sz="3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-Extensions pratiques: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sz="3000" dirty="0" smtClean="0">
                <a:solidFill>
                  <a:schemeClr val="bg1">
                    <a:lumMod val="50000"/>
                  </a:schemeClr>
                </a:solidFill>
              </a:rPr>
              <a:t>Play CDN pour tester directement dans le navigateur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fr-FR" sz="3000" dirty="0" smtClean="0">
                <a:solidFill>
                  <a:schemeClr val="bg1">
                    <a:lumMod val="50000"/>
                  </a:schemeClr>
                </a:solidFill>
              </a:rPr>
              <a:t>IntelliSense pour VS Code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</a:pPr>
            <a:endParaRPr lang="fr-FR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marL="914400" lvl="2" indent="0">
              <a:buNone/>
            </a:pPr>
            <a:endParaRPr lang="fr-FR" dirty="0" smtClean="0"/>
          </a:p>
          <a:p>
            <a:pPr lvl="2">
              <a:buFont typeface="Courier New" panose="02070309020205020404" pitchFamily="49" charset="0"/>
              <a:buChar char="o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5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546100"/>
            <a:ext cx="10515600" cy="5905500"/>
          </a:xfrm>
        </p:spPr>
        <p:txBody>
          <a:bodyPr/>
          <a:lstStyle/>
          <a:p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Exemple pratique </a:t>
            </a:r>
          </a:p>
          <a:p>
            <a:endParaRPr lang="fr-FR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Avec Css classique</a:t>
            </a:r>
            <a:r>
              <a:rPr lang="fr-FR" sz="2400" dirty="0" smtClean="0"/>
              <a:t>: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.button{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background-color: </a:t>
            </a:r>
            <a:r>
              <a:rPr lang="fr-FR" sz="2400" dirty="0" smtClean="0"/>
              <a:t>blue;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color:</a:t>
            </a:r>
            <a:r>
              <a:rPr lang="fr-FR" sz="2400" dirty="0" smtClean="0"/>
              <a:t> white;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padding: 10px 20px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border radius: 5px;</a:t>
            </a:r>
          </a:p>
          <a:p>
            <a:pPr marL="0" indent="0">
              <a:buNone/>
            </a:pP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- Avec Tailwind Css:</a:t>
            </a:r>
          </a:p>
          <a:p>
            <a:pPr marL="0" indent="0">
              <a:buNone/>
            </a:pPr>
            <a:r>
              <a:rPr lang="fr-FR" sz="2400" dirty="0" smtClean="0"/>
              <a:t>&lt;</a:t>
            </a:r>
            <a:r>
              <a:rPr lang="fr-FR" sz="2400" dirty="0" smtClean="0">
                <a:solidFill>
                  <a:srgbClr val="0070C0"/>
                </a:solidFill>
              </a:rPr>
              <a:t>button</a:t>
            </a:r>
            <a:r>
              <a:rPr lang="fr-FR" sz="2400" dirty="0" smtClean="0"/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fr-FR" sz="2400" dirty="0" smtClean="0"/>
              <a:t>=‘’bg-blue-500 text-white px-4 py-2 rounded&gt;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</a:rPr>
              <a:t>Button</a:t>
            </a:r>
            <a:r>
              <a:rPr lang="fr-FR" sz="2400" dirty="0" smtClean="0"/>
              <a:t>&lt;/</a:t>
            </a:r>
            <a:r>
              <a:rPr lang="fr-FR" sz="2400" dirty="0" smtClean="0">
                <a:solidFill>
                  <a:srgbClr val="0070C0"/>
                </a:solidFill>
              </a:rPr>
              <a:t>button</a:t>
            </a:r>
            <a:r>
              <a:rPr lang="fr-FR" sz="2400" dirty="0" smtClean="0"/>
              <a:t>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726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114301"/>
            <a:ext cx="10515600" cy="7238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installer Tailwind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?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5899" y="571500"/>
            <a:ext cx="5781675" cy="483383"/>
          </a:xfrm>
        </p:spPr>
        <p:txBody>
          <a:bodyPr>
            <a:normAutofit/>
          </a:bodyPr>
          <a:lstStyle/>
          <a:p>
            <a:r>
              <a:rPr lang="fr-FR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Via npm</a:t>
            </a:r>
            <a:endParaRPr lang="en-US" u="sng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097588" y="1295399"/>
            <a:ext cx="5807076" cy="539749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Compiler votre CSS avec Tailwind</a:t>
            </a:r>
            <a:r>
              <a:rPr lang="en-US" alt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: Ajoutez un script de build dans votre </a:t>
            </a:r>
            <a:r>
              <a:rPr lang="en-US" altLang="en-US" sz="1400" dirty="0">
                <a:latin typeface="Arial Unicode MS"/>
              </a:rPr>
              <a:t>package.json</a:t>
            </a:r>
            <a:r>
              <a:rPr lang="en-US" altLang="en-US" sz="1400" dirty="0"/>
              <a:t> pour compiler votre CSS </a:t>
            </a:r>
            <a:r>
              <a:rPr lang="en-US" altLang="en-US" sz="1400" dirty="0" smtClean="0">
                <a:solidFill>
                  <a:srgbClr val="00B0F0"/>
                </a:solidFill>
              </a:rPr>
              <a:t>:</a:t>
            </a: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"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scripts": { "build": "tailwindcss build src/styles.css -o dist/styles.css" } </a:t>
            </a:r>
            <a:endParaRPr lang="en-US" altLang="en-US" sz="1400" dirty="0" smtClean="0">
              <a:solidFill>
                <a:srgbClr val="00B0F0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sz="14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Générer le fichier CSS final</a:t>
            </a:r>
            <a:r>
              <a:rPr lang="en-US" altLang="en-US" sz="1400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: Exécutez le script </a:t>
            </a:r>
            <a:r>
              <a:rPr lang="en-US" altLang="en-US" sz="1400" dirty="0" smtClean="0">
                <a:latin typeface="Arial Unicode MS"/>
              </a:rPr>
              <a:t>build</a:t>
            </a:r>
            <a:r>
              <a:rPr lang="en-US" altLang="en-US" sz="1400" dirty="0" smtClean="0"/>
              <a:t> pour compiler le CSS avec Tailwind :</a:t>
            </a:r>
            <a:r>
              <a:rPr lang="en-US" altLang="en-US" sz="1400" dirty="0"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npm run build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lang="en-US" altLang="en-US" sz="14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Lien vers le CSS compilé dans votre HTML</a:t>
            </a:r>
            <a:r>
              <a:rPr lang="en-US" altLang="en-US" sz="1400" dirty="0" smtClean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 smtClean="0">
                <a:latin typeface="Arial" panose="020B0604020202020204" pitchFamily="34" charset="0"/>
              </a:rPr>
              <a:t>: Incluez le fichier CSS compilé dans votre fichier HTML :</a:t>
            </a:r>
            <a:endParaRPr lang="en-US" altLang="en-US" sz="1400" dirty="0" smtClean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&lt;link href="dist/styles.css" rel="stylesheet"&gt;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lang="en-US" altLang="en-US" sz="1400" b="1" dirty="0" smtClean="0">
                <a:latin typeface="Arial" panose="020B0604020202020204" pitchFamily="34" charset="0"/>
              </a:rPr>
              <a:t>(</a:t>
            </a: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Optionnel) Ajouter un processus de développement avec watch</a:t>
            </a:r>
            <a:r>
              <a:rPr lang="en-US" alt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: Si vous souhaitez que Tailwind recompte automatiquement vos fichiers CSS pendant le développement, vous pouvez ajouter un script comme ceci </a:t>
            </a:r>
            <a:r>
              <a:rPr lang="en-US" altLang="en-US" sz="1400" dirty="0" smtClean="0">
                <a:solidFill>
                  <a:srgbClr val="00B0F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"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scripts": { "build": "tailwindcss build src/styles.css -o dist/styles.css", "dev": "tailwindcss -</a:t>
            </a:r>
            <a:r>
              <a:rPr lang="en-US" altLang="en-US" sz="1400" dirty="0" err="1">
                <a:solidFill>
                  <a:srgbClr val="00B0F0"/>
                </a:solidFill>
                <a:latin typeface="Arial Unicode MS"/>
              </a:rPr>
              <a:t>i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 src/styles.css -o dist/styles.css --watch" } </a:t>
            </a:r>
            <a:endParaRPr lang="en-US" altLang="en-US" sz="1400" dirty="0" smtClean="0">
              <a:solidFill>
                <a:srgbClr val="00B0F0"/>
              </a:solidFill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endParaRPr lang="en-US" altLang="en-US" sz="1400" dirty="0">
              <a:solidFill>
                <a:srgbClr val="00B0F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Et vous pouvez lancer la commande suivante pour un développement en continu </a:t>
            </a:r>
            <a:r>
              <a:rPr lang="en-US" altLang="en-US" sz="1400" dirty="0" smtClean="0">
                <a:latin typeface="Arial" panose="020B0604020202020204" pitchFamily="34" charset="0"/>
              </a:rPr>
              <a:t>:</a:t>
            </a: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npm 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run dev</a:t>
            </a:r>
            <a:endParaRPr lang="en-US" altLang="en-US" sz="1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215900" y="1054883"/>
            <a:ext cx="5781674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Prérequis :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et npm installés sur votre machine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vérifications</a:t>
            </a:r>
            <a:r>
              <a:rPr lang="en-US" altLang="en-US" sz="14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 -v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 -v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Étapes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Initialiser votre projet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Ouvrez un terminal dans votre dossier de projet et exécutez :</a:t>
            </a:r>
            <a:r>
              <a:rPr lang="en-US" altLang="en-US" sz="1400" dirty="0"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npm init -y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Installer Tailwind CSS et ses dépendances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installez Tailwind CSS, PostCSS et Autoprefixer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npm install tailwindcss postcss autoprefixer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Créer un fichier de configuration Tailwind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Exécutez la commands suivante pour générer un fichier de configuration pour Tailwind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npx tailwindcss init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va générer un fichier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tailwind.config.js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Configurer PostCSS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Vous devez également configurer PostCSS. Créez un fichier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postcss.config.js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à la racine de votre projet avec le contenu suivant :</a:t>
            </a:r>
            <a:r>
              <a:rPr lang="en-US" altLang="en-US" sz="1400" dirty="0"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 Unicode MS"/>
              </a:rPr>
              <a:t>module.exports = { plugins: { tailwindcss: {}, autoprefixer: {}, },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Créer votre fichier CSS</a:t>
            </a:r>
            <a:r>
              <a:rPr lang="en-US" altLang="en-US" sz="14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: Créez un fichier CSS dans lequel vous allez importer Tailwind (par exemple, </a:t>
            </a:r>
            <a:r>
              <a:rPr lang="en-US" altLang="en-US" sz="1400" dirty="0">
                <a:latin typeface="Arial Unicode MS"/>
              </a:rPr>
              <a:t>src/styles.css</a:t>
            </a:r>
            <a:r>
              <a:rPr lang="en-US" altLang="en-US" sz="1400" dirty="0"/>
              <a:t>) et ajoutez les directives Tailwind pour inclure les utilitaires de base, les composants et les layouts </a:t>
            </a:r>
            <a:r>
              <a:rPr lang="en-US" altLang="en-US" sz="1400" dirty="0" smtClean="0"/>
              <a:t>:</a:t>
            </a:r>
            <a:r>
              <a:rPr lang="en-US" altLang="en-US" sz="1400" dirty="0" smtClean="0">
                <a:latin typeface="Arial Unicode MS"/>
              </a:rPr>
              <a:t> </a:t>
            </a:r>
            <a:r>
              <a:rPr lang="en-US" altLang="en-US" sz="1400" dirty="0" smtClean="0">
                <a:solidFill>
                  <a:srgbClr val="00B0F0"/>
                </a:solidFill>
                <a:latin typeface="Arial Unicode MS"/>
              </a:rPr>
              <a:t>/* </a:t>
            </a:r>
            <a:r>
              <a:rPr lang="en-US" altLang="en-US" sz="1400" dirty="0">
                <a:solidFill>
                  <a:srgbClr val="00B0F0"/>
                </a:solidFill>
                <a:latin typeface="Arial Unicode MS"/>
              </a:rPr>
              <a:t>src/styles.css */ @tailwind base; @tailwind components; @tailwind utilities; </a:t>
            </a:r>
            <a:endParaRPr lang="en-US" altLang="en-US" sz="1400" dirty="0">
              <a:solidFill>
                <a:srgbClr val="00B0F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B0F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56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6900" y="444500"/>
            <a:ext cx="11328400" cy="1381124"/>
          </a:xfrm>
        </p:spPr>
        <p:txBody>
          <a:bodyPr>
            <a:normAutofit/>
          </a:bodyPr>
          <a:lstStyle/>
          <a:p>
            <a:r>
              <a:rPr lang="fr-FR" sz="3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Via </a:t>
            </a:r>
            <a:r>
              <a:rPr lang="fr-FR" sz="3200" u="sng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>CDN</a:t>
            </a:r>
            <a:r>
              <a:rPr lang="en-US" sz="3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  <a:t/>
            </a:r>
            <a:br>
              <a:rPr lang="en-US" sz="3200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1400" y="1825624"/>
            <a:ext cx="797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Si tu n'as pas besoin d'un build system ou si tu veux juste tester Tailwind rapidement dans un projet simple, tu peux l'ajouter via un CDN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Étape</a:t>
            </a:r>
            <a:r>
              <a:rPr lang="en-US" altLang="en-US" b="1" dirty="0" smtClean="0">
                <a:latin typeface="Arial" panose="020B0604020202020204" pitchFamily="34" charset="0"/>
              </a:rPr>
              <a:t>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Ajoute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simplement le lien CDN à ton fichier HTML dans la section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&lt;head&gt;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 Unicode MS"/>
              </a:rPr>
              <a:t>&lt;head&gt; &lt;link href="https://cdn.tailwindcss.com" rel="stylesheet"&gt; &lt;/head&gt; </a:t>
            </a:r>
            <a:endParaRPr lang="en-US" altLang="en-US" dirty="0">
              <a:solidFill>
                <a:srgbClr val="00B0F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Cela va charger Tailwind CSS directement depuis le CDN</a:t>
            </a:r>
            <a:r>
              <a:rPr lang="en-US" altLang="en-US" dirty="0" smtClean="0"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Pas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besoin de configuration supplémentaire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74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889000"/>
            <a:ext cx="10515600" cy="5287963"/>
          </a:xfrm>
        </p:spPr>
        <p:txBody>
          <a:bodyPr/>
          <a:lstStyle/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Pour conclure, Tailwind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est un framework CSS moderne qui offre plusieurs avantages par rapport aux CSS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traditionnels. 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	Son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approche axée sur l'utilité et ses classes prédéfinies rendent le style des composants HTML plus rapide, plus efficace et plus cohérent. </a:t>
            </a:r>
            <a:endParaRPr lang="fr-FR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De 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plus, sa licence open source et sa large communauté de développeurs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</a:rPr>
              <a:t>garantissent une mise à jour et  une amélioration continuelle</a:t>
            </a:r>
            <a:r>
              <a:rPr lang="fr-FR" sz="3200" dirty="0" smtClean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456</Words>
  <Application>Microsoft Office PowerPoint</Application>
  <PresentationFormat>Grand écran</PresentationFormat>
  <Paragraphs>105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Courier New</vt:lpstr>
      <vt:lpstr>Wingdings</vt:lpstr>
      <vt:lpstr>Thème Office</vt:lpstr>
      <vt:lpstr>Présentation PowerPoint</vt:lpstr>
      <vt:lpstr>    Sommaire</vt:lpstr>
      <vt:lpstr>Présentation PowerPoint</vt:lpstr>
      <vt:lpstr> </vt:lpstr>
      <vt:lpstr>Quels sont les outils et extensions Tailwind?  </vt:lpstr>
      <vt:lpstr>Présentation PowerPoint</vt:lpstr>
      <vt:lpstr>Comment installer Tailwind?</vt:lpstr>
      <vt:lpstr>Via CDN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TailwindCss</dc:title>
  <dc:creator>Stacy</dc:creator>
  <cp:lastModifiedBy>Stacy</cp:lastModifiedBy>
  <cp:revision>55</cp:revision>
  <dcterms:created xsi:type="dcterms:W3CDTF">2024-11-15T18:37:24Z</dcterms:created>
  <dcterms:modified xsi:type="dcterms:W3CDTF">2024-11-18T08:16:24Z</dcterms:modified>
</cp:coreProperties>
</file>