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ed713c8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ed713c8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ed713c82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ed713c82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ed713c82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ed713c82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ed713c82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ed713c82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ed713c82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ed713c82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ed713c82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ed713c82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ed713c82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ed713c82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ed713c8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ed713c8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ed713c82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ed713c82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87450" y="14401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ABC BOT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</a:t>
            </a:r>
            <a:r>
              <a:rPr b="1" lang="en" sz="2400"/>
              <a:t> Hacktechs</a:t>
            </a:r>
            <a:endParaRPr b="1" sz="24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0" y="504800"/>
            <a:ext cx="2831750" cy="28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/>
              <a:t>THANK YOU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45400" y="679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863" y="1355662"/>
            <a:ext cx="7227775" cy="37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88" y="725274"/>
            <a:ext cx="7858026" cy="3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79025" y="59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 bot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79025" y="1297275"/>
            <a:ext cx="7688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web based bot that basically accepts both text and voice inputs from the user and returns required response.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638" y="1880475"/>
            <a:ext cx="5604725" cy="3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basically created 24 different intents to determine the action by the code.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training phrases were added to each of the intent to train the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Agent,a module within dialogflow incorporates Natural LanguageProcessing to understand what the user meant and to figure out what“action” has to be carried out.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Entities were used as medical day care treatments and damage treatments.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utterances were also given as responses.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Contexts were used to represent the current state of a user’s request and allow your agent to carry information from one intent to another.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use either text based or voice based inputs.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Correctly predicts and response to the intents.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Chatbot also provides suggestion inputs to the user.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977" y="595850"/>
            <a:ext cx="2364201" cy="42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asks back for any required information,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it is not provided by the user in previous interactions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099" y="703925"/>
            <a:ext cx="2497250" cy="443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ask questions (related to intents),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in any format with different entities.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677" y="622475"/>
            <a:ext cx="2306700" cy="41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person want to link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Personal </a:t>
            </a:r>
            <a:r>
              <a:rPr lang="en"/>
              <a:t>information</a:t>
            </a:r>
            <a:r>
              <a:rPr lang="en"/>
              <a:t> or </a:t>
            </a:r>
            <a:r>
              <a:rPr lang="en"/>
              <a:t>update</a:t>
            </a:r>
            <a:r>
              <a:rPr lang="en"/>
              <a:t>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credentials a link is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by the chatbot to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respective </a:t>
            </a:r>
            <a:r>
              <a:rPr lang="en"/>
              <a:t>insurance</a:t>
            </a:r>
            <a:r>
              <a:rPr lang="en"/>
              <a:t> pages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999" y="639275"/>
            <a:ext cx="2533624" cy="45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125" y="542625"/>
            <a:ext cx="2205876" cy="441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