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2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0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57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78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4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9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19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1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4699-AB6B-4445-A100-D3AFC5862DD9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EF98B5-03DF-40E3-8798-9A11076D6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/>
                </a:solidFill>
              </a:rPr>
              <a:t>AP4: CyberCar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Lr4+/Hz462fx2+NNnZ/Gn4tWtpa/Fn4i21ra2/xH8Yw29tbweL9Yihgghj1lY4YYY1WOKKNVSNFVEUKAB5J/w0L8fv8AouPxg/8ADl+NP/l1T/2hFeT9oD43ois7v8YPiSqoilmZj4z1kBVUAkkngAAknpX6u/srf8G/n7fv7TnhvTvHN7oHg34EeCtRSzvLe/8AjTrlx4b8RXukXtlbX1vqel+EbewvNSl81bg26WWrS6HeR3VvPHexWcflSzfKcXcdcHcBZfDNOM+JMo4bwNWcqWHrZpjKeHli60I886OCoNvEY2tCD55UcJSrVYw99wUdT28k4bz3iSvPD5JlmKzCdJRlXnSjGGHw0ZvlhLFYutKnhcLGpL3KcsRWpqc/cg3JpHlH/BLXwp8Zv20f22/g78D/ABb8YPjxf/Du9u9b8VfEs6N8VvG+nXEHgzwhoWoa1cw3GpxapPNptprusW+jeFZLu2EV4JdehisrywvJYL62/wBMH4Tfsgfs5eI/Cd/8OfGnw08PyeEbzTItP0bT7OCOwXTbprmS8k1GGWJRLNqMF39nvIbq9luka6aa4vIruSQkfy1f8EvP+CPPxO/4JvftT+MPjX8UPiF4Y+Ivh1/hnqPhHwTd/DhNSuLoS65rekXes3PjDw/5N5PbSxQ6JbRaPZeHtQ8URz/abq81GbT0trQXf9Unh34rWUOl2V7Y3tvcwIY7u3ltp45YJtilA8dxEzxSI6M0fmKzKMtgEjFf5C/Sg+kdkPEnjhwpmfDvFNbPPDrg/h/L6uDp4OtjoZBi+KMZicxxOaYmrh/9nc8zwuX1Mtw9KrVpLFYKphX7D2clUcv634I8N+J+H/DzE4V4KeVZ7xBjMU8Zi8LXw9TGwwNKdKjg8H9cwdWrTeFk8PPEvDxrypVaeMqOpdT5Y/5zH/BbT9nf4uf8E0f27PGfwA8DftC/G3VPhprHhvQfib8NW1T4o+M59T07wj4tuNVig0K7uX103F9/Yeo6VqOm299cr9ols4LeK5udSu4LnVLz8jf+Ghfj9/0XH4wf+HL8af8Ay6r9sv8Ag5c/ae0L9pP/AIKN3cfh3VbHU7f4O/Cnwn8LNc/s43LW1n4usNV8Sa7rNg81zDGtze2FhreiafqE1lLcWIv7O5iQ213He2Vv/PbX+sXhNnWP4j8N+Dc9zGGNhXzbJMNjqLzKNSOY1cuxDnPKMRmHtUqrx2Jyp4LEYudVKrPEVak6qVSUkv5U4ywMMs4mzbARWHjUwtanSxcMJyLDU8yWHovNKNCFP91SpUMyeKowo0rUqMYKnSjGnGMV7B/w0L8fv+i4/GD/AMOX40/+XVKv7Q3x+DKf+F4/GDgj/mpfjT1/7DVePUo6j6j+dfoZ8wf2k/8ABIX/AIJa+EvFXxX+Ln7cPx28P6d4nN/8dvipD8B/A/iHQvtOnaYfDfxH1q3uPihfxatAba+1E63p81t4N8i2kt9NXTZ9cS7urm9s00v+sNPDGlaZ4WufE2u65ougadaXumaRa/2zfWmmRXt3fzrbWljY3F5NDDLfEktBYRbpZoIbh4seRsbyH4A+DdG8G/DnwH4Y0WOcaZpPhrR7eBrqRZ7qZns4p57i5kWKJHuLmeWWeXyYIIFkkKW8EECxwp9u6BbT3Wl2mlsEjsDMupRJ5aB5pT50Ec8hI8wGAm4jhGI/9ZKSH+Vh/wA4vipxzmf0gPGHjXiXiqtmGLyfCYvOMo4OyenVdPDZJlWHxMsDktKlTcnSoTfJTzDMpqL+v491XWcvapQ/0SwmAp+HHDGTcP5VChh54SeFnm+Kio+0zDFpU6ma4iVTllOpUxLjUpYeUrvC4V0qMOWFCEV4Dc+GY4DDM0CzIkiSNG6K0cqK4ZkdWBV0cLtIbKkEhgQSK8G/bY/Z1+K3xG/Za+MXiT9j7xrbfB/4/W/hj+27LU4dMsb3R9Yl8P2lqzSSabd6H4hgsdTm0fT00m61fTdJN/Hpkcd6q3t1o2n2Nz9uX/wr0WS+vk0G/wD+EJ16/a9vUv7KyhutA1LVb9rd7q98U+F0msbfX57iezsmvtTt73SPFLWsTWVh4l063vL1Z8Pwz45T4Z+P9U8DeP8ATm0tfs0l/AZVl1XRPE/hm5xA2vaDMLSM6xojPMula/YGwh1bw/q8sdnq+lrp2q6Jq+reZwbktLw/z3AZ3jMNl2K4cqZjhYYnE5pgsJj8HlWZ4evCvgKua4DEOvQqYL21KDqwxEfq2IpQnSxHJTnO04riLG5thZxyfF4z+1sPh6ld5fh69fB4rM8uqRjTxlHDToSU3OcJThTxGFqPF4Ov7HE0vY144aT/AIu/gl/wbLxRfDHxJ8dv2vvi98RPGNxHbR6zd6D8Fho2mnxB4s1G+v7Sy8HeG/FvxBsNb8Q/GDxx8SfGFxongzwnpPhnwp4d1TVfHOr2fhyO5vNT8R2U9h9nfC7/AINa/BnxEvNT034qfA65+BXh/X/DF5rPhvxN4a/aUuPEfi7wTq9prVn9m8KeKLG80vx7oWpa3q2iazGLXUtL0DUfDttN4P8AFFxqlxYT694U02P+ly7+LXiPwF8H/hN4M+DnhzRvE/xU8aaN4N+HHwM+GviXxRpvw5sPEHiCLwXJq5ttRvPEkkesWPh7wL4D8NeJviF48t/DmgeMPiDpfgHwV4q1Hwt8P/HGu6XbeFdVxvhD8efiUl54Kbxv8R/gh8bfhJ8X7HXE+EP7RHwc8d+DJvDHiP4neHr/AMVap4l+BkWhWXiO+bxbrOieANB1DxD4f8Z+AJtet/EEPw1+M974/wDDPwdOheDdI8Y/6TcO8XeMPFXBPE/iNV4g48zXh/JZ0qGfZ7lGPybhbKeHq9JYbFzw2ScP5ZLB4mrh8vo1MM8wrywvEEqGGkqmZY72Mcc3+GZ5PhLJM+wvC2HyPgnLswxleusqwGY5dmef5pmVFSnRVbHZvjVi8LGtiqlOs8PHEYrLliasXDL8G5qkz+DP/go//wAG4fx4/Y90ybx18IvFf/C0fCcs62+m+AvEUVjYfFTWb1ltY00jwDLoLXPhn4pa5OItW1ceG9LXw14x/s6Oz0/SfC/iPU5VM/8ANndWl3p93cWN9bXFne2dzLa3dpdQyW9zbXNvK0M9vcQSqksM8MqPHLFIqvHIrI6hgRX+uR+0z4q/Yu/aSmv/AIQfHqWw1NvDeur8J4PG1zPdabovwz+L/wATh4JXw54FtPGDyf8ACO+H/jX4lh17wFq/gvwrrUMut+ItG1mzfTNM1bw/rOrWl5/Hr/wX+/4Ji6x4I8P2H7b+h6XosPj5oPBml/tY6L4E+0y+Cb3xRrVhaac/xg8Nvq9tpWqCxuPFUll4U19W06O81iXV9C8R3mm6fqUHi/UNQ/TPCP6R9Wnn/C/AfiFmWYY+pxnUnR4Q4pznK8LlGLxFavCM8ky7MZYOhgcuzWlnapY3DZVneAy/Axq43D4bA1qWOr414yl4PFXhrhsxybNOIeHMDh8tzLIaPt8+yDAV62KwM8NRlbHY3L44jEY3F4GvgIVKGIx+WYrE1OTDTq4ih7CnRhRr/wBQH7DPx20r45/ATwd4ys9RGpahpF54k+HPimRrM2EsPi74aeIdS8EeIEmtlSO2V5r3RPtyvp4OnywXsUlpHbROLO3/AEhn1Oy1i+0S40nV9f8ACxs7Tw/Z3strd2eo2eoQ6Td6lqFxaT6Pqtneaba2OpT6tNY6rfaPFpfiW/0+1sXi1ywe2tLe0/zQv2Rv+CnfxG/4J2/tlfHqdLe/8a/A3xt8a/Hx+Jfw0W98lneDxnq0C+L/AAgbgmz07xlp9mPJBk8iy8RWcFtpGsT28UGn6jpf9yP7Mf8AwUA/Ze/as8Nw+IfgT8ZPCni8BYRe+HJr6LRPG2iy3dxqNtaW+u+C9Xe18Q6TPfHSdQmsEurELfWls97ZvNaYmP8Anb9I7wL8Q/o/cf8AFvEORcP4rOvCzizOa+d5dnOWZfUxuHyali8dPHPh3OvY06tbKXgsRWeHw1eq4YbMsJDC1KVd4qGJw+G/deC+Ksk8UcnytVMfCnxZl+FWHzHLsRVhHEYjEqjGjWzPDYefuY7D4lJ1mowq/VZ1Z0K8Y/uqlX9GtX8Va94c1bRdD8Zw2g1HU9Ot7zw/4r0ZJovCPjK9tbSSXXrDSIry4uNQ0LX9NS3l1S68I6rcahPHotzHe6Nrvim20rxDeaRg/HnWdA8cfDvwbYznS9T1lfHOjWNjpmo3j5vtF1CGVPHelyaZHexJqaL4SGo395p9za6nbyw2gjntXtLqZz4j48+OGhS+Hrf4Q3/iTwlB4w+ImsWGjfCzTtb1DR5dVl8e2a3XiPR7rR9D1KVptVutEtNA1PxIVsoJby10zQ9UvIYpltWEVvwxYSWup3F3qd7qV/qP2q4VBqbWo/sqOQRh9NtbfT7PT7cxwPG+Ly5gudVlEskVxqM9usMUX8/5xxrVweE+u4TC4yjk3FmAqUamAzDDYujKjmWGrU1z4PE1aVOjXw9PEU1UhWhUk6ajFU51K9KrQp/aZZwlKhLDY3G8uGzDIsdOdCWEklLF0JUY8k3DmdTCU8RCtOjiabvdqs6UI0a9OFFvjHxV4t1fS/Fuh+EmsfGNt8Q/hd4+8Cw+C/i1o9x4StZ7HWfC+taDfaOkmt+EvEuuaT4V1rXdT0OPxb4gPhzxVJN4Uk13QtC0jTLnX7LXLXhv2UPhx8V/Afwk+G3hb4y/EvxZ8YPjX8S/i/4j/ab+I9/8YdM8Mx+LdDg1z4d+NIviR490zw78M/BsPgf4K+MPFfxz+LT+CfCnwzvPHXiR9L/Zv0Hw54b0m70LUvC/ir4aeCNv9o740R/s7eGfh/8AGefSfAsnhXT/AIt/DnwN8VPE3jfVIfDVh4N8D/Em/wBT+Gnh7xpN4quL23svDWn+D/if488GXfifxNqWn+I18PfDLU/iXJp2hT32omaP67vb3RvhoniaXUvAz+AreS5u/EfinX18JDT9Iv2u9V1S0Gvat4p0wS6JPdahLZz6hJBf6j/bWn2uoWNxrlhpk2pwxS/2R4N+Jnirwz9GrxD4VwPD+I4o8M+NaGYcP4LO8JhMRi8ZwPm+YUMHS4soZxjcDTxVfF4fOsoeAqYB5xHBQwdaSr4LH1lLMMvq/inHnCnDma8f8I51GrRy7iPKlSxn1T29ONTPaeArYuGBq0qE6lCnRxGXYjEe0xM8Bhq8sVQnCnjaMKtTCY7D/FvwO+LXinxX+35L+xHB8OfhnZ/sU6r8H/iHoH7QPwV+IHg618VT/EvWvG3h/wCIPi/xr8UPDPwwsfhH4RsfBXwh1Tx1b6kfjj8bvih43+K3gD44ePP2ovB3wx0h9U8evq2i/CDzX4p/DvRvjV8CPip8D/Ffh7XrPwlc23xu/Z6sbfxX4hv/ABFr+tfD3wn4u8b/AAp8G+Mr3xTdNcavqGp+MvB+j6L47j1u7luNa+0a3BfT3U+oKZ2+v9f+LGieKtL1LSfhv8VY21JorbVP7J8NeJdRWWc2eoWlxbPOmgSahNY6bd6laaba6zqaabcwy6fE2n6paarpk8+myeLXYsvD/h64tWtpdG0/S4Gnn+23GlvZqZoBqup3NvNp4t4jbxXl5dw3d3d2Glz3N7bXdz9laza1u7r5z6S/0nMo8S+APAnhbIuGMwyDjvw1xnD9XHZ3Ur4H2c8ZlWDeAdPIIUa316eFzLEYfKM3xU8VQjWwNfAYDLoSxVOhPGP67wd8LMy4V4s4tzvMszo4jKuJKmJp4fJ3hcTTrzw+PxEcVVrZoq1GGHvhadbFYGjGg8RDFU8TiMVVlRlVVBf5Wv7Q3/Jfvjj/ANlf+JX/AKmetV5HFPPA6SQzSwyRMHjkikeN43BJDIyEMjAkkMpBBJwea9d/aGB/4X98cOD/AMlf+JXb/qc9arx7B9D+Vf7kPVNNXTVmns12a6o/hVNxaabTTTTTaaad001s09V5nun7OXx48U/s7ftA/CH4/aDPq15rvwq+IPhbxottZ67Not/rVjoeqW9zqvh3+3DZ6o+nweIdIF9oVzdHT9QWC11CZmsbtN1vJ/qx/Cn4n/D39qz4C/Dr9rH4G6pb694E+IWgWOp6illA0I0zWFhRdY0+4t/tN5LZ6jpN8J7LUdMnuZrrTpoJtO1BoNV0zUbOL/Iow3ofyNftv/wSN/4LT/Gn/gmVr2p+C77Tp/ip+zT40vY7nxd8ML+/nS68PXTyubvxH4BeaT7Fb6nIsslzc6LdmzsdVvY0MWr+HjqGuXuo/wAlfSu+jvhfHDhSjVwOGU+I8jw1ajgo0vZU8TWwzn9YofU51pUqP1zL8S6tXD4erWo4fF4bGZjhKkva1sNKn+xeFHiNU4RzCrhMdiHHL8diY4h1a7qSoRxEowo4mni3TjOrGhjqFOjGWJjCrUwuJwmCqWjh3i3L/QK+LXw/8J/Hr4N/Ej4LeN4YLvwx8SvBmt+EdUWeE3Itf7UtGis9Ut4VuLWQX+i3/wBk1jTZYbu0uINQsbWe3uraeOOeP+bjTf28v+Cnf/BKKPxD8H/hz8WtJ+LfwG8GfZvAvhf4K/tUeHB8Q9b+EGnXWi6Dpnhm/wDh/wCKdN1Pwz41v/htodnoaeG/h5pVj4uX4fWOjzw3UPwq099bs7yP9x/gh+3d+x3+2DoMPjH9mf4xeFNfupYEudf+G9zfjR/HfhuRpJbdvtnhPWIdM1+1tpb211C302S60mxGtW9i+qaXBLYPFPL6fqNv4Uvbqw1i/sbSa50SSW70m7u7DT7qXQZnOJ7nRby/tLi70OSXaqzS6Xc2ZxHGAV8tcf5Y+DfjX4n/AES+I+J+Ds74czTMMFjKsKtTJ6rxeTVv7QowVOjjaMMXgK9bDzxVBUqOIpVcFHEJUcM3UhDDypYj+48NwrwH4gZLUr55w3g+JcHi408TleOp4mnTxWV46jfWnjsLLEYfHZdiFN08VhW62FxEFGvhcRh6sHVn5T+xR4Z+J/hb4C6d44/aC1bWfEf7S3x11W++MXx28UeJ1mtvEd74q8Tw21t4d0C+0iS00618H2/gX4ead4R8E2ngDQNK0Twr4J/sKfQfDWiaXpVrb2cfwB/wWz/ba0/9lf8AZC8aaFoWuiy+L3x00/Vvhj8ObOzvGttZsbTWLQ2XjnxvaG3vLTUrSPwh4avZhYa1YtK+leMdZ8H+cqrdqw7D9tX/AIK/fskfsiaDrllqPxA0f4n/ABWtbaZNG+D/AMOdZtNe8R3OqrHYvDZ+Lda01NT0b4d2oi1C0v7i58UzQ6tcaWbi60DQvEN3btYv/CX+2j+2T8W/24vjbq3xk+K1zDbuYf7E8G+ENLeU+H/Ang+3u7m507w5o4lVZbkrLdXF5qur3Y+26zqlzdXswgha1sbT9V+jb9HHxF8cvGGfjr4uZRjso4VXElXi/wBjnFCvQrcT5m8Z9fy7LcuwmNSxFXIsNVVGOKxtSEsLVwOH/s7DTq1atSWF/NPFXxLyDgDIMdw9w/i8FiOKcdhKmV4bCZZUpTo8M4OVFYZ1q7w7lSwmIwuFao5bgYyjVpVI0q1SnHD0VGr/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CyberCar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CyberCar existe depuis 2008 sous le nom de </a:t>
            </a:r>
            <a:r>
              <a:rPr lang="fr-FR" dirty="0" err="1" smtClean="0"/>
              <a:t>SuperCar</a:t>
            </a:r>
            <a:r>
              <a:rPr lang="fr-FR" dirty="0" smtClean="0"/>
              <a:t>. C’est un concessionnaire spécialisé dans la vente de voitures neuves de marques diverses. </a:t>
            </a:r>
          </a:p>
          <a:p>
            <a:endParaRPr lang="fr-FR" dirty="0" smtClean="0"/>
          </a:p>
          <a:p>
            <a:r>
              <a:rPr lang="fr-FR" dirty="0" smtClean="0"/>
              <a:t>CyberCar importe des voitures de plusieurs pays: Japon, Singapore, Afrique du Sud, des Etats-   Unis, Chine, d’Allemagne, Inde, France et Corée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2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7018" y="1222126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Les voitures sont stockées dans 4 entrepôts sous douane dans les villes suivantes: </a:t>
            </a:r>
          </a:p>
          <a:p>
            <a:r>
              <a:rPr lang="fr-FR" dirty="0" smtClean="0"/>
              <a:t>• Port Louis </a:t>
            </a:r>
          </a:p>
          <a:p>
            <a:r>
              <a:rPr lang="fr-FR" dirty="0" smtClean="0"/>
              <a:t>• Baie du Tombeau </a:t>
            </a:r>
          </a:p>
          <a:p>
            <a:r>
              <a:rPr lang="fr-FR" dirty="0" smtClean="0"/>
              <a:t>• Phoenix </a:t>
            </a:r>
          </a:p>
          <a:p>
            <a:r>
              <a:rPr lang="fr-FR" dirty="0" smtClean="0"/>
              <a:t>• Plaisance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siège social se trouve à Pailles intégrant les départements suivants:</a:t>
            </a:r>
          </a:p>
          <a:p>
            <a:r>
              <a:rPr lang="fr-FR" dirty="0" smtClean="0"/>
              <a:t> • Administration, </a:t>
            </a:r>
          </a:p>
          <a:p>
            <a:r>
              <a:rPr lang="fr-FR" dirty="0" smtClean="0"/>
              <a:t> • Marketing Ventes </a:t>
            </a:r>
          </a:p>
          <a:p>
            <a:r>
              <a:rPr lang="fr-FR" dirty="0" smtClean="0"/>
              <a:t> • Comptabilité et Finance, </a:t>
            </a:r>
          </a:p>
          <a:p>
            <a:r>
              <a:rPr lang="fr-FR" dirty="0" smtClean="0"/>
              <a:t> • Ressources Humaines</a:t>
            </a:r>
          </a:p>
          <a:p>
            <a:r>
              <a:rPr lang="fr-FR" dirty="0" smtClean="0"/>
              <a:t> • Garage &amp; Réparation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3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à réaliser: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5979"/>
            <a:ext cx="8596668" cy="45253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but est de pouvoir permettre aux employés d’avoir un système pour informatiser les activités de CyberCar en intégrant de nouvelles procédures de travail:</a:t>
            </a:r>
          </a:p>
          <a:p>
            <a:endParaRPr lang="fr-FR" dirty="0" smtClean="0"/>
          </a:p>
          <a:p>
            <a:pPr lvl="0"/>
            <a:r>
              <a:rPr lang="fr-FR" dirty="0" smtClean="0"/>
              <a:t>Aider le PDG pour mettre en place un bon PROCESS pour le RGPD</a:t>
            </a:r>
          </a:p>
          <a:p>
            <a:pPr marL="0" indent="0">
              <a:buNone/>
            </a:pPr>
            <a:r>
              <a:rPr lang="fr-FR" dirty="0" smtClean="0"/>
              <a:t> </a:t>
            </a:r>
          </a:p>
          <a:p>
            <a:pPr lvl="0"/>
            <a:r>
              <a:rPr lang="fr-FR" dirty="0" smtClean="0"/>
              <a:t>Former les employés en cyber sécurité (Utilisateurs et DPO)</a:t>
            </a:r>
          </a:p>
          <a:p>
            <a:pPr marL="0" indent="0">
              <a:buNone/>
            </a:pPr>
            <a:r>
              <a:rPr lang="fr-FR" dirty="0" smtClean="0"/>
              <a:t> </a:t>
            </a:r>
          </a:p>
          <a:p>
            <a:pPr marL="0" lvl="0" indent="0">
              <a:buNone/>
            </a:pPr>
            <a:r>
              <a:rPr lang="fr-FR" dirty="0" smtClean="0"/>
              <a:t>Architecture matérielle et logiciel pour protéger l'entreprise (sécurité et sureté):</a:t>
            </a:r>
          </a:p>
          <a:p>
            <a:pPr marL="0" indent="0">
              <a:buNone/>
            </a:pPr>
            <a:r>
              <a:rPr lang="fr-FR" dirty="0" smtClean="0"/>
              <a:t> </a:t>
            </a:r>
          </a:p>
          <a:p>
            <a:pPr lvl="0"/>
            <a:r>
              <a:rPr lang="fr-FR" dirty="0" smtClean="0"/>
              <a:t>Faire un Progiciel de Gestion Intégré (ERP) en réseaux, pour permettre aux entrepôts de mettre à jour directement le stock lorsqu'une voiture sort sous douane.</a:t>
            </a:r>
          </a:p>
          <a:p>
            <a:pPr marL="0" indent="0">
              <a:buNone/>
            </a:pPr>
            <a:r>
              <a:rPr lang="fr-FR" dirty="0" smtClean="0"/>
              <a:t> </a:t>
            </a:r>
          </a:p>
          <a:p>
            <a:pPr lvl="0"/>
            <a:r>
              <a:rPr lang="fr-FR" dirty="0" smtClean="0"/>
              <a:t>Permettre aux vendeurs de se connecter aux systèmes pour connaitre l'état du stock afin de mieux guider le client</a:t>
            </a:r>
          </a:p>
          <a:p>
            <a:pPr marL="0" indent="0">
              <a:buNone/>
            </a:pPr>
            <a:r>
              <a:rPr lang="fr-FR" dirty="0" smtClean="0"/>
              <a:t> </a:t>
            </a:r>
          </a:p>
          <a:p>
            <a:pPr lvl="0"/>
            <a:r>
              <a:rPr lang="fr-FR" dirty="0" smtClean="0"/>
              <a:t>Gérer les accès control liste (ACL)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160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AP4: CyberCar</vt:lpstr>
      <vt:lpstr>Introduction CyberCar</vt:lpstr>
      <vt:lpstr>Présentation PowerPoint</vt:lpstr>
      <vt:lpstr>Missions à réaliser: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AP4: CyberCar</dc:title>
  <dc:creator>Lafatra</dc:creator>
  <cp:lastModifiedBy>Lafatra</cp:lastModifiedBy>
  <cp:revision>6</cp:revision>
  <dcterms:created xsi:type="dcterms:W3CDTF">2021-12-14T09:41:06Z</dcterms:created>
  <dcterms:modified xsi:type="dcterms:W3CDTF">2021-12-14T12:58:06Z</dcterms:modified>
</cp:coreProperties>
</file>