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68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2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F256-11C0-4699-855B-F3E7F0561B8D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630F-7DBD-4D59-AE42-365572408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7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KOMUNIKASI </a:t>
            </a:r>
            <a:r>
              <a:rPr lang="en-US" i="1" dirty="0" smtClean="0"/>
              <a:t>INFRA RED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8038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IRremote.h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RECV_PIN = 11</a:t>
            </a:r>
            <a:r>
              <a:rPr lang="en-US" dirty="0" smtClean="0"/>
              <a:t>; //</a:t>
            </a:r>
            <a:r>
              <a:rPr lang="en-US" dirty="0" err="1" smtClean="0"/>
              <a:t>deklarasi</a:t>
            </a:r>
            <a:r>
              <a:rPr lang="en-US" dirty="0" smtClean="0"/>
              <a:t> pin receiver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IRrecv</a:t>
            </a:r>
            <a:r>
              <a:rPr lang="en-US" dirty="0"/>
              <a:t> </a:t>
            </a:r>
            <a:r>
              <a:rPr lang="en-US" dirty="0" err="1"/>
              <a:t>irrecv</a:t>
            </a:r>
            <a:r>
              <a:rPr lang="en-US" dirty="0"/>
              <a:t>(RECV_PIN</a:t>
            </a:r>
            <a:r>
              <a:rPr lang="en-US" dirty="0" smtClean="0"/>
              <a:t>);//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varibael</a:t>
            </a:r>
            <a:r>
              <a:rPr lang="en-US" dirty="0" smtClean="0"/>
              <a:t> RECV_PIN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irrecv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IRrecv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decode_results</a:t>
            </a:r>
            <a:r>
              <a:rPr lang="en-US" dirty="0"/>
              <a:t> results</a:t>
            </a:r>
            <a:r>
              <a:rPr lang="en-US" dirty="0" smtClean="0"/>
              <a:t>;//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results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decode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menerjemahkan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receiver.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setup()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(9600);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irrecv.enableIRIn</a:t>
            </a:r>
            <a:r>
              <a:rPr lang="en-US" dirty="0"/>
              <a:t>(); // Start the receiver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irrecv.decode</a:t>
            </a:r>
            <a:r>
              <a:rPr lang="en-US" dirty="0"/>
              <a:t>(&amp;results))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results.value</a:t>
            </a:r>
            <a:r>
              <a:rPr lang="en-US" dirty="0"/>
              <a:t>, HEX</a:t>
            </a:r>
            <a:r>
              <a:rPr lang="en-US" dirty="0" smtClean="0"/>
              <a:t>);//print </a:t>
            </a:r>
            <a:r>
              <a:rPr lang="en-US" dirty="0" err="1" smtClean="0"/>
              <a:t>nilai</a:t>
            </a:r>
            <a:r>
              <a:rPr lang="en-US" dirty="0" smtClean="0"/>
              <a:t> results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heksadesimal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irrecv.resume</a:t>
            </a:r>
            <a:r>
              <a:rPr lang="en-US" dirty="0"/>
              <a:t>(); // Receive the next value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delay(100);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22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Serial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2" y="1447800"/>
            <a:ext cx="8687057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8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JANGAN LUPA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SAVE PROGRAMNYA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85938"/>
            <a:ext cx="28575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4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program </a:t>
            </a:r>
            <a:r>
              <a:rPr lang="en-US" dirty="0" err="1" smtClean="0"/>
              <a:t>tadi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irrecv.decode</a:t>
            </a:r>
            <a:r>
              <a:rPr lang="en-US" dirty="0"/>
              <a:t>(&amp;results))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results.value</a:t>
            </a:r>
            <a:r>
              <a:rPr lang="en-US" dirty="0"/>
              <a:t>, HEX);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switch(</a:t>
            </a:r>
            <a:r>
              <a:rPr lang="en-US" b="1" dirty="0" err="1"/>
              <a:t>results.value</a:t>
            </a:r>
            <a:r>
              <a:rPr lang="en-US" b="1" dirty="0"/>
              <a:t>){</a:t>
            </a:r>
          </a:p>
          <a:p>
            <a:pPr marL="0" indent="0">
              <a:buNone/>
            </a:pPr>
            <a:r>
              <a:rPr lang="en-US" b="1" dirty="0"/>
              <a:t>    case 0xC101E57B: </a:t>
            </a:r>
            <a:r>
              <a:rPr lang="en-US" b="1" dirty="0" err="1"/>
              <a:t>digitalWrite</a:t>
            </a:r>
            <a:r>
              <a:rPr lang="en-US" b="1" dirty="0"/>
              <a:t>(LED,HIGH); break;</a:t>
            </a:r>
          </a:p>
          <a:p>
            <a:pPr marL="0" indent="0">
              <a:buNone/>
            </a:pPr>
            <a:r>
              <a:rPr lang="en-US" b="1" dirty="0"/>
              <a:t>    case 0x97483BFB: </a:t>
            </a:r>
            <a:r>
              <a:rPr lang="en-US" b="1" dirty="0" err="1"/>
              <a:t>digitalWrite</a:t>
            </a:r>
            <a:r>
              <a:rPr lang="en-US" b="1" dirty="0"/>
              <a:t>(LED,LOW);  break;</a:t>
            </a:r>
          </a:p>
          <a:p>
            <a:pPr marL="0" indent="0">
              <a:buNone/>
            </a:pPr>
            <a:r>
              <a:rPr lang="en-US" b="1" dirty="0"/>
              <a:t>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irrecv.resume</a:t>
            </a:r>
            <a:r>
              <a:rPr lang="en-US" dirty="0"/>
              <a:t>(); // Receive the next value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delay(10);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5334000"/>
            <a:ext cx="30480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Jangan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lupa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dideklarasikan</a:t>
            </a:r>
            <a:r>
              <a:rPr lang="en-US" sz="2400" dirty="0" smtClean="0">
                <a:solidFill>
                  <a:srgbClr val="FF0000"/>
                </a:solidFill>
              </a:rPr>
              <a:t> LED-</a:t>
            </a:r>
            <a:r>
              <a:rPr lang="en-US" sz="2400" dirty="0" err="1" smtClean="0">
                <a:solidFill>
                  <a:srgbClr val="FF0000"/>
                </a:solidFill>
              </a:rPr>
              <a:t>nya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diatas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Lepas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LED</a:t>
            </a:r>
            <a:r>
              <a:rPr lang="en-US" dirty="0" smtClean="0"/>
              <a:t>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RGB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D</a:t>
            </a:r>
            <a:r>
              <a:rPr lang="en-US" dirty="0" err="1" smtClean="0"/>
              <a:t>itekan</a:t>
            </a:r>
            <a:r>
              <a:rPr lang="en-US" dirty="0" smtClean="0"/>
              <a:t> 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merah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Ditekan</a:t>
            </a:r>
            <a:r>
              <a:rPr lang="en-US" dirty="0" smtClean="0"/>
              <a:t> 2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Ditekan</a:t>
            </a:r>
            <a:r>
              <a:rPr lang="en-US" dirty="0" smtClean="0"/>
              <a:t> 3 </a:t>
            </a:r>
            <a:r>
              <a:rPr lang="en-US" dirty="0" err="1" smtClean="0"/>
              <a:t>makan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biru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Ditekan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    		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91" y="5157787"/>
            <a:ext cx="1035592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3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Tambahkan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motor DC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Ditekan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hijau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motor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maju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Ditekan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maka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biru</a:t>
            </a:r>
            <a:r>
              <a:rPr lang="en-US" dirty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motor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Ditekan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		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merah</a:t>
            </a:r>
            <a:r>
              <a:rPr lang="en-US" dirty="0" smtClean="0"/>
              <a:t> </a:t>
            </a:r>
            <a:r>
              <a:rPr lang="en-US" dirty="0" err="1" smtClean="0"/>
              <a:t>menyala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motor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b="1" dirty="0" smtClean="0"/>
              <a:t>LOCK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24400"/>
            <a:ext cx="707484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4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JANGAN LUPA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SAVE PROGRAMNYA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TERIMAKASIH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SEMOGA BERMANFAAT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SALAM MAKER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6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:\duaponsel_3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43595"/>
            <a:ext cx="7369984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IR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sinar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10^-4 – 10^-6 m.</a:t>
            </a:r>
            <a:endParaRPr lang="en-US" dirty="0"/>
          </a:p>
        </p:txBody>
      </p:sp>
      <p:pic>
        <p:nvPicPr>
          <p:cNvPr id="1026" name="Picture 2" descr="D:\spectr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18" y="2895600"/>
            <a:ext cx="63912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tim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296412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nduh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71" y="1676400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8718126-3D-Render-of-a-Man-With-A-Resistor-Stock-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71" y="1528924"/>
            <a:ext cx="2590800" cy="323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image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09" y="461962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</a:t>
            </a:r>
            <a:r>
              <a:rPr lang="en-US" dirty="0" err="1" smtClean="0"/>
              <a:t>Modul</a:t>
            </a:r>
            <a:r>
              <a:rPr lang="en-US" dirty="0" smtClean="0"/>
              <a:t>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images (1)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4572000" cy="247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D:\unduh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36" y="2505075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-Right Arrow 5"/>
          <p:cNvSpPr/>
          <p:nvPr/>
        </p:nvSpPr>
        <p:spPr>
          <a:xfrm>
            <a:off x="5029200" y="3352800"/>
            <a:ext cx="1482436" cy="3762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4618" y="2858961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HUBUNGKAN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library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E:\input libr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library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-include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1371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File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981200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Examples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1981200"/>
            <a:ext cx="1828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IRremote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7400" y="228600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29200" y="2286000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examples IR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530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00800" y="4191000"/>
            <a:ext cx="2061882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IRrecvDemo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31741" y="2514600"/>
            <a:ext cx="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1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Panggil</a:t>
            </a:r>
            <a:r>
              <a:rPr lang="en-US" dirty="0" smtClean="0"/>
              <a:t> </a:t>
            </a:r>
            <a:r>
              <a:rPr lang="en-US" dirty="0" err="1" smtClean="0"/>
              <a:t>librray</a:t>
            </a:r>
            <a:r>
              <a:rPr lang="en-US" dirty="0" smtClean="0"/>
              <a:t> 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Deklarasikan</a:t>
            </a:r>
            <a:r>
              <a:rPr lang="en-US" dirty="0" smtClean="0"/>
              <a:t> pin receiver 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/data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transmiter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Terjemahkan</a:t>
            </a:r>
            <a:r>
              <a:rPr lang="en-US" dirty="0" smtClean="0"/>
              <a:t> data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heksa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data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3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303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KOMUNIKASI INFRA RED</vt:lpstr>
      <vt:lpstr>History</vt:lpstr>
      <vt:lpstr>Apa itu komunikasi IR ?</vt:lpstr>
      <vt:lpstr>Peralatan dan Komponen</vt:lpstr>
      <vt:lpstr>PIN Modul IR</vt:lpstr>
      <vt:lpstr>Memasukkan library IR</vt:lpstr>
      <vt:lpstr>Untuk memastikan apa library sudah ter-include</vt:lpstr>
      <vt:lpstr>Buka examples IR </vt:lpstr>
      <vt:lpstr>Algoritma</vt:lpstr>
      <vt:lpstr>Program</vt:lpstr>
      <vt:lpstr>Buka Serial Monitor</vt:lpstr>
      <vt:lpstr>JANGAN LUPA SAVE PROGRAMNYA</vt:lpstr>
      <vt:lpstr>Tambahkan LED</vt:lpstr>
      <vt:lpstr>Tambahkan program tadi</vt:lpstr>
      <vt:lpstr>Challenge 1</vt:lpstr>
      <vt:lpstr>Challenge 2</vt:lpstr>
      <vt:lpstr>JANGAN LUPA  SAVE PROGRAMNYA</vt:lpstr>
      <vt:lpstr>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INFRA RED</dc:title>
  <dc:creator>User</dc:creator>
  <cp:lastModifiedBy>Andrian Tri Putra</cp:lastModifiedBy>
  <cp:revision>20</cp:revision>
  <dcterms:created xsi:type="dcterms:W3CDTF">2015-08-12T09:32:49Z</dcterms:created>
  <dcterms:modified xsi:type="dcterms:W3CDTF">2017-10-17T08:25:07Z</dcterms:modified>
</cp:coreProperties>
</file>