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4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15C2-04D5-4E53-B26F-0731C1B431B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DC30-022D-461E-A654-CD655296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6375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Komunikasi</a:t>
            </a:r>
            <a:r>
              <a:rPr lang="en-US" dirty="0" smtClean="0"/>
              <a:t> Radio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6000" dirty="0" smtClean="0"/>
              <a:t>(RF)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postel.go.id/uploads/pages/20120131223207-ht-handy-talky-ra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90455"/>
            <a:ext cx="3810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Gunakan</a:t>
            </a:r>
            <a:r>
              <a:rPr lang="en-US" dirty="0" smtClean="0"/>
              <a:t> LED RGB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transmitter </a:t>
            </a:r>
            <a:r>
              <a:rPr lang="en-US" dirty="0" err="1" smtClean="0"/>
              <a:t>mengirimkan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menyalakan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, </a:t>
            </a:r>
            <a:r>
              <a:rPr lang="en-US" dirty="0" err="1" smtClean="0"/>
              <a:t>hijau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receiver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data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transmitter.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serial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200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Komputer</a:t>
            </a:r>
            <a:r>
              <a:rPr lang="en-US" sz="2800" b="1" dirty="0" smtClean="0"/>
              <a:t> (serial)</a:t>
            </a:r>
            <a:endParaRPr lang="en-US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85209" y="3462010"/>
            <a:ext cx="84859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4582" y="3214254"/>
            <a:ext cx="2337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Arduino</a:t>
            </a:r>
            <a:r>
              <a:rPr lang="en-US" sz="2800" b="1" dirty="0" smtClean="0"/>
              <a:t> 1 (</a:t>
            </a:r>
            <a:r>
              <a:rPr lang="en-US" sz="2800" b="1" dirty="0" err="1" smtClean="0"/>
              <a:t>Tx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903835" y="3186545"/>
            <a:ext cx="2321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Arduino</a:t>
            </a:r>
            <a:r>
              <a:rPr lang="en-US" sz="2800" b="1" dirty="0" smtClean="0"/>
              <a:t> 2 (Rx)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55244" y="3475864"/>
            <a:ext cx="84859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sinar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1 – 10^4 m.</a:t>
            </a:r>
          </a:p>
          <a:p>
            <a:endParaRPr lang="en-US" dirty="0"/>
          </a:p>
        </p:txBody>
      </p:sp>
      <p:pic>
        <p:nvPicPr>
          <p:cNvPr id="1026" name="Picture 2" descr="D:\675px-EM_Spectrum_Properties_i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642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indrajitz.com/wp-content/uploads/2014/04/Model-propagasi-RF-hambatany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77643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Peralatan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24000"/>
            <a:ext cx="3810000" cy="2362200"/>
          </a:xfrm>
          <a:prstGeom prst="rect">
            <a:avLst/>
          </a:prstGeom>
        </p:spPr>
      </p:pic>
      <p:pic>
        <p:nvPicPr>
          <p:cNvPr id="6" name="Picture 3" descr="D:\unduh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89689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73237"/>
            <a:ext cx="3264952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60438"/>
          </a:xfrm>
        </p:spPr>
        <p:txBody>
          <a:bodyPr/>
          <a:lstStyle/>
          <a:p>
            <a:r>
              <a:rPr lang="en-US" dirty="0" err="1" smtClean="0"/>
              <a:t>Konfigurasi</a:t>
            </a:r>
            <a:r>
              <a:rPr lang="en-US" dirty="0" smtClean="0"/>
              <a:t> Pin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880119"/>
              </p:ext>
            </p:extLst>
          </p:nvPr>
        </p:nvGraphicFramePr>
        <p:xfrm>
          <a:off x="533400" y="1600200"/>
          <a:ext cx="396240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Transmitter RF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Arduino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GND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GND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VCC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VCC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Pin </a:t>
                      </a:r>
                      <a:r>
                        <a:rPr lang="en-US" sz="1800" dirty="0" smtClean="0">
                          <a:effectLst/>
                        </a:rPr>
                        <a:t>12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5159"/>
              </p:ext>
            </p:extLst>
          </p:nvPr>
        </p:nvGraphicFramePr>
        <p:xfrm>
          <a:off x="5029200" y="1600200"/>
          <a:ext cx="3708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026"/>
                <a:gridCol w="1636059"/>
                <a:gridCol w="1656315"/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Receiver RF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Arduino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GND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GND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Pin </a:t>
                      </a:r>
                      <a:r>
                        <a:rPr lang="en-US" sz="1800" dirty="0" smtClean="0">
                          <a:effectLst/>
                        </a:rPr>
                        <a:t>11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Pin Digital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VCC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VCC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6" t="29973" r="6676" b="29836"/>
          <a:stretch/>
        </p:blipFill>
        <p:spPr bwMode="auto">
          <a:xfrm>
            <a:off x="1295400" y="3581400"/>
            <a:ext cx="2581275" cy="243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942397"/>
            <a:ext cx="2618105" cy="18488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598" y="951591"/>
            <a:ext cx="304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Arduino</a:t>
            </a:r>
            <a:r>
              <a:rPr lang="en-US" sz="2800" b="1" dirty="0" smtClean="0"/>
              <a:t> 1 (UNO 1)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951591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Arduino</a:t>
            </a:r>
            <a:r>
              <a:rPr lang="en-US" sz="2800" b="1" dirty="0" smtClean="0"/>
              <a:t> 2 (UNO 2)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13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Library 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lib R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8001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25288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738745"/>
            <a:ext cx="535165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54" y="1731818"/>
            <a:ext cx="3789626" cy="20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0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ransmiter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VirtualWire.h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char *controller;</a:t>
            </a:r>
          </a:p>
          <a:p>
            <a:pPr marL="0" indent="0">
              <a:buNone/>
            </a:pPr>
            <a:r>
              <a:rPr lang="en-US" dirty="0"/>
              <a:t>void setup(){</a:t>
            </a:r>
          </a:p>
          <a:p>
            <a:pPr marL="0" indent="0">
              <a:buNone/>
            </a:pPr>
            <a:r>
              <a:rPr lang="en-US" dirty="0" err="1"/>
              <a:t>vw_set_ptt_inverted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 err="1"/>
              <a:t>vw_set_tx_pin</a:t>
            </a:r>
            <a:r>
              <a:rPr lang="en-US" dirty="0"/>
              <a:t>(12);</a:t>
            </a:r>
          </a:p>
          <a:p>
            <a:pPr marL="0" indent="0">
              <a:buNone/>
            </a:pPr>
            <a:r>
              <a:rPr lang="en-US" dirty="0" err="1"/>
              <a:t>vw_setup</a:t>
            </a:r>
            <a:r>
              <a:rPr lang="en-US" dirty="0"/>
              <a:t>(4000);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loop(){</a:t>
            </a:r>
          </a:p>
          <a:p>
            <a:pPr marL="0" indent="0">
              <a:buNone/>
            </a:pPr>
            <a:r>
              <a:rPr lang="en-US" dirty="0"/>
              <a:t>controller="1";</a:t>
            </a:r>
          </a:p>
          <a:p>
            <a:pPr marL="0" indent="0">
              <a:buNone/>
            </a:pPr>
            <a:r>
              <a:rPr lang="en-US" dirty="0" err="1"/>
              <a:t>vw_send</a:t>
            </a:r>
            <a:r>
              <a:rPr lang="en-US" dirty="0"/>
              <a:t>((uint8_t *)</a:t>
            </a:r>
            <a:r>
              <a:rPr lang="en-US" dirty="0" err="1"/>
              <a:t>controller,strlen</a:t>
            </a:r>
            <a:r>
              <a:rPr lang="en-US" dirty="0"/>
              <a:t>(controller));</a:t>
            </a:r>
          </a:p>
          <a:p>
            <a:pPr marL="0" indent="0">
              <a:buNone/>
            </a:pPr>
            <a:r>
              <a:rPr lang="en-US" dirty="0" err="1"/>
              <a:t>vw_wait_tx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delay(2000);</a:t>
            </a:r>
          </a:p>
          <a:p>
            <a:pPr marL="0" indent="0">
              <a:buNone/>
            </a:pPr>
            <a:r>
              <a:rPr lang="en-US" dirty="0"/>
              <a:t>///////////////////////////////////////////////////////</a:t>
            </a:r>
          </a:p>
          <a:p>
            <a:pPr marL="0" indent="0">
              <a:buNone/>
            </a:pPr>
            <a:r>
              <a:rPr lang="en-US" dirty="0"/>
              <a:t>controller="0";</a:t>
            </a:r>
          </a:p>
          <a:p>
            <a:pPr marL="0" indent="0">
              <a:buNone/>
            </a:pPr>
            <a:r>
              <a:rPr lang="en-US" dirty="0" err="1"/>
              <a:t>vw_send</a:t>
            </a:r>
            <a:r>
              <a:rPr lang="en-US" dirty="0"/>
              <a:t>((uint8_t*)</a:t>
            </a:r>
            <a:r>
              <a:rPr lang="en-US" dirty="0" err="1"/>
              <a:t>controller,strlen</a:t>
            </a:r>
            <a:r>
              <a:rPr lang="en-US" dirty="0"/>
              <a:t>(controller));</a:t>
            </a:r>
          </a:p>
          <a:p>
            <a:pPr marL="0" indent="0">
              <a:buNone/>
            </a:pPr>
            <a:r>
              <a:rPr lang="en-US" dirty="0" err="1"/>
              <a:t>vw_wait_tx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delay(2000);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3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VirtualWire.h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LED=2;</a:t>
            </a:r>
          </a:p>
          <a:p>
            <a:pPr marL="0" indent="0">
              <a:buNone/>
            </a:pPr>
            <a:r>
              <a:rPr lang="en-US" dirty="0"/>
              <a:t>void setup(){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vw_set_ptt_inverted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vw_set_rx_pin</a:t>
            </a:r>
            <a:r>
              <a:rPr lang="en-US" dirty="0"/>
              <a:t>(11);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vw_setup</a:t>
            </a:r>
            <a:r>
              <a:rPr lang="en-US" dirty="0"/>
              <a:t>(4000);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pinMode</a:t>
            </a:r>
            <a:r>
              <a:rPr lang="en-US" dirty="0"/>
              <a:t>(LED, OUTPUT);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vw_rx_start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loop(){</a:t>
            </a:r>
          </a:p>
          <a:p>
            <a:pPr marL="0" indent="0">
              <a:buNone/>
            </a:pPr>
            <a:r>
              <a:rPr lang="en-US" dirty="0"/>
              <a:t>    uint8_t </a:t>
            </a:r>
            <a:r>
              <a:rPr lang="en-US" dirty="0" err="1"/>
              <a:t>buf</a:t>
            </a:r>
            <a:r>
              <a:rPr lang="en-US" dirty="0"/>
              <a:t>[VW_MAX_MESSAGE_LEN];</a:t>
            </a:r>
          </a:p>
          <a:p>
            <a:pPr marL="0" indent="0">
              <a:buNone/>
            </a:pPr>
            <a:r>
              <a:rPr lang="en-US" dirty="0"/>
              <a:t>    uint8_t </a:t>
            </a:r>
            <a:r>
              <a:rPr lang="en-US" dirty="0" err="1"/>
              <a:t>buflen</a:t>
            </a:r>
            <a:r>
              <a:rPr lang="en-US" dirty="0"/>
              <a:t> = VW_MAX_MESSAGE_LEN;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vw_get_message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&amp;</a:t>
            </a:r>
            <a:r>
              <a:rPr lang="en-US" dirty="0" err="1"/>
              <a:t>buflen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if(</a:t>
            </a:r>
            <a:r>
              <a:rPr lang="en-US" dirty="0" err="1"/>
              <a:t>buf</a:t>
            </a:r>
            <a:r>
              <a:rPr lang="en-US" dirty="0"/>
              <a:t>[0]=='1')</a:t>
            </a:r>
            <a:r>
              <a:rPr lang="en-US" dirty="0" err="1"/>
              <a:t>digitalWrite</a:t>
            </a:r>
            <a:r>
              <a:rPr lang="en-US" dirty="0"/>
              <a:t>(LED,HIGH);</a:t>
            </a:r>
          </a:p>
          <a:p>
            <a:pPr marL="0" indent="0">
              <a:buNone/>
            </a:pPr>
            <a:r>
              <a:rPr lang="en-US" dirty="0"/>
              <a:t>      if(</a:t>
            </a:r>
            <a:r>
              <a:rPr lang="en-US" dirty="0" err="1"/>
              <a:t>buf</a:t>
            </a:r>
            <a:r>
              <a:rPr lang="en-US" dirty="0"/>
              <a:t>[0]=='0')</a:t>
            </a:r>
            <a:r>
              <a:rPr lang="en-US" dirty="0" err="1"/>
              <a:t>digitalWrite</a:t>
            </a:r>
            <a:r>
              <a:rPr lang="en-US" dirty="0"/>
              <a:t>(LED,LOW);</a:t>
            </a:r>
          </a:p>
          <a:p>
            <a:pPr marL="0" indent="0"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242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Komunikasi Radio Frekuensi  (RF)</vt:lpstr>
      <vt:lpstr>Apa itu ?</vt:lpstr>
      <vt:lpstr>Prinsip kerja</vt:lpstr>
      <vt:lpstr>Peralatan</vt:lpstr>
      <vt:lpstr>Konfigurasi Pin</vt:lpstr>
      <vt:lpstr>Memasukkan Library RF</vt:lpstr>
      <vt:lpstr>PowerPoint Presentation</vt:lpstr>
      <vt:lpstr>Program Dasar Transmiter</vt:lpstr>
      <vt:lpstr>Program Dasar Receiver</vt:lpstr>
      <vt:lpstr>Challenge 1</vt:lpstr>
      <vt:lpstr>Challenge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Radio Frekuensi (RF)</dc:title>
  <dc:creator>User</dc:creator>
  <cp:lastModifiedBy>User</cp:lastModifiedBy>
  <cp:revision>12</cp:revision>
  <dcterms:created xsi:type="dcterms:W3CDTF">2015-08-26T10:59:08Z</dcterms:created>
  <dcterms:modified xsi:type="dcterms:W3CDTF">2015-10-05T03:58:39Z</dcterms:modified>
</cp:coreProperties>
</file>