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Encode Sans Condensed Thin" panose="020B0604020202020204" charset="0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Encode Sans" panose="020B0604020202020204" charset="0"/>
      <p:regular r:id="rId48"/>
      <p:bold r:id="rId49"/>
    </p:embeddedFont>
    <p:embeddedFont>
      <p:font typeface="Montserrat" panose="000005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C10CB1-0B8A-4461-BEDC-C1B61E8207B3}">
  <a:tblStyle styleId="{0EC10CB1-0B8A-4461-BEDC-C1B61E8207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E2ADBB-B701-4FE1-8DC0-B7F9EDC07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ae619955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ae619955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ae6199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ae6199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ae619955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ae619955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ae619955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ae619955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ae619955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cae619955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ae619955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cae619955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ae619955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ae619955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ae619955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ae619955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cae619955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cae619955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cae619955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cae619955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85148f6c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85148f6c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65b1d66dc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65b1d66dc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hort + 1 column + image">
  <p:cSld name="TITLE_AND_BODY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3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cxnSp>
        <p:nvCxnSpPr>
          <p:cNvPr id="84" name="Google Shape;84;p1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Condensed Thin"/>
              <a:buChar char="▪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testing/encod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QUIZ SUR LES FONTIOS MATHEMATIQUES</a:t>
            </a:r>
            <a:endParaRPr dirty="0"/>
          </a:p>
        </p:txBody>
      </p:sp>
      <p:grpSp>
        <p:nvGrpSpPr>
          <p:cNvPr id="99" name="Google Shape;99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0" name="Google Shape;100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91" name="Google Shape;191;p22" descr="buildings1.jpg"/>
          <p:cNvPicPr preferRelativeResize="0"/>
          <p:nvPr/>
        </p:nvPicPr>
        <p:blipFill rotWithShape="1">
          <a:blip r:embed="rId3">
            <a:alphaModFix/>
          </a:blip>
          <a:srcRect l="51162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BA3B21"/>
                </a:solidFill>
              </a:rPr>
              <a:t>Want big impact?</a:t>
            </a:r>
            <a:endParaRPr b="0">
              <a:solidFill>
                <a:srgbClr val="BA3B2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A3B21"/>
                </a:solidFill>
              </a:rPr>
              <a:t>Use big image.</a:t>
            </a:r>
            <a:endParaRPr>
              <a:solidFill>
                <a:srgbClr val="BA3B21"/>
              </a:solidFill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2914128" y="1356682"/>
            <a:ext cx="2767800" cy="2767800"/>
          </a:xfrm>
          <a:prstGeom prst="ellipse">
            <a:avLst/>
          </a:prstGeom>
          <a:noFill/>
          <a:ln w="19050" cap="flat" cmpd="sng">
            <a:solidFill>
              <a:srgbClr val="F55C2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Gray</a:t>
            </a:r>
            <a:endParaRPr b="1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549600" y="1356682"/>
            <a:ext cx="2767800" cy="2767800"/>
          </a:xfrm>
          <a:prstGeom prst="ellipse">
            <a:avLst/>
          </a:prstGeom>
          <a:noFill/>
          <a:ln w="9525" cap="flat" cmpd="sng">
            <a:solidFill>
              <a:srgbClr val="BA3B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White</a:t>
            </a:r>
            <a:endParaRPr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278657" y="1356682"/>
            <a:ext cx="2767800" cy="2767800"/>
          </a:xfrm>
          <a:prstGeom prst="ellipse">
            <a:avLst/>
          </a:prstGeom>
          <a:noFill/>
          <a:ln w="9525" cap="flat" cmpd="sng">
            <a:solidFill>
              <a:srgbClr val="BA3B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Black</a:t>
            </a:r>
            <a:endParaRPr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3" name="Google Shape;213;p25"/>
          <p:cNvGraphicFramePr/>
          <p:nvPr/>
        </p:nvGraphicFramePr>
        <p:xfrm>
          <a:off x="5546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{0EC10CB1-0B8A-4461-BEDC-C1B61E8207B3}</a:tableStyleId>
              </a:tblPr>
              <a:tblGrid>
                <a:gridCol w="1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4" name="Google Shape;214;p2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895725" y="777175"/>
            <a:ext cx="7301627" cy="347833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title" idx="4294967295"/>
          </p:nvPr>
        </p:nvSpPr>
        <p:spPr>
          <a:xfrm>
            <a:off x="0" y="-19625"/>
            <a:ext cx="9144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2138250" y="16019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our office</a:t>
            </a:r>
            <a:endParaRPr sz="1000" b="1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223" name="Google Shape;223;p26"/>
          <p:cNvCxnSpPr/>
          <p:nvPr/>
        </p:nvCxnSpPr>
        <p:spPr>
          <a:xfrm rot="10800000">
            <a:off x="1535275" y="1804400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24" name="Google Shape;224;p26"/>
          <p:cNvCxnSpPr/>
          <p:nvPr/>
        </p:nvCxnSpPr>
        <p:spPr>
          <a:xfrm rot="10800000">
            <a:off x="3077500" y="3192175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25" name="Google Shape;225;p26"/>
          <p:cNvCxnSpPr/>
          <p:nvPr/>
        </p:nvCxnSpPr>
        <p:spPr>
          <a:xfrm rot="10800000">
            <a:off x="3978275" y="1527125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26" name="Google Shape;226;p26"/>
          <p:cNvCxnSpPr/>
          <p:nvPr/>
        </p:nvCxnSpPr>
        <p:spPr>
          <a:xfrm rot="10800000">
            <a:off x="6530175" y="2018300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27" name="Google Shape;227;p26"/>
          <p:cNvCxnSpPr/>
          <p:nvPr/>
        </p:nvCxnSpPr>
        <p:spPr>
          <a:xfrm rot="10800000">
            <a:off x="7193350" y="3584275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28" name="Google Shape;228;p26"/>
          <p:cNvCxnSpPr/>
          <p:nvPr/>
        </p:nvCxnSpPr>
        <p:spPr>
          <a:xfrm rot="10800000">
            <a:off x="4546538" y="3487225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34" name="Google Shape;234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763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272D"/>
                </a:solidFill>
              </a:rPr>
              <a:t>Whoa! That’s a big number, aren’t you proud?</a:t>
            </a:r>
            <a:endParaRPr>
              <a:solidFill>
                <a:srgbClr val="27272D"/>
              </a:solidFill>
            </a:endParaRPr>
          </a:p>
        </p:txBody>
      </p:sp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67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89,526,124$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877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2" name="Google Shape;242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895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100%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06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4" name="Google Shape;244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1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185,244 users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192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6" name="Google Shape;246;p28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47" name="Google Shape;247;p28"/>
          <p:cNvCxnSpPr/>
          <p:nvPr/>
        </p:nvCxnSpPr>
        <p:spPr>
          <a:xfrm>
            <a:off x="3527100" y="168307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48" name="Google Shape;248;p28"/>
          <p:cNvCxnSpPr/>
          <p:nvPr/>
        </p:nvCxnSpPr>
        <p:spPr>
          <a:xfrm>
            <a:off x="3527100" y="29996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549600" y="1962150"/>
            <a:ext cx="1936800" cy="1538700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first</a:t>
            </a:r>
            <a:endParaRPr sz="18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6109887" y="1962152"/>
            <a:ext cx="1936800" cy="1538700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last</a:t>
            </a:r>
            <a:endParaRPr sz="18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3329744" y="1962153"/>
            <a:ext cx="1936800" cy="1538700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second</a:t>
            </a:r>
            <a:endParaRPr sz="18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cxnSp>
        <p:nvCxnSpPr>
          <p:cNvPr id="258" name="Google Shape;258;p29"/>
          <p:cNvCxnSpPr>
            <a:stCxn id="255" idx="3"/>
            <a:endCxn id="257" idx="1"/>
          </p:cNvCxnSpPr>
          <p:nvPr/>
        </p:nvCxnSpPr>
        <p:spPr>
          <a:xfrm>
            <a:off x="2486400" y="2731500"/>
            <a:ext cx="843300" cy="0"/>
          </a:xfrm>
          <a:prstGeom prst="straightConnector1">
            <a:avLst/>
          </a:prstGeom>
          <a:noFill/>
          <a:ln w="9525" cap="flat" cmpd="sng">
            <a:solidFill>
              <a:srgbClr val="F55C21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259" name="Google Shape;259;p29"/>
          <p:cNvCxnSpPr>
            <a:stCxn id="257" idx="3"/>
            <a:endCxn id="256" idx="1"/>
          </p:cNvCxnSpPr>
          <p:nvPr/>
        </p:nvCxnSpPr>
        <p:spPr>
          <a:xfrm>
            <a:off x="5266544" y="2731503"/>
            <a:ext cx="843300" cy="0"/>
          </a:xfrm>
          <a:prstGeom prst="straightConnector1">
            <a:avLst/>
          </a:prstGeom>
          <a:noFill/>
          <a:ln w="9525" cap="flat" cmpd="sng">
            <a:solidFill>
              <a:srgbClr val="F55C21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24165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2"/>
          </p:nvPr>
        </p:nvSpPr>
        <p:spPr>
          <a:xfrm>
            <a:off x="3089850" y="1200150"/>
            <a:ext cx="24165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7" name="Google Shape;267;p30"/>
          <p:cNvSpPr txBox="1">
            <a:spLocks noGrp="1"/>
          </p:cNvSpPr>
          <p:nvPr>
            <p:ph type="body" idx="3"/>
          </p:nvPr>
        </p:nvSpPr>
        <p:spPr>
          <a:xfrm>
            <a:off x="5630100" y="1200150"/>
            <a:ext cx="24165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body" idx="1"/>
          </p:nvPr>
        </p:nvSpPr>
        <p:spPr>
          <a:xfrm>
            <a:off x="549600" y="2800350"/>
            <a:ext cx="24165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30"/>
          <p:cNvSpPr txBox="1">
            <a:spLocks noGrp="1"/>
          </p:cNvSpPr>
          <p:nvPr>
            <p:ph type="body" idx="2"/>
          </p:nvPr>
        </p:nvSpPr>
        <p:spPr>
          <a:xfrm>
            <a:off x="3089850" y="2800350"/>
            <a:ext cx="24165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30"/>
          <p:cNvSpPr txBox="1">
            <a:spLocks noGrp="1"/>
          </p:cNvSpPr>
          <p:nvPr>
            <p:ph type="body" idx="3"/>
          </p:nvPr>
        </p:nvSpPr>
        <p:spPr>
          <a:xfrm>
            <a:off x="5630100" y="2800350"/>
            <a:ext cx="24165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body" idx="1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Excel or 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31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279" name="Google Shape;279;p31"/>
          <p:cNvCxnSpPr/>
          <p:nvPr/>
        </p:nvCxnSpPr>
        <p:spPr>
          <a:xfrm>
            <a:off x="952500" y="13795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1"/>
          <p:cNvCxnSpPr/>
          <p:nvPr/>
        </p:nvCxnSpPr>
        <p:spPr>
          <a:xfrm>
            <a:off x="952500" y="20889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1"/>
          <p:cNvCxnSpPr/>
          <p:nvPr/>
        </p:nvCxnSpPr>
        <p:spPr>
          <a:xfrm>
            <a:off x="952500" y="27984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1"/>
          <p:cNvCxnSpPr/>
          <p:nvPr/>
        </p:nvCxnSpPr>
        <p:spPr>
          <a:xfrm>
            <a:off x="952500" y="35079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1"/>
          <p:cNvCxnSpPr/>
          <p:nvPr/>
        </p:nvCxnSpPr>
        <p:spPr>
          <a:xfrm>
            <a:off x="952500" y="42393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31"/>
          <p:cNvSpPr txBox="1"/>
          <p:nvPr/>
        </p:nvSpPr>
        <p:spPr>
          <a:xfrm>
            <a:off x="883015" y="1220750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rPr>
              <a:t>4000</a:t>
            </a:r>
            <a:endParaRPr sz="1000">
              <a:solidFill>
                <a:schemeClr val="accent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rPr>
              <a:t>3000</a:t>
            </a:r>
            <a:endParaRPr sz="1000">
              <a:solidFill>
                <a:schemeClr val="accent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rPr>
              <a:t>2000</a:t>
            </a:r>
            <a:endParaRPr sz="1000">
              <a:solidFill>
                <a:schemeClr val="accent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rPr>
              <a:t>1000</a:t>
            </a:r>
            <a:endParaRPr sz="1000">
              <a:solidFill>
                <a:schemeClr val="accent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rPr>
              <a:t>0</a:t>
            </a:r>
            <a:endParaRPr sz="1000">
              <a:solidFill>
                <a:schemeClr val="accent6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1572782" y="26857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1887026" y="22916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2201270" y="27984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3325786" y="29995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3640031" y="24011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3954275" y="15338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5078791" y="24449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5393035" y="13793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5707280" y="26273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6831796" y="30579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7146040" y="15984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7460284" y="19122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2"/>
          </p:nvPr>
        </p:nvSpPr>
        <p:spPr>
          <a:xfrm>
            <a:off x="4407602" y="1200150"/>
            <a:ext cx="3639000" cy="19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EDIT IN POWERPOINT®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FFFFFF"/>
                </a:solidFill>
              </a:rPr>
              <a:t>"Download as PowerPoint template"</a:t>
            </a:r>
            <a:r>
              <a:rPr lang="en" sz="1200">
                <a:solidFill>
                  <a:srgbClr val="FFFFFF"/>
                </a:solidFill>
              </a:rPr>
              <a:t>. You will get a .pptx file that you can edit in PowerPoint.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FFFFFF"/>
                </a:solidFill>
              </a:rPr>
              <a:t>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19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</a:rPr>
              <a:t>EDIT IN GOOGLE SLIDES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FFFFFF"/>
                </a:solidFill>
              </a:rPr>
              <a:t>"Use as Google Slides Theme"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</a:rPr>
              <a:t>You have to be signed in to your Google account.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457200" y="3143925"/>
            <a:ext cx="74970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55C21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F55C2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F55C2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55C21"/>
                </a:solidFill>
              </a:rPr>
              <a:t>This template is free to use under </a:t>
            </a:r>
            <a:r>
              <a:rPr lang="en" sz="1200" u="sng">
                <a:solidFill>
                  <a:srgbClr val="F55C2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F55C2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55C2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55C2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55C21"/>
              </a:solidFill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03" name="Google Shape;303;p32"/>
          <p:cNvGrpSpPr/>
          <p:nvPr/>
        </p:nvGrpSpPr>
        <p:grpSpPr>
          <a:xfrm>
            <a:off x="549607" y="1211710"/>
            <a:ext cx="3407366" cy="3063287"/>
            <a:chOff x="3778727" y="4460423"/>
            <a:chExt cx="720160" cy="647438"/>
          </a:xfrm>
        </p:grpSpPr>
        <p:sp>
          <p:nvSpPr>
            <p:cNvPr id="304" name="Google Shape;304;p3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cxnSp>
        <p:nvCxnSpPr>
          <p:cNvPr id="311" name="Google Shape;311;p32"/>
          <p:cNvCxnSpPr/>
          <p:nvPr/>
        </p:nvCxnSpPr>
        <p:spPr>
          <a:xfrm>
            <a:off x="3881396" y="1718761"/>
            <a:ext cx="998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2" name="Google Shape;312;p32"/>
          <p:cNvSpPr txBox="1"/>
          <p:nvPr/>
        </p:nvSpPr>
        <p:spPr>
          <a:xfrm>
            <a:off x="4937631" y="1556288"/>
            <a:ext cx="2631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313" name="Google Shape;313;p32"/>
          <p:cNvCxnSpPr/>
          <p:nvPr/>
        </p:nvCxnSpPr>
        <p:spPr>
          <a:xfrm>
            <a:off x="3734387" y="2173574"/>
            <a:ext cx="1145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4" name="Google Shape;314;p32"/>
          <p:cNvSpPr txBox="1"/>
          <p:nvPr/>
        </p:nvSpPr>
        <p:spPr>
          <a:xfrm>
            <a:off x="4937631" y="2011092"/>
            <a:ext cx="2631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315" name="Google Shape;315;p32"/>
          <p:cNvCxnSpPr/>
          <p:nvPr/>
        </p:nvCxnSpPr>
        <p:spPr>
          <a:xfrm>
            <a:off x="3525477" y="2628387"/>
            <a:ext cx="1353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6" name="Google Shape;316;p32"/>
          <p:cNvSpPr txBox="1"/>
          <p:nvPr/>
        </p:nvSpPr>
        <p:spPr>
          <a:xfrm>
            <a:off x="4937631" y="2465896"/>
            <a:ext cx="2631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317" name="Google Shape;317;p32"/>
          <p:cNvCxnSpPr/>
          <p:nvPr/>
        </p:nvCxnSpPr>
        <p:spPr>
          <a:xfrm>
            <a:off x="3347518" y="3083177"/>
            <a:ext cx="15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8" name="Google Shape;318;p32"/>
          <p:cNvSpPr txBox="1"/>
          <p:nvPr/>
        </p:nvSpPr>
        <p:spPr>
          <a:xfrm>
            <a:off x="4937631" y="2920700"/>
            <a:ext cx="2631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319" name="Google Shape;319;p32"/>
          <p:cNvCxnSpPr/>
          <p:nvPr/>
        </p:nvCxnSpPr>
        <p:spPr>
          <a:xfrm>
            <a:off x="3154072" y="3537990"/>
            <a:ext cx="1725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20" name="Google Shape;320;p32"/>
          <p:cNvSpPr txBox="1"/>
          <p:nvPr/>
        </p:nvSpPr>
        <p:spPr>
          <a:xfrm>
            <a:off x="4937631" y="3375504"/>
            <a:ext cx="2631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321" name="Google Shape;321;p32"/>
          <p:cNvCxnSpPr/>
          <p:nvPr/>
        </p:nvCxnSpPr>
        <p:spPr>
          <a:xfrm>
            <a:off x="2952906" y="3992780"/>
            <a:ext cx="1918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22" name="Google Shape;322;p32"/>
          <p:cNvSpPr txBox="1"/>
          <p:nvPr/>
        </p:nvSpPr>
        <p:spPr>
          <a:xfrm>
            <a:off x="4937631" y="3830308"/>
            <a:ext cx="2631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iPHONE PROJECT</a:t>
            </a:r>
            <a:endParaRPr sz="1800" b="1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1069097" y="373568"/>
            <a:ext cx="1888447" cy="3917013"/>
            <a:chOff x="2547150" y="238125"/>
            <a:chExt cx="2525675" cy="5238750"/>
          </a:xfrm>
        </p:grpSpPr>
        <p:sp>
          <p:nvSpPr>
            <p:cNvPr id="330" name="Google Shape;330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1110451" y="714395"/>
            <a:ext cx="1804751" cy="323588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40" name="Google Shape;340;p34"/>
          <p:cNvSpPr txBox="1">
            <a:spLocks noGrp="1"/>
          </p:cNvSpPr>
          <p:nvPr>
            <p:ph type="body" idx="4294967295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TABLET PROJECT</a:t>
            </a:r>
            <a:endParaRPr sz="1800" b="1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grpSp>
        <p:nvGrpSpPr>
          <p:cNvPr id="341" name="Google Shape;341;p34"/>
          <p:cNvGrpSpPr/>
          <p:nvPr/>
        </p:nvGrpSpPr>
        <p:grpSpPr>
          <a:xfrm>
            <a:off x="741127" y="157084"/>
            <a:ext cx="2736410" cy="4222433"/>
            <a:chOff x="2112475" y="238125"/>
            <a:chExt cx="3395050" cy="5238750"/>
          </a:xfrm>
        </p:grpSpPr>
        <p:sp>
          <p:nvSpPr>
            <p:cNvPr id="342" name="Google Shape;342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6" name="Google Shape;3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13" y="530813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52" name="Google Shape;352;p35"/>
          <p:cNvSpPr txBox="1">
            <a:spLocks noGrp="1"/>
          </p:cNvSpPr>
          <p:nvPr>
            <p:ph type="body" idx="4294967295"/>
          </p:nvPr>
        </p:nvSpPr>
        <p:spPr>
          <a:xfrm>
            <a:off x="5696525" y="0"/>
            <a:ext cx="3125400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DESKTOP PROJECT</a:t>
            </a:r>
            <a:endParaRPr sz="1800" b="1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grpSp>
        <p:nvGrpSpPr>
          <p:cNvPr id="353" name="Google Shape;353;p35"/>
          <p:cNvGrpSpPr/>
          <p:nvPr/>
        </p:nvGrpSpPr>
        <p:grpSpPr>
          <a:xfrm>
            <a:off x="708574" y="1241129"/>
            <a:ext cx="4542205" cy="2661224"/>
            <a:chOff x="1177450" y="241631"/>
            <a:chExt cx="6173152" cy="3616776"/>
          </a:xfrm>
        </p:grpSpPr>
        <p:sp>
          <p:nvSpPr>
            <p:cNvPr id="354" name="Google Shape;354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8" name="Google Shape;358;p35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215750" y="138785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64" name="Google Shape;364;p36"/>
          <p:cNvSpPr txBox="1">
            <a:spLocks noGrp="1"/>
          </p:cNvSpPr>
          <p:nvPr>
            <p:ph type="ctrTitle" idx="4294967295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THANKS!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4294967295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r>
              <a:rPr lang="en"/>
              <a:t>: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/>
              <a:t>user@mail.me</a:t>
            </a:r>
            <a:endParaRPr/>
          </a:p>
        </p:txBody>
      </p:sp>
      <p:grpSp>
        <p:nvGrpSpPr>
          <p:cNvPr id="366" name="Google Shape;366;p36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367" name="Google Shape;367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4" name="Google Shape;374;p3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5" name="Google Shape;375;p3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1" name="Google Shape;381;p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Encode Sans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Encode Sans Extra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55C2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http://www.impallari.com/testing/encode/</a:t>
            </a:r>
            <a:endParaRPr sz="1800">
              <a:solidFill>
                <a:srgbClr val="F55C2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Bright red </a:t>
            </a:r>
            <a:r>
              <a:rPr lang="en" sz="1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#f55c21</a:t>
            </a:r>
            <a:r>
              <a:rPr lang="en" sz="1800" b="1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Dark red </a:t>
            </a:r>
            <a:r>
              <a:rPr lang="en" sz="1800" b="1">
                <a:solidFill>
                  <a:srgbClr val="BA3B21"/>
                </a:solidFill>
                <a:latin typeface="Encode Sans"/>
                <a:ea typeface="Encode Sans"/>
                <a:cs typeface="Encode Sans"/>
                <a:sym typeface="Encode Sans"/>
              </a:rPr>
              <a:t>#ba3b21</a:t>
            </a:r>
            <a:r>
              <a:rPr lang="en" sz="1800" b="1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Light gray </a:t>
            </a:r>
            <a:r>
              <a:rPr lang="en" sz="1800" b="1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#d4d3d9</a:t>
            </a:r>
            <a:r>
              <a:rPr lang="en" sz="1800" b="1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Dark gray </a:t>
            </a:r>
            <a:r>
              <a:rPr lang="en" sz="1800" b="1">
                <a:solidFill>
                  <a:srgbClr val="4F4F5C"/>
                </a:solidFill>
                <a:latin typeface="Encode Sans"/>
                <a:ea typeface="Encode Sans"/>
                <a:cs typeface="Encode Sans"/>
                <a:sym typeface="Encode Sans"/>
              </a:rPr>
              <a:t>#4f4f5c</a:t>
            </a:r>
            <a:endParaRPr sz="1800" b="1">
              <a:solidFill>
                <a:srgbClr val="4F4F5C"/>
              </a:solidFill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549600" y="3790650"/>
            <a:ext cx="7497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83" name="Google Shape;383;p3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89" name="Google Shape;389;p39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96" name="Google Shape;396;p40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DEC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97" name="Google Shape;397;p40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NOV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98" name="Google Shape;398;p40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OCT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99" name="Google Shape;399;p40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SEP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0" name="Google Shape;400;p40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AUG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1" name="Google Shape;401;p40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JUL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JUN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MAY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4" name="Google Shape;404;p40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APR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5" name="Google Shape;405;p40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MAR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FEB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JAN</a:t>
            </a:r>
            <a:endParaRPr sz="1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09" name="Google Shape;409;p40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" name="Google Shape;410;p40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411" name="Google Shape;411;p40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" name="Google Shape;412;p40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Red is the colour of danger and courage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413" name="Google Shape;413;p40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4" name="Google Shape;414;p40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415" name="Google Shape;415;p40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6" name="Google Shape;416;p40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417" name="Google Shape;417;p40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8" name="Google Shape;418;p40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419" name="Google Shape;419;p40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0" name="Google Shape;420;p40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421" name="Google Shape;421;p40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2" name="Google Shape;422;p40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423" name="Google Shape;423;p40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" name="Google Shape;424;p40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425" name="Google Shape;425;p40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6" name="Google Shape;426;p40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427" name="Google Shape;427;p40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8" name="Google Shape;428;p40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Red is the colour of danger and courage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429" name="Google Shape;429;p40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0" name="Google Shape;430;p40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431" name="Google Shape;431;p40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2" name="Google Shape;432;p40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38" name="Google Shape;438;p41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39" name="Google Shape;439;p41"/>
          <p:cNvSpPr/>
          <p:nvPr/>
        </p:nvSpPr>
        <p:spPr>
          <a:xfrm>
            <a:off x="0" y="2218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1"/>
          <p:cNvSpPr/>
          <p:nvPr/>
        </p:nvSpPr>
        <p:spPr>
          <a:xfrm>
            <a:off x="0" y="2218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1" name="Google Shape;441;p41"/>
          <p:cNvGrpSpPr/>
          <p:nvPr/>
        </p:nvGrpSpPr>
        <p:grpSpPr>
          <a:xfrm>
            <a:off x="1786339" y="1551001"/>
            <a:ext cx="473400" cy="473400"/>
            <a:chOff x="1786339" y="1703401"/>
            <a:chExt cx="473400" cy="473400"/>
          </a:xfrm>
        </p:grpSpPr>
        <p:sp>
          <p:nvSpPr>
            <p:cNvPr id="442" name="Google Shape;442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1</a:t>
              </a:r>
              <a:endParaRPr sz="6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444" name="Google Shape;444;p41"/>
          <p:cNvGrpSpPr/>
          <p:nvPr/>
        </p:nvGrpSpPr>
        <p:grpSpPr>
          <a:xfrm>
            <a:off x="3814414" y="1551001"/>
            <a:ext cx="473400" cy="473400"/>
            <a:chOff x="3814414" y="1703401"/>
            <a:chExt cx="473400" cy="473400"/>
          </a:xfrm>
        </p:grpSpPr>
        <p:sp>
          <p:nvSpPr>
            <p:cNvPr id="445" name="Google Shape;445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3</a:t>
              </a:r>
              <a:endParaRPr sz="6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447" name="Google Shape;447;p41"/>
          <p:cNvGrpSpPr/>
          <p:nvPr/>
        </p:nvGrpSpPr>
        <p:grpSpPr>
          <a:xfrm>
            <a:off x="5842489" y="1551001"/>
            <a:ext cx="473400" cy="473400"/>
            <a:chOff x="5842489" y="1703401"/>
            <a:chExt cx="473400" cy="473400"/>
          </a:xfrm>
        </p:grpSpPr>
        <p:sp>
          <p:nvSpPr>
            <p:cNvPr id="448" name="Google Shape;448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5</a:t>
              </a:r>
              <a:endParaRPr sz="6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450" name="Google Shape;450;p41"/>
          <p:cNvGrpSpPr/>
          <p:nvPr/>
        </p:nvGrpSpPr>
        <p:grpSpPr>
          <a:xfrm>
            <a:off x="6880814" y="3423900"/>
            <a:ext cx="473400" cy="473400"/>
            <a:chOff x="6880814" y="3576300"/>
            <a:chExt cx="473400" cy="473400"/>
          </a:xfrm>
        </p:grpSpPr>
        <p:sp>
          <p:nvSpPr>
            <p:cNvPr id="451" name="Google Shape;451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452" name="Google Shape;452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6</a:t>
              </a:r>
              <a:endParaRPr sz="6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453" name="Google Shape;453;p41"/>
          <p:cNvGrpSpPr/>
          <p:nvPr/>
        </p:nvGrpSpPr>
        <p:grpSpPr>
          <a:xfrm>
            <a:off x="4852739" y="3423900"/>
            <a:ext cx="473400" cy="473400"/>
            <a:chOff x="4852739" y="3576300"/>
            <a:chExt cx="473400" cy="473400"/>
          </a:xfrm>
        </p:grpSpPr>
        <p:sp>
          <p:nvSpPr>
            <p:cNvPr id="454" name="Google Shape;454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4</a:t>
              </a:r>
              <a:endParaRPr sz="6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456" name="Google Shape;456;p41"/>
          <p:cNvGrpSpPr/>
          <p:nvPr/>
        </p:nvGrpSpPr>
        <p:grpSpPr>
          <a:xfrm>
            <a:off x="2824664" y="3423900"/>
            <a:ext cx="473400" cy="473400"/>
            <a:chOff x="2824664" y="3576300"/>
            <a:chExt cx="473400" cy="473400"/>
          </a:xfrm>
        </p:grpSpPr>
        <p:sp>
          <p:nvSpPr>
            <p:cNvPr id="457" name="Google Shape;457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2</a:t>
              </a:r>
              <a:endParaRPr sz="6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459" name="Google Shape;459;p41"/>
          <p:cNvSpPr txBox="1"/>
          <p:nvPr/>
        </p:nvSpPr>
        <p:spPr>
          <a:xfrm>
            <a:off x="1379850" y="1003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3377205" y="1003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Red is the colour of danger and courage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5436010" y="1003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2418175" y="3911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4446255" y="3911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6474335" y="3911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ctrTitle" idx="4294967295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HELLO!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4294967295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AM JAYDEN SMITH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" name="Google Shape;120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4210" r="10084"/>
          <a:stretch/>
        </p:blipFill>
        <p:spPr>
          <a:xfrm>
            <a:off x="5666175" y="0"/>
            <a:ext cx="3477825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471" name="Google Shape;471;p42"/>
          <p:cNvGraphicFramePr/>
          <p:nvPr/>
        </p:nvGraphicFramePr>
        <p:xfrm>
          <a:off x="549775" y="1238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{0EC10CB1-0B8A-4461-BEDC-C1B61E8207B3}</a:tableStyleId>
              </a:tblPr>
              <a:tblGrid>
                <a:gridCol w="129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3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78" name="Google Shape;478;p43"/>
          <p:cNvSpPr/>
          <p:nvPr/>
        </p:nvSpPr>
        <p:spPr>
          <a:xfrm>
            <a:off x="549600" y="1276875"/>
            <a:ext cx="3672600" cy="138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STRENGTHS</a:t>
            </a:r>
            <a:endParaRPr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79" name="Google Shape;479;p43"/>
          <p:cNvSpPr/>
          <p:nvPr/>
        </p:nvSpPr>
        <p:spPr>
          <a:xfrm>
            <a:off x="4374014" y="1276875"/>
            <a:ext cx="3672600" cy="138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WEAKNESSES</a:t>
            </a:r>
            <a:endParaRPr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80" name="Google Shape;480;p43"/>
          <p:cNvSpPr/>
          <p:nvPr/>
        </p:nvSpPr>
        <p:spPr>
          <a:xfrm>
            <a:off x="549600" y="2812210"/>
            <a:ext cx="3672600" cy="138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Black is the color of ebony and of outer space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OPPORTUNITIES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81" name="Google Shape;481;p43"/>
          <p:cNvSpPr/>
          <p:nvPr/>
        </p:nvSpPr>
        <p:spPr>
          <a:xfrm>
            <a:off x="4374014" y="2812210"/>
            <a:ext cx="3672600" cy="138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White is the color of milk and fresh snow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THREATS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82" name="Google Shape;482;p43"/>
          <p:cNvSpPr/>
          <p:nvPr/>
        </p:nvSpPr>
        <p:spPr>
          <a:xfrm>
            <a:off x="3167878" y="1604275"/>
            <a:ext cx="2110200" cy="2110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/>
          <p:nvPr/>
        </p:nvSpPr>
        <p:spPr>
          <a:xfrm rot="5400000">
            <a:off x="3320174" y="1604275"/>
            <a:ext cx="2110200" cy="2110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3"/>
          <p:cNvSpPr/>
          <p:nvPr/>
        </p:nvSpPr>
        <p:spPr>
          <a:xfrm rot="10800000">
            <a:off x="3320174" y="1757759"/>
            <a:ext cx="2110200" cy="2110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3"/>
          <p:cNvSpPr/>
          <p:nvPr/>
        </p:nvSpPr>
        <p:spPr>
          <a:xfrm rot="-5400000">
            <a:off x="3167878" y="1757759"/>
            <a:ext cx="2110200" cy="2110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3"/>
          <p:cNvSpPr/>
          <p:nvPr/>
        </p:nvSpPr>
        <p:spPr>
          <a:xfrm>
            <a:off x="3653733" y="2044479"/>
            <a:ext cx="280940" cy="4092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"/>
              </a:rPr>
              <a:t>S</a:t>
            </a:r>
          </a:p>
        </p:txBody>
      </p:sp>
      <p:sp>
        <p:nvSpPr>
          <p:cNvPr id="487" name="Google Shape;487;p43"/>
          <p:cNvSpPr/>
          <p:nvPr/>
        </p:nvSpPr>
        <p:spPr>
          <a:xfrm>
            <a:off x="4540466" y="2051219"/>
            <a:ext cx="598009" cy="399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"/>
              </a:rPr>
              <a:t>W</a:t>
            </a:r>
          </a:p>
        </p:txBody>
      </p:sp>
      <p:sp>
        <p:nvSpPr>
          <p:cNvPr id="488" name="Google Shape;488;p43"/>
          <p:cNvSpPr/>
          <p:nvPr/>
        </p:nvSpPr>
        <p:spPr>
          <a:xfrm>
            <a:off x="3623536" y="3010448"/>
            <a:ext cx="375845" cy="4092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"/>
              </a:rPr>
              <a:t>O</a:t>
            </a:r>
          </a:p>
        </p:txBody>
      </p:sp>
      <p:sp>
        <p:nvSpPr>
          <p:cNvPr id="489" name="Google Shape;489;p43"/>
          <p:cNvSpPr/>
          <p:nvPr/>
        </p:nvSpPr>
        <p:spPr>
          <a:xfrm>
            <a:off x="4640224" y="3017188"/>
            <a:ext cx="339716" cy="399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5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95" name="Google Shape;495;p4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96" name="Google Shape;496;p44"/>
          <p:cNvSpPr txBox="1"/>
          <p:nvPr/>
        </p:nvSpPr>
        <p:spPr>
          <a:xfrm>
            <a:off x="2218710" y="567276"/>
            <a:ext cx="1568700" cy="1451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Key Activities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2218710" y="2018510"/>
            <a:ext cx="1568700" cy="1451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Key Resources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3787570" y="567276"/>
            <a:ext cx="1568700" cy="2902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Value Propositions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5356430" y="567276"/>
            <a:ext cx="1568700" cy="1451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Customer Relationships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5356430" y="2018510"/>
            <a:ext cx="1568700" cy="1451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Channels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6925290" y="567276"/>
            <a:ext cx="1568700" cy="2902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Customer Segments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02" name="Google Shape;502;p44"/>
          <p:cNvSpPr txBox="1"/>
          <p:nvPr/>
        </p:nvSpPr>
        <p:spPr>
          <a:xfrm>
            <a:off x="649850" y="567276"/>
            <a:ext cx="1568700" cy="2902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Key Partners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03" name="Google Shape;503;p44"/>
          <p:cNvSpPr txBox="1"/>
          <p:nvPr/>
        </p:nvSpPr>
        <p:spPr>
          <a:xfrm>
            <a:off x="649850" y="3469744"/>
            <a:ext cx="3922200" cy="112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Cost Structure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04" name="Google Shape;504;p44"/>
          <p:cNvSpPr txBox="1"/>
          <p:nvPr/>
        </p:nvSpPr>
        <p:spPr>
          <a:xfrm>
            <a:off x="4572000" y="3469744"/>
            <a:ext cx="3922200" cy="112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Revenue Streams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Insert your content</a:t>
            </a:r>
            <a:endParaRPr sz="9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05" name="Google Shape;505;p44"/>
          <p:cNvSpPr/>
          <p:nvPr/>
        </p:nvSpPr>
        <p:spPr>
          <a:xfrm>
            <a:off x="4306180" y="3539096"/>
            <a:ext cx="196464" cy="195315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6" name="Google Shape;506;p44"/>
          <p:cNvSpPr/>
          <p:nvPr/>
        </p:nvSpPr>
        <p:spPr>
          <a:xfrm>
            <a:off x="6659920" y="636692"/>
            <a:ext cx="195878" cy="175840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7" name="Google Shape;507;p44"/>
          <p:cNvSpPr/>
          <p:nvPr/>
        </p:nvSpPr>
        <p:spPr>
          <a:xfrm>
            <a:off x="1960797" y="636613"/>
            <a:ext cx="188444" cy="188432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8" name="Google Shape;508;p44"/>
          <p:cNvSpPr/>
          <p:nvPr/>
        </p:nvSpPr>
        <p:spPr>
          <a:xfrm>
            <a:off x="8245510" y="636690"/>
            <a:ext cx="179275" cy="189007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9" name="Google Shape;509;p44"/>
          <p:cNvGrpSpPr/>
          <p:nvPr/>
        </p:nvGrpSpPr>
        <p:grpSpPr>
          <a:xfrm>
            <a:off x="8202902" y="3538785"/>
            <a:ext cx="212480" cy="155790"/>
            <a:chOff x="4610450" y="3703750"/>
            <a:chExt cx="453050" cy="332175"/>
          </a:xfrm>
        </p:grpSpPr>
        <p:sp>
          <p:nvSpPr>
            <p:cNvPr id="510" name="Google Shape;510;p4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2" name="Google Shape;512;p44"/>
          <p:cNvSpPr/>
          <p:nvPr/>
        </p:nvSpPr>
        <p:spPr>
          <a:xfrm>
            <a:off x="3527502" y="636628"/>
            <a:ext cx="190719" cy="19073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13" name="Google Shape;513;p44"/>
          <p:cNvGrpSpPr/>
          <p:nvPr/>
        </p:nvGrpSpPr>
        <p:grpSpPr>
          <a:xfrm>
            <a:off x="5115727" y="636422"/>
            <a:ext cx="171255" cy="218214"/>
            <a:chOff x="1958100" y="4985350"/>
            <a:chExt cx="365150" cy="465275"/>
          </a:xfrm>
        </p:grpSpPr>
        <p:sp>
          <p:nvSpPr>
            <p:cNvPr id="514" name="Google Shape;514;p44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7" name="Google Shape;517;p44"/>
          <p:cNvGrpSpPr/>
          <p:nvPr/>
        </p:nvGrpSpPr>
        <p:grpSpPr>
          <a:xfrm>
            <a:off x="3452861" y="2087491"/>
            <a:ext cx="257739" cy="234254"/>
            <a:chOff x="4562200" y="4968250"/>
            <a:chExt cx="549550" cy="499475"/>
          </a:xfrm>
        </p:grpSpPr>
        <p:sp>
          <p:nvSpPr>
            <p:cNvPr id="518" name="Google Shape;518;p4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3" name="Google Shape;523;p44"/>
          <p:cNvGrpSpPr/>
          <p:nvPr/>
        </p:nvGrpSpPr>
        <p:grpSpPr>
          <a:xfrm>
            <a:off x="6590352" y="2088865"/>
            <a:ext cx="253154" cy="242836"/>
            <a:chOff x="5241175" y="4959100"/>
            <a:chExt cx="539775" cy="517775"/>
          </a:xfrm>
        </p:grpSpPr>
        <p:sp>
          <p:nvSpPr>
            <p:cNvPr id="524" name="Google Shape;524;p4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35" name="Google Shape;535;p4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36" name="Google Shape;53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7" name="Google Shape;537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Imani Jackson</a:t>
            </a:r>
            <a: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/>
            </a:r>
            <a:b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</a:b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JOB TITLE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38" name="Google Shape;53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9" name="Google Shape;539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Marcos Galán</a:t>
            </a:r>
            <a: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/>
            </a:r>
            <a:b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</a:b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JOB TITLE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40" name="Google Shape;54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1" name="Google Shape;541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Ixchel Valdía</a:t>
            </a:r>
            <a: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/>
            </a:r>
            <a:b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</a:b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JOB TITLE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42" name="Google Shape;54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Nils Årud</a:t>
            </a:r>
            <a: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/>
            </a:r>
            <a:br>
              <a:rPr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</a:b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JOB TITLE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49" name="Google Shape;549;p46"/>
          <p:cNvSpPr/>
          <p:nvPr/>
        </p:nvSpPr>
        <p:spPr>
          <a:xfrm>
            <a:off x="766046" y="467972"/>
            <a:ext cx="7611900" cy="39024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550" name="Google Shape;550;p46"/>
          <p:cNvGrpSpPr/>
          <p:nvPr/>
        </p:nvGrpSpPr>
        <p:grpSpPr>
          <a:xfrm>
            <a:off x="924656" y="467977"/>
            <a:ext cx="7294978" cy="3902517"/>
            <a:chOff x="638138" y="467100"/>
            <a:chExt cx="7867750" cy="4194000"/>
          </a:xfrm>
        </p:grpSpPr>
        <p:cxnSp>
          <p:nvCxnSpPr>
            <p:cNvPr id="551" name="Google Shape;55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7" name="Google Shape;597;p46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598" name="Google Shape;598;p46"/>
          <p:cNvGrpSpPr/>
          <p:nvPr/>
        </p:nvGrpSpPr>
        <p:grpSpPr>
          <a:xfrm>
            <a:off x="766033" y="630591"/>
            <a:ext cx="7611691" cy="3577359"/>
            <a:chOff x="467088" y="642474"/>
            <a:chExt cx="4194000" cy="3858239"/>
          </a:xfrm>
        </p:grpSpPr>
        <p:cxnSp>
          <p:nvCxnSpPr>
            <p:cNvPr id="599" name="Google Shape;59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1" name="Google Shape;621;p46"/>
          <p:cNvCxnSpPr/>
          <p:nvPr/>
        </p:nvCxnSpPr>
        <p:spPr>
          <a:xfrm>
            <a:off x="4572002" y="467972"/>
            <a:ext cx="0" cy="3902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2" name="Google Shape;622;p46"/>
          <p:cNvCxnSpPr/>
          <p:nvPr/>
        </p:nvCxnSpPr>
        <p:spPr>
          <a:xfrm>
            <a:off x="766046" y="2419210"/>
            <a:ext cx="761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3" name="Google Shape;623;p46"/>
          <p:cNvSpPr txBox="1"/>
          <p:nvPr/>
        </p:nvSpPr>
        <p:spPr>
          <a:xfrm rot="-5400000">
            <a:off x="93034" y="2342506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LOW VALUE 1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24" name="Google Shape;624;p46"/>
          <p:cNvSpPr txBox="1"/>
          <p:nvPr/>
        </p:nvSpPr>
        <p:spPr>
          <a:xfrm rot="5400000">
            <a:off x="7858216" y="2342578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HIGH VALUE 1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25" name="Google Shape;625;p46"/>
          <p:cNvSpPr txBox="1"/>
          <p:nvPr/>
        </p:nvSpPr>
        <p:spPr>
          <a:xfrm>
            <a:off x="3975667" y="4370412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LOW VALUE 2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26" name="Google Shape;626;p46"/>
          <p:cNvSpPr txBox="1"/>
          <p:nvPr/>
        </p:nvSpPr>
        <p:spPr>
          <a:xfrm>
            <a:off x="3975620" y="314699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HIGH VALUE 2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27" name="Google Shape;627;p46"/>
          <p:cNvSpPr/>
          <p:nvPr/>
        </p:nvSpPr>
        <p:spPr>
          <a:xfrm>
            <a:off x="6835048" y="800967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Our company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28" name="Google Shape;628;p46"/>
          <p:cNvSpPr/>
          <p:nvPr/>
        </p:nvSpPr>
        <p:spPr>
          <a:xfrm>
            <a:off x="3235411" y="1235696"/>
            <a:ext cx="812100" cy="81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Competitor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29" name="Google Shape;629;p46"/>
          <p:cNvSpPr/>
          <p:nvPr/>
        </p:nvSpPr>
        <p:spPr>
          <a:xfrm>
            <a:off x="1615129" y="3253666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Competitor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30" name="Google Shape;630;p46"/>
          <p:cNvSpPr/>
          <p:nvPr/>
        </p:nvSpPr>
        <p:spPr>
          <a:xfrm>
            <a:off x="5550101" y="2768198"/>
            <a:ext cx="677400" cy="67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Competitor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31" name="Google Shape;631;p46"/>
          <p:cNvSpPr/>
          <p:nvPr/>
        </p:nvSpPr>
        <p:spPr>
          <a:xfrm>
            <a:off x="6385276" y="3186214"/>
            <a:ext cx="812100" cy="81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Competitor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32" name="Google Shape;632;p46"/>
          <p:cNvSpPr/>
          <p:nvPr/>
        </p:nvSpPr>
        <p:spPr>
          <a:xfrm>
            <a:off x="4754516" y="558395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Competitor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33" name="Google Shape;633;p46"/>
          <p:cNvSpPr/>
          <p:nvPr/>
        </p:nvSpPr>
        <p:spPr>
          <a:xfrm>
            <a:off x="1366043" y="913364"/>
            <a:ext cx="433200" cy="43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Competitor</a:t>
            </a:r>
            <a:endParaRPr sz="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39" name="Google Shape;639;p4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640" name="Google Shape;640;p47"/>
          <p:cNvGraphicFramePr/>
          <p:nvPr/>
        </p:nvGraphicFramePr>
        <p:xfrm>
          <a:off x="5496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{ECE2ADBB-B701-4FE1-8DC0-B7F9EDC07F62}</a:tableStyleId>
              </a:tblPr>
              <a:tblGrid>
                <a:gridCol w="83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48"/>
          <p:cNvGrpSpPr/>
          <p:nvPr/>
        </p:nvGrpSpPr>
        <p:grpSpPr>
          <a:xfrm>
            <a:off x="734818" y="342338"/>
            <a:ext cx="317047" cy="400966"/>
            <a:chOff x="584925" y="238125"/>
            <a:chExt cx="415200" cy="525100"/>
          </a:xfrm>
        </p:grpSpPr>
        <p:sp>
          <p:nvSpPr>
            <p:cNvPr id="646" name="Google Shape;64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48"/>
          <p:cNvGrpSpPr/>
          <p:nvPr/>
        </p:nvGrpSpPr>
        <p:grpSpPr>
          <a:xfrm>
            <a:off x="1238336" y="400601"/>
            <a:ext cx="339439" cy="282570"/>
            <a:chOff x="1244325" y="314425"/>
            <a:chExt cx="444525" cy="370050"/>
          </a:xfrm>
        </p:grpSpPr>
        <p:sp>
          <p:nvSpPr>
            <p:cNvPr id="653" name="Google Shape;65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48"/>
          <p:cNvGrpSpPr/>
          <p:nvPr/>
        </p:nvGrpSpPr>
        <p:grpSpPr>
          <a:xfrm>
            <a:off x="1760523" y="399207"/>
            <a:ext cx="324530" cy="285357"/>
            <a:chOff x="1928175" y="312600"/>
            <a:chExt cx="425000" cy="373700"/>
          </a:xfrm>
        </p:grpSpPr>
        <p:sp>
          <p:nvSpPr>
            <p:cNvPr id="656" name="Google Shape;65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48"/>
          <p:cNvSpPr/>
          <p:nvPr/>
        </p:nvSpPr>
        <p:spPr>
          <a:xfrm>
            <a:off x="2304828" y="388978"/>
            <a:ext cx="265771" cy="305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8"/>
          <p:cNvSpPr/>
          <p:nvPr/>
        </p:nvSpPr>
        <p:spPr>
          <a:xfrm>
            <a:off x="2837779" y="389914"/>
            <a:ext cx="229424" cy="303989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48"/>
          <p:cNvGrpSpPr/>
          <p:nvPr/>
        </p:nvGrpSpPr>
        <p:grpSpPr>
          <a:xfrm>
            <a:off x="3280450" y="384298"/>
            <a:ext cx="373019" cy="315195"/>
            <a:chOff x="3918650" y="293075"/>
            <a:chExt cx="488500" cy="412775"/>
          </a:xfrm>
        </p:grpSpPr>
        <p:sp>
          <p:nvSpPr>
            <p:cNvPr id="661" name="Google Shape;66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3828276" y="360512"/>
            <a:ext cx="306814" cy="362748"/>
            <a:chOff x="4636075" y="261925"/>
            <a:chExt cx="401800" cy="475050"/>
          </a:xfrm>
        </p:grpSpPr>
        <p:sp>
          <p:nvSpPr>
            <p:cNvPr id="665" name="Google Shape;66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8"/>
          <p:cNvSpPr/>
          <p:nvPr/>
        </p:nvSpPr>
        <p:spPr>
          <a:xfrm>
            <a:off x="4321029" y="388501"/>
            <a:ext cx="351561" cy="306814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48"/>
          <p:cNvGrpSpPr/>
          <p:nvPr/>
        </p:nvGrpSpPr>
        <p:grpSpPr>
          <a:xfrm>
            <a:off x="4857265" y="390827"/>
            <a:ext cx="307731" cy="301660"/>
            <a:chOff x="5983625" y="301625"/>
            <a:chExt cx="403000" cy="395050"/>
          </a:xfrm>
        </p:grpSpPr>
        <p:sp>
          <p:nvSpPr>
            <p:cNvPr id="671" name="Google Shape;67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48"/>
          <p:cNvGrpSpPr/>
          <p:nvPr/>
        </p:nvGrpSpPr>
        <p:grpSpPr>
          <a:xfrm>
            <a:off x="5374318" y="388479"/>
            <a:ext cx="303073" cy="302615"/>
            <a:chOff x="6660750" y="298550"/>
            <a:chExt cx="396900" cy="396300"/>
          </a:xfrm>
        </p:grpSpPr>
        <p:sp>
          <p:nvSpPr>
            <p:cNvPr id="692" name="Google Shape;69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48"/>
          <p:cNvGrpSpPr/>
          <p:nvPr/>
        </p:nvGrpSpPr>
        <p:grpSpPr>
          <a:xfrm>
            <a:off x="734818" y="864984"/>
            <a:ext cx="317047" cy="383728"/>
            <a:chOff x="584925" y="922575"/>
            <a:chExt cx="415200" cy="502525"/>
          </a:xfrm>
        </p:grpSpPr>
        <p:sp>
          <p:nvSpPr>
            <p:cNvPr id="695" name="Google Shape;69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48"/>
          <p:cNvGrpSpPr/>
          <p:nvPr/>
        </p:nvGrpSpPr>
        <p:grpSpPr>
          <a:xfrm>
            <a:off x="1240206" y="856126"/>
            <a:ext cx="335717" cy="400050"/>
            <a:chOff x="1246775" y="910975"/>
            <a:chExt cx="439650" cy="523900"/>
          </a:xfrm>
        </p:grpSpPr>
        <p:sp>
          <p:nvSpPr>
            <p:cNvPr id="699" name="Google Shape;69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8"/>
          <p:cNvGrpSpPr/>
          <p:nvPr/>
        </p:nvGrpSpPr>
        <p:grpSpPr>
          <a:xfrm>
            <a:off x="1759130" y="920460"/>
            <a:ext cx="327317" cy="272300"/>
            <a:chOff x="1926350" y="995225"/>
            <a:chExt cx="428650" cy="356600"/>
          </a:xfrm>
        </p:grpSpPr>
        <p:sp>
          <p:nvSpPr>
            <p:cNvPr id="703" name="Google Shape;70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8"/>
          <p:cNvSpPr/>
          <p:nvPr/>
        </p:nvSpPr>
        <p:spPr>
          <a:xfrm>
            <a:off x="2277775" y="897682"/>
            <a:ext cx="319872" cy="318001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8"/>
          <p:cNvSpPr/>
          <p:nvPr/>
        </p:nvSpPr>
        <p:spPr>
          <a:xfrm>
            <a:off x="2793027" y="913547"/>
            <a:ext cx="318918" cy="286293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8"/>
          <p:cNvSpPr/>
          <p:nvPr/>
        </p:nvSpPr>
        <p:spPr>
          <a:xfrm>
            <a:off x="3312461" y="915876"/>
            <a:ext cx="309602" cy="28161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8"/>
          <p:cNvSpPr/>
          <p:nvPr/>
        </p:nvSpPr>
        <p:spPr>
          <a:xfrm>
            <a:off x="3837489" y="918664"/>
            <a:ext cx="289099" cy="2760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48"/>
          <p:cNvGrpSpPr/>
          <p:nvPr/>
        </p:nvGrpSpPr>
        <p:grpSpPr>
          <a:xfrm>
            <a:off x="4336948" y="899957"/>
            <a:ext cx="318918" cy="319376"/>
            <a:chOff x="5302225" y="968375"/>
            <a:chExt cx="417650" cy="418250"/>
          </a:xfrm>
        </p:grpSpPr>
        <p:sp>
          <p:nvSpPr>
            <p:cNvPr id="712" name="Google Shape;71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8"/>
          <p:cNvGrpSpPr/>
          <p:nvPr/>
        </p:nvGrpSpPr>
        <p:grpSpPr>
          <a:xfrm>
            <a:off x="4813434" y="864049"/>
            <a:ext cx="395392" cy="385122"/>
            <a:chOff x="5926225" y="921350"/>
            <a:chExt cx="517800" cy="504350"/>
          </a:xfrm>
        </p:grpSpPr>
        <p:sp>
          <p:nvSpPr>
            <p:cNvPr id="715" name="Google Shape;71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48"/>
          <p:cNvGrpSpPr/>
          <p:nvPr/>
        </p:nvGrpSpPr>
        <p:grpSpPr>
          <a:xfrm>
            <a:off x="5341216" y="871513"/>
            <a:ext cx="369277" cy="370212"/>
            <a:chOff x="6617400" y="931125"/>
            <a:chExt cx="483600" cy="484825"/>
          </a:xfrm>
        </p:grpSpPr>
        <p:sp>
          <p:nvSpPr>
            <p:cNvPr id="718" name="Google Shape;71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48"/>
          <p:cNvGrpSpPr/>
          <p:nvPr/>
        </p:nvGrpSpPr>
        <p:grpSpPr>
          <a:xfrm>
            <a:off x="715231" y="1446370"/>
            <a:ext cx="356219" cy="249926"/>
            <a:chOff x="559275" y="1683950"/>
            <a:chExt cx="466500" cy="327300"/>
          </a:xfrm>
        </p:grpSpPr>
        <p:sp>
          <p:nvSpPr>
            <p:cNvPr id="721" name="Google Shape;72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48"/>
          <p:cNvGrpSpPr/>
          <p:nvPr/>
        </p:nvGrpSpPr>
        <p:grpSpPr>
          <a:xfrm>
            <a:off x="1229955" y="1396965"/>
            <a:ext cx="356219" cy="348755"/>
            <a:chOff x="1233350" y="1619250"/>
            <a:chExt cx="466500" cy="456725"/>
          </a:xfrm>
        </p:grpSpPr>
        <p:sp>
          <p:nvSpPr>
            <p:cNvPr id="724" name="Google Shape;72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8"/>
          <p:cNvGrpSpPr/>
          <p:nvPr/>
        </p:nvGrpSpPr>
        <p:grpSpPr>
          <a:xfrm>
            <a:off x="1755865" y="1404410"/>
            <a:ext cx="333846" cy="333846"/>
            <a:chOff x="1922075" y="1629000"/>
            <a:chExt cx="437200" cy="437200"/>
          </a:xfrm>
        </p:grpSpPr>
        <p:sp>
          <p:nvSpPr>
            <p:cNvPr id="729" name="Google Shape;72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48"/>
          <p:cNvGrpSpPr/>
          <p:nvPr/>
        </p:nvGrpSpPr>
        <p:grpSpPr>
          <a:xfrm>
            <a:off x="2269196" y="1403017"/>
            <a:ext cx="336633" cy="336633"/>
            <a:chOff x="2594325" y="1627175"/>
            <a:chExt cx="440850" cy="440850"/>
          </a:xfrm>
        </p:grpSpPr>
        <p:sp>
          <p:nvSpPr>
            <p:cNvPr id="732" name="Google Shape;73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48"/>
          <p:cNvSpPr/>
          <p:nvPr/>
        </p:nvSpPr>
        <p:spPr>
          <a:xfrm>
            <a:off x="2799080" y="1418069"/>
            <a:ext cx="306814" cy="30679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48"/>
          <p:cNvGrpSpPr/>
          <p:nvPr/>
        </p:nvGrpSpPr>
        <p:grpSpPr>
          <a:xfrm>
            <a:off x="3330351" y="1377837"/>
            <a:ext cx="273216" cy="386992"/>
            <a:chOff x="3984000" y="1594200"/>
            <a:chExt cx="357800" cy="506800"/>
          </a:xfrm>
        </p:grpSpPr>
        <p:sp>
          <p:nvSpPr>
            <p:cNvPr id="737" name="Google Shape;73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8"/>
          <p:cNvGrpSpPr/>
          <p:nvPr/>
        </p:nvGrpSpPr>
        <p:grpSpPr>
          <a:xfrm>
            <a:off x="3801703" y="1460821"/>
            <a:ext cx="359961" cy="221024"/>
            <a:chOff x="4601275" y="1702875"/>
            <a:chExt cx="471400" cy="289450"/>
          </a:xfrm>
        </p:grpSpPr>
        <p:sp>
          <p:nvSpPr>
            <p:cNvPr id="740" name="Google Shape;74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8"/>
          <p:cNvGrpSpPr/>
          <p:nvPr/>
        </p:nvGrpSpPr>
        <p:grpSpPr>
          <a:xfrm>
            <a:off x="4333684" y="1406739"/>
            <a:ext cx="325446" cy="329188"/>
            <a:chOff x="5297950" y="1632050"/>
            <a:chExt cx="426200" cy="431100"/>
          </a:xfrm>
        </p:grpSpPr>
        <p:sp>
          <p:nvSpPr>
            <p:cNvPr id="746" name="Google Shape;74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48"/>
          <p:cNvGrpSpPr/>
          <p:nvPr/>
        </p:nvGrpSpPr>
        <p:grpSpPr>
          <a:xfrm>
            <a:off x="4847472" y="1396965"/>
            <a:ext cx="327317" cy="348755"/>
            <a:chOff x="5970800" y="1619250"/>
            <a:chExt cx="428650" cy="456725"/>
          </a:xfrm>
        </p:grpSpPr>
        <p:sp>
          <p:nvSpPr>
            <p:cNvPr id="749" name="Google Shape;74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48"/>
          <p:cNvGrpSpPr/>
          <p:nvPr/>
        </p:nvGrpSpPr>
        <p:grpSpPr>
          <a:xfrm>
            <a:off x="5347286" y="1392765"/>
            <a:ext cx="366929" cy="334762"/>
            <a:chOff x="6625350" y="1613750"/>
            <a:chExt cx="480525" cy="438400"/>
          </a:xfrm>
        </p:grpSpPr>
        <p:sp>
          <p:nvSpPr>
            <p:cNvPr id="755" name="Google Shape;75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8"/>
          <p:cNvGrpSpPr/>
          <p:nvPr/>
        </p:nvGrpSpPr>
        <p:grpSpPr>
          <a:xfrm>
            <a:off x="754862" y="1937327"/>
            <a:ext cx="276958" cy="297479"/>
            <a:chOff x="611175" y="2326900"/>
            <a:chExt cx="362700" cy="389575"/>
          </a:xfrm>
        </p:grpSpPr>
        <p:sp>
          <p:nvSpPr>
            <p:cNvPr id="761" name="Google Shape;76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48"/>
          <p:cNvSpPr/>
          <p:nvPr/>
        </p:nvSpPr>
        <p:spPr>
          <a:xfrm>
            <a:off x="1262219" y="1940290"/>
            <a:ext cx="291886" cy="29188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8"/>
          <p:cNvSpPr/>
          <p:nvPr/>
        </p:nvSpPr>
        <p:spPr>
          <a:xfrm>
            <a:off x="1776994" y="1940290"/>
            <a:ext cx="291886" cy="29188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8"/>
          <p:cNvSpPr/>
          <p:nvPr/>
        </p:nvSpPr>
        <p:spPr>
          <a:xfrm>
            <a:off x="2291769" y="1940290"/>
            <a:ext cx="291886" cy="29188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48"/>
          <p:cNvGrpSpPr/>
          <p:nvPr/>
        </p:nvGrpSpPr>
        <p:grpSpPr>
          <a:xfrm>
            <a:off x="2874368" y="1889773"/>
            <a:ext cx="155736" cy="388863"/>
            <a:chOff x="3386850" y="2264625"/>
            <a:chExt cx="203950" cy="509250"/>
          </a:xfrm>
        </p:grpSpPr>
        <p:sp>
          <p:nvSpPr>
            <p:cNvPr id="769" name="Google Shape;76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48"/>
          <p:cNvGrpSpPr/>
          <p:nvPr/>
        </p:nvGrpSpPr>
        <p:grpSpPr>
          <a:xfrm>
            <a:off x="3917808" y="1939197"/>
            <a:ext cx="127750" cy="290015"/>
            <a:chOff x="4753325" y="2329350"/>
            <a:chExt cx="167300" cy="379800"/>
          </a:xfrm>
        </p:grpSpPr>
        <p:sp>
          <p:nvSpPr>
            <p:cNvPr id="772" name="Google Shape;77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3400736" y="1891625"/>
            <a:ext cx="132446" cy="385141"/>
            <a:chOff x="4076175" y="2267050"/>
            <a:chExt cx="173450" cy="504375"/>
          </a:xfrm>
        </p:grpSpPr>
        <p:sp>
          <p:nvSpPr>
            <p:cNvPr id="775" name="Google Shape;77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48"/>
          <p:cNvSpPr/>
          <p:nvPr/>
        </p:nvSpPr>
        <p:spPr>
          <a:xfrm>
            <a:off x="4350870" y="1932367"/>
            <a:ext cx="291886" cy="30773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48"/>
          <p:cNvGrpSpPr/>
          <p:nvPr/>
        </p:nvGrpSpPr>
        <p:grpSpPr>
          <a:xfrm>
            <a:off x="4850736" y="1937785"/>
            <a:ext cx="320788" cy="296544"/>
            <a:chOff x="5975075" y="2327500"/>
            <a:chExt cx="420100" cy="388350"/>
          </a:xfrm>
        </p:grpSpPr>
        <p:sp>
          <p:nvSpPr>
            <p:cNvPr id="779" name="Google Shape;77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8"/>
          <p:cNvGrpSpPr/>
          <p:nvPr/>
        </p:nvGrpSpPr>
        <p:grpSpPr>
          <a:xfrm>
            <a:off x="5427464" y="1928927"/>
            <a:ext cx="196780" cy="320788"/>
            <a:chOff x="6730350" y="2315900"/>
            <a:chExt cx="257700" cy="420100"/>
          </a:xfrm>
        </p:grpSpPr>
        <p:sp>
          <p:nvSpPr>
            <p:cNvPr id="782" name="Google Shape;78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8"/>
          <p:cNvGrpSpPr/>
          <p:nvPr/>
        </p:nvGrpSpPr>
        <p:grpSpPr>
          <a:xfrm>
            <a:off x="843440" y="2418948"/>
            <a:ext cx="99803" cy="363684"/>
            <a:chOff x="727175" y="2957625"/>
            <a:chExt cx="130700" cy="476275"/>
          </a:xfrm>
        </p:grpSpPr>
        <p:sp>
          <p:nvSpPr>
            <p:cNvPr id="788" name="Google Shape;78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48"/>
          <p:cNvSpPr/>
          <p:nvPr/>
        </p:nvSpPr>
        <p:spPr>
          <a:xfrm>
            <a:off x="1770007" y="2404719"/>
            <a:ext cx="305860" cy="39258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8"/>
          <p:cNvSpPr/>
          <p:nvPr/>
        </p:nvSpPr>
        <p:spPr>
          <a:xfrm>
            <a:off x="1294866" y="2404719"/>
            <a:ext cx="226598" cy="39258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Google Shape;792;p48"/>
          <p:cNvGrpSpPr/>
          <p:nvPr/>
        </p:nvGrpSpPr>
        <p:grpSpPr>
          <a:xfrm>
            <a:off x="2260796" y="2430593"/>
            <a:ext cx="353432" cy="340375"/>
            <a:chOff x="2583325" y="2972875"/>
            <a:chExt cx="462850" cy="445750"/>
          </a:xfrm>
        </p:grpSpPr>
        <p:sp>
          <p:nvSpPr>
            <p:cNvPr id="793" name="Google Shape;79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48"/>
          <p:cNvGrpSpPr/>
          <p:nvPr/>
        </p:nvGrpSpPr>
        <p:grpSpPr>
          <a:xfrm>
            <a:off x="2763397" y="2481430"/>
            <a:ext cx="377677" cy="238720"/>
            <a:chOff x="3241525" y="3039450"/>
            <a:chExt cx="494600" cy="312625"/>
          </a:xfrm>
        </p:grpSpPr>
        <p:sp>
          <p:nvSpPr>
            <p:cNvPr id="796" name="Google Shape;79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48"/>
          <p:cNvSpPr/>
          <p:nvPr/>
        </p:nvSpPr>
        <p:spPr>
          <a:xfrm>
            <a:off x="3819771" y="2438760"/>
            <a:ext cx="324530" cy="324511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8"/>
          <p:cNvGrpSpPr/>
          <p:nvPr/>
        </p:nvGrpSpPr>
        <p:grpSpPr>
          <a:xfrm>
            <a:off x="4301040" y="2456250"/>
            <a:ext cx="390734" cy="289080"/>
            <a:chOff x="5255200" y="3006475"/>
            <a:chExt cx="511700" cy="378575"/>
          </a:xfrm>
        </p:grpSpPr>
        <p:sp>
          <p:nvSpPr>
            <p:cNvPr id="800" name="Google Shape;80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8"/>
          <p:cNvGrpSpPr/>
          <p:nvPr/>
        </p:nvGrpSpPr>
        <p:grpSpPr>
          <a:xfrm>
            <a:off x="3308894" y="2439470"/>
            <a:ext cx="316130" cy="322640"/>
            <a:chOff x="3955900" y="2984500"/>
            <a:chExt cx="414000" cy="422525"/>
          </a:xfrm>
        </p:grpSpPr>
        <p:sp>
          <p:nvSpPr>
            <p:cNvPr id="803" name="Google Shape;80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48"/>
          <p:cNvSpPr/>
          <p:nvPr/>
        </p:nvSpPr>
        <p:spPr>
          <a:xfrm>
            <a:off x="718539" y="2976846"/>
            <a:ext cx="353413" cy="277893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4888498" y="2423830"/>
            <a:ext cx="246185" cy="354368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" name="Google Shape;808;p48"/>
          <p:cNvGrpSpPr/>
          <p:nvPr/>
        </p:nvGrpSpPr>
        <p:grpSpPr>
          <a:xfrm>
            <a:off x="5405091" y="2434793"/>
            <a:ext cx="241527" cy="343181"/>
            <a:chOff x="6701050" y="2978375"/>
            <a:chExt cx="316300" cy="449425"/>
          </a:xfrm>
        </p:grpSpPr>
        <p:sp>
          <p:nvSpPr>
            <p:cNvPr id="809" name="Google Shape;80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8"/>
          <p:cNvGrpSpPr/>
          <p:nvPr/>
        </p:nvGrpSpPr>
        <p:grpSpPr>
          <a:xfrm>
            <a:off x="1236007" y="2999876"/>
            <a:ext cx="344116" cy="231275"/>
            <a:chOff x="1241275" y="3718400"/>
            <a:chExt cx="450650" cy="302875"/>
          </a:xfrm>
        </p:grpSpPr>
        <p:sp>
          <p:nvSpPr>
            <p:cNvPr id="812" name="Google Shape;81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8"/>
          <p:cNvGrpSpPr/>
          <p:nvPr/>
        </p:nvGrpSpPr>
        <p:grpSpPr>
          <a:xfrm>
            <a:off x="1755407" y="2982160"/>
            <a:ext cx="334762" cy="267165"/>
            <a:chOff x="1921475" y="3695200"/>
            <a:chExt cx="438400" cy="349875"/>
          </a:xfrm>
        </p:grpSpPr>
        <p:sp>
          <p:nvSpPr>
            <p:cNvPr id="817" name="Google Shape;81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8"/>
          <p:cNvGrpSpPr/>
          <p:nvPr/>
        </p:nvGrpSpPr>
        <p:grpSpPr>
          <a:xfrm>
            <a:off x="2273395" y="2977961"/>
            <a:ext cx="328233" cy="275106"/>
            <a:chOff x="2599825" y="3689700"/>
            <a:chExt cx="429850" cy="360275"/>
          </a:xfrm>
        </p:grpSpPr>
        <p:sp>
          <p:nvSpPr>
            <p:cNvPr id="821" name="Google Shape;82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2803964" y="2949517"/>
            <a:ext cx="296544" cy="309602"/>
            <a:chOff x="3294650" y="3652450"/>
            <a:chExt cx="388350" cy="405450"/>
          </a:xfrm>
        </p:grpSpPr>
        <p:sp>
          <p:nvSpPr>
            <p:cNvPr id="824" name="Google Shape;82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8"/>
          <p:cNvGrpSpPr/>
          <p:nvPr/>
        </p:nvGrpSpPr>
        <p:grpSpPr>
          <a:xfrm>
            <a:off x="3293985" y="2988689"/>
            <a:ext cx="345949" cy="253649"/>
            <a:chOff x="3936375" y="3703750"/>
            <a:chExt cx="453050" cy="332175"/>
          </a:xfrm>
        </p:grpSpPr>
        <p:sp>
          <p:nvSpPr>
            <p:cNvPr id="828" name="Google Shape;82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8"/>
          <p:cNvGrpSpPr/>
          <p:nvPr/>
        </p:nvGrpSpPr>
        <p:grpSpPr>
          <a:xfrm>
            <a:off x="3808709" y="2988689"/>
            <a:ext cx="345949" cy="253649"/>
            <a:chOff x="4610450" y="3703750"/>
            <a:chExt cx="453050" cy="332175"/>
          </a:xfrm>
        </p:grpSpPr>
        <p:sp>
          <p:nvSpPr>
            <p:cNvPr id="834" name="Google Shape;83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8"/>
          <p:cNvGrpSpPr/>
          <p:nvPr/>
        </p:nvGrpSpPr>
        <p:grpSpPr>
          <a:xfrm>
            <a:off x="4335554" y="2963051"/>
            <a:ext cx="321705" cy="304925"/>
            <a:chOff x="5300400" y="3670175"/>
            <a:chExt cx="421300" cy="399325"/>
          </a:xfrm>
        </p:grpSpPr>
        <p:sp>
          <p:nvSpPr>
            <p:cNvPr id="837" name="Google Shape;83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48"/>
          <p:cNvSpPr/>
          <p:nvPr/>
        </p:nvSpPr>
        <p:spPr>
          <a:xfrm>
            <a:off x="4832540" y="2936753"/>
            <a:ext cx="358090" cy="35807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Google Shape;843;p48"/>
          <p:cNvGrpSpPr/>
          <p:nvPr/>
        </p:nvGrpSpPr>
        <p:grpSpPr>
          <a:xfrm>
            <a:off x="5369660" y="2959310"/>
            <a:ext cx="312389" cy="312408"/>
            <a:chOff x="6654650" y="3665275"/>
            <a:chExt cx="409100" cy="409125"/>
          </a:xfrm>
        </p:grpSpPr>
        <p:sp>
          <p:nvSpPr>
            <p:cNvPr id="844" name="Google Shape;84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48"/>
          <p:cNvGrpSpPr/>
          <p:nvPr/>
        </p:nvGrpSpPr>
        <p:grpSpPr>
          <a:xfrm>
            <a:off x="724089" y="3460976"/>
            <a:ext cx="338504" cy="338523"/>
            <a:chOff x="570875" y="4322250"/>
            <a:chExt cx="443300" cy="443325"/>
          </a:xfrm>
        </p:grpSpPr>
        <p:sp>
          <p:nvSpPr>
            <p:cNvPr id="847" name="Google Shape;84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48"/>
          <p:cNvSpPr/>
          <p:nvPr/>
        </p:nvSpPr>
        <p:spPr>
          <a:xfrm>
            <a:off x="1224914" y="3527055"/>
            <a:ext cx="366490" cy="20703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2" name="Google Shape;852;p48"/>
          <p:cNvGrpSpPr/>
          <p:nvPr/>
        </p:nvGrpSpPr>
        <p:grpSpPr>
          <a:xfrm>
            <a:off x="1799696" y="3435815"/>
            <a:ext cx="246185" cy="388844"/>
            <a:chOff x="1979475" y="4289300"/>
            <a:chExt cx="322400" cy="509225"/>
          </a:xfrm>
        </p:grpSpPr>
        <p:sp>
          <p:nvSpPr>
            <p:cNvPr id="853" name="Google Shape;85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2292504" y="3440931"/>
            <a:ext cx="290473" cy="378612"/>
            <a:chOff x="2624850" y="4296000"/>
            <a:chExt cx="380400" cy="495825"/>
          </a:xfrm>
        </p:grpSpPr>
        <p:sp>
          <p:nvSpPr>
            <p:cNvPr id="857" name="Google Shape;85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48"/>
          <p:cNvSpPr/>
          <p:nvPr/>
        </p:nvSpPr>
        <p:spPr>
          <a:xfrm>
            <a:off x="3312003" y="3475297"/>
            <a:ext cx="310518" cy="31053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8"/>
          <p:cNvSpPr/>
          <p:nvPr/>
        </p:nvSpPr>
        <p:spPr>
          <a:xfrm>
            <a:off x="2797228" y="3494885"/>
            <a:ext cx="310518" cy="27136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8"/>
          <p:cNvSpPr/>
          <p:nvPr/>
        </p:nvSpPr>
        <p:spPr>
          <a:xfrm>
            <a:off x="3825365" y="3473903"/>
            <a:ext cx="313343" cy="313324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48"/>
          <p:cNvGrpSpPr/>
          <p:nvPr/>
        </p:nvGrpSpPr>
        <p:grpSpPr>
          <a:xfrm>
            <a:off x="4316904" y="3478233"/>
            <a:ext cx="359007" cy="304008"/>
            <a:chOff x="5275975" y="4344850"/>
            <a:chExt cx="470150" cy="398125"/>
          </a:xfrm>
        </p:grpSpPr>
        <p:sp>
          <p:nvSpPr>
            <p:cNvPr id="864" name="Google Shape;86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4850257" y="3469245"/>
            <a:ext cx="322659" cy="322640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8" name="Google Shape;868;p48"/>
          <p:cNvGrpSpPr/>
          <p:nvPr/>
        </p:nvGrpSpPr>
        <p:grpSpPr>
          <a:xfrm>
            <a:off x="5360325" y="3453531"/>
            <a:ext cx="331059" cy="353413"/>
            <a:chOff x="6642425" y="4312500"/>
            <a:chExt cx="433550" cy="462825"/>
          </a:xfrm>
        </p:grpSpPr>
        <p:sp>
          <p:nvSpPr>
            <p:cNvPr id="869" name="Google Shape;86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680775" y="4019912"/>
            <a:ext cx="425211" cy="250862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48"/>
          <p:cNvGrpSpPr/>
          <p:nvPr/>
        </p:nvGrpSpPr>
        <p:grpSpPr>
          <a:xfrm>
            <a:off x="1238336" y="3978048"/>
            <a:ext cx="339439" cy="333846"/>
            <a:chOff x="1244325" y="4999400"/>
            <a:chExt cx="444525" cy="437200"/>
          </a:xfrm>
        </p:grpSpPr>
        <p:sp>
          <p:nvSpPr>
            <p:cNvPr id="874" name="Google Shape;87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48"/>
          <p:cNvGrpSpPr/>
          <p:nvPr/>
        </p:nvGrpSpPr>
        <p:grpSpPr>
          <a:xfrm>
            <a:off x="1783374" y="3967319"/>
            <a:ext cx="278829" cy="355284"/>
            <a:chOff x="1958100" y="4985350"/>
            <a:chExt cx="365150" cy="465275"/>
          </a:xfrm>
        </p:grpSpPr>
        <p:sp>
          <p:nvSpPr>
            <p:cNvPr id="880" name="Google Shape;88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8"/>
          <p:cNvGrpSpPr/>
          <p:nvPr/>
        </p:nvGrpSpPr>
        <p:grpSpPr>
          <a:xfrm>
            <a:off x="2277576" y="3980835"/>
            <a:ext cx="319872" cy="328711"/>
            <a:chOff x="2605300" y="5003050"/>
            <a:chExt cx="418900" cy="430475"/>
          </a:xfrm>
        </p:grpSpPr>
        <p:sp>
          <p:nvSpPr>
            <p:cNvPr id="884" name="Google Shape;88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8"/>
          <p:cNvGrpSpPr/>
          <p:nvPr/>
        </p:nvGrpSpPr>
        <p:grpSpPr>
          <a:xfrm>
            <a:off x="2761069" y="3987841"/>
            <a:ext cx="382335" cy="314260"/>
            <a:chOff x="3238475" y="5012225"/>
            <a:chExt cx="500700" cy="411550"/>
          </a:xfrm>
        </p:grpSpPr>
        <p:sp>
          <p:nvSpPr>
            <p:cNvPr id="888" name="Google Shape;88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3771865" y="3954261"/>
            <a:ext cx="419636" cy="381399"/>
            <a:chOff x="4562200" y="4968250"/>
            <a:chExt cx="549550" cy="499475"/>
          </a:xfrm>
        </p:grpSpPr>
        <p:sp>
          <p:nvSpPr>
            <p:cNvPr id="894" name="Google Shape;89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8"/>
          <p:cNvGrpSpPr/>
          <p:nvPr/>
        </p:nvGrpSpPr>
        <p:grpSpPr>
          <a:xfrm>
            <a:off x="3321494" y="3975719"/>
            <a:ext cx="290932" cy="338027"/>
            <a:chOff x="3972400" y="4996350"/>
            <a:chExt cx="381000" cy="442675"/>
          </a:xfrm>
        </p:grpSpPr>
        <p:sp>
          <p:nvSpPr>
            <p:cNvPr id="900" name="Google Shape;90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8"/>
          <p:cNvGrpSpPr/>
          <p:nvPr/>
        </p:nvGrpSpPr>
        <p:grpSpPr>
          <a:xfrm>
            <a:off x="4290330" y="3947275"/>
            <a:ext cx="412172" cy="395373"/>
            <a:chOff x="5241175" y="4959100"/>
            <a:chExt cx="539775" cy="517775"/>
          </a:xfrm>
        </p:grpSpPr>
        <p:sp>
          <p:nvSpPr>
            <p:cNvPr id="903" name="Google Shape;90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48"/>
          <p:cNvSpPr/>
          <p:nvPr/>
        </p:nvSpPr>
        <p:spPr>
          <a:xfrm>
            <a:off x="4830211" y="4045094"/>
            <a:ext cx="362748" cy="20050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0" name="Google Shape;910;p48"/>
          <p:cNvGrpSpPr/>
          <p:nvPr/>
        </p:nvGrpSpPr>
        <p:grpSpPr>
          <a:xfrm>
            <a:off x="5392969" y="4006014"/>
            <a:ext cx="264377" cy="304008"/>
            <a:chOff x="6685175" y="5036025"/>
            <a:chExt cx="346225" cy="398125"/>
          </a:xfrm>
        </p:grpSpPr>
        <p:sp>
          <p:nvSpPr>
            <p:cNvPr id="911" name="Google Shape;91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8"/>
          <p:cNvGrpSpPr/>
          <p:nvPr/>
        </p:nvGrpSpPr>
        <p:grpSpPr>
          <a:xfrm>
            <a:off x="6359618" y="1877599"/>
            <a:ext cx="432570" cy="421334"/>
            <a:chOff x="5926225" y="921350"/>
            <a:chExt cx="517800" cy="504350"/>
          </a:xfrm>
        </p:grpSpPr>
        <p:sp>
          <p:nvSpPr>
            <p:cNvPr id="917" name="Google Shape;91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19" name="Google Shape;91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921" name="Google Shape;92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925" name="Google Shape;92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55C2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55C2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This means that you can:</a:t>
            </a:r>
            <a:endParaRPr sz="9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Condensed Thin"/>
              <a:buChar char="●"/>
            </a:pPr>
            <a:r>
              <a:rPr lang="en" sz="900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Resize them without losing quality.</a:t>
            </a:r>
            <a:endParaRPr sz="9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Condensed Thin"/>
              <a:buChar char="●"/>
            </a:pPr>
            <a:r>
              <a:rPr lang="en" sz="900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Change fill color and opacity.</a:t>
            </a:r>
            <a:endParaRPr sz="9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Condensed Thin"/>
              <a:buChar char="●"/>
            </a:pPr>
            <a:r>
              <a:rPr lang="en" sz="900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Change line color, width and style.</a:t>
            </a:r>
            <a:endParaRPr sz="9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Isn’t that nice? :)</a:t>
            </a:r>
            <a:endParaRPr sz="9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Examples:</a:t>
            </a:r>
            <a:endParaRPr sz="9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929" name="Google Shape;929;p48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49"/>
          <p:cNvGrpSpPr/>
          <p:nvPr/>
        </p:nvGrpSpPr>
        <p:grpSpPr>
          <a:xfrm>
            <a:off x="3058888" y="1321527"/>
            <a:ext cx="445718" cy="445753"/>
            <a:chOff x="3706812" y="1035050"/>
            <a:chExt cx="4792662" cy="4787899"/>
          </a:xfrm>
        </p:grpSpPr>
        <p:sp>
          <p:nvSpPr>
            <p:cNvPr id="935" name="Google Shape;93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49"/>
          <p:cNvGrpSpPr/>
          <p:nvPr/>
        </p:nvGrpSpPr>
        <p:grpSpPr>
          <a:xfrm>
            <a:off x="1779393" y="1321557"/>
            <a:ext cx="443331" cy="445437"/>
            <a:chOff x="1400175" y="1220787"/>
            <a:chExt cx="4473575" cy="4476750"/>
          </a:xfrm>
        </p:grpSpPr>
        <p:sp>
          <p:nvSpPr>
            <p:cNvPr id="942" name="Google Shape;94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9"/>
          <p:cNvGrpSpPr/>
          <p:nvPr/>
        </p:nvGrpSpPr>
        <p:grpSpPr>
          <a:xfrm>
            <a:off x="1138046" y="1321571"/>
            <a:ext cx="446045" cy="445465"/>
            <a:chOff x="1649412" y="927100"/>
            <a:chExt cx="5011737" cy="5016500"/>
          </a:xfrm>
        </p:grpSpPr>
        <p:sp>
          <p:nvSpPr>
            <p:cNvPr id="947" name="Google Shape;94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9"/>
          <p:cNvGrpSpPr/>
          <p:nvPr/>
        </p:nvGrpSpPr>
        <p:grpSpPr>
          <a:xfrm>
            <a:off x="2418397" y="1321824"/>
            <a:ext cx="444870" cy="445286"/>
            <a:chOff x="1301750" y="920750"/>
            <a:chExt cx="5095875" cy="5100637"/>
          </a:xfrm>
        </p:grpSpPr>
        <p:sp>
          <p:nvSpPr>
            <p:cNvPr id="951" name="Google Shape;95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9"/>
          <p:cNvGrpSpPr/>
          <p:nvPr/>
        </p:nvGrpSpPr>
        <p:grpSpPr>
          <a:xfrm>
            <a:off x="4341570" y="1321733"/>
            <a:ext cx="445621" cy="445591"/>
            <a:chOff x="5732756" y="2682276"/>
            <a:chExt cx="719905" cy="719856"/>
          </a:xfrm>
        </p:grpSpPr>
        <p:sp>
          <p:nvSpPr>
            <p:cNvPr id="957" name="Google Shape;95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9"/>
          <p:cNvGrpSpPr/>
          <p:nvPr/>
        </p:nvGrpSpPr>
        <p:grpSpPr>
          <a:xfrm>
            <a:off x="4982887" y="1321727"/>
            <a:ext cx="445627" cy="445604"/>
            <a:chOff x="6768809" y="2682265"/>
            <a:chExt cx="719915" cy="719877"/>
          </a:xfrm>
        </p:grpSpPr>
        <p:sp>
          <p:nvSpPr>
            <p:cNvPr id="961" name="Google Shape;96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49"/>
          <p:cNvGrpSpPr/>
          <p:nvPr/>
        </p:nvGrpSpPr>
        <p:grpSpPr>
          <a:xfrm>
            <a:off x="5624209" y="1321756"/>
            <a:ext cx="445753" cy="445545"/>
            <a:chOff x="7804870" y="2682313"/>
            <a:chExt cx="720118" cy="719782"/>
          </a:xfrm>
        </p:grpSpPr>
        <p:sp>
          <p:nvSpPr>
            <p:cNvPr id="966" name="Google Shape;96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1" name="Google Shape;971;p49"/>
          <p:cNvGrpSpPr/>
          <p:nvPr/>
        </p:nvGrpSpPr>
        <p:grpSpPr>
          <a:xfrm>
            <a:off x="6265657" y="1321525"/>
            <a:ext cx="446293" cy="446006"/>
            <a:chOff x="8841135" y="2681940"/>
            <a:chExt cx="720990" cy="720527"/>
          </a:xfrm>
        </p:grpSpPr>
        <p:sp>
          <p:nvSpPr>
            <p:cNvPr id="972" name="Google Shape;97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49"/>
          <p:cNvGrpSpPr/>
          <p:nvPr/>
        </p:nvGrpSpPr>
        <p:grpSpPr>
          <a:xfrm>
            <a:off x="3699655" y="1321457"/>
            <a:ext cx="445260" cy="445260"/>
            <a:chOff x="4103687" y="1439862"/>
            <a:chExt cx="3986212" cy="3986211"/>
          </a:xfrm>
        </p:grpSpPr>
        <p:sp>
          <p:nvSpPr>
            <p:cNvPr id="979" name="Google Shape;97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49"/>
          <p:cNvGrpSpPr/>
          <p:nvPr/>
        </p:nvGrpSpPr>
        <p:grpSpPr>
          <a:xfrm>
            <a:off x="6907645" y="1321761"/>
            <a:ext cx="445803" cy="445535"/>
            <a:chOff x="9878272" y="2682320"/>
            <a:chExt cx="720199" cy="719767"/>
          </a:xfrm>
        </p:grpSpPr>
        <p:sp>
          <p:nvSpPr>
            <p:cNvPr id="982" name="Google Shape;98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7549143" y="1321678"/>
            <a:ext cx="445700" cy="445701"/>
            <a:chOff x="10914618" y="2682187"/>
            <a:chExt cx="720033" cy="720033"/>
          </a:xfrm>
        </p:grpSpPr>
        <p:sp>
          <p:nvSpPr>
            <p:cNvPr id="986" name="Google Shape;98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1772664" y="614457"/>
            <a:ext cx="361521" cy="445816"/>
            <a:chOff x="1582665" y="1011072"/>
            <a:chExt cx="584040" cy="720220"/>
          </a:xfrm>
        </p:grpSpPr>
        <p:sp>
          <p:nvSpPr>
            <p:cNvPr id="993" name="Google Shape;99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49"/>
          <p:cNvGrpSpPr/>
          <p:nvPr/>
        </p:nvGrpSpPr>
        <p:grpSpPr>
          <a:xfrm>
            <a:off x="2374048" y="614478"/>
            <a:ext cx="379481" cy="445796"/>
            <a:chOff x="2554206" y="1011105"/>
            <a:chExt cx="613055" cy="720187"/>
          </a:xfrm>
        </p:grpSpPr>
        <p:sp>
          <p:nvSpPr>
            <p:cNvPr id="999" name="Google Shape;99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9"/>
          <p:cNvGrpSpPr/>
          <p:nvPr/>
        </p:nvGrpSpPr>
        <p:grpSpPr>
          <a:xfrm>
            <a:off x="6922223" y="568818"/>
            <a:ext cx="460705" cy="491455"/>
            <a:chOff x="9901824" y="937343"/>
            <a:chExt cx="744273" cy="793950"/>
          </a:xfrm>
        </p:grpSpPr>
        <p:grpSp>
          <p:nvGrpSpPr>
            <p:cNvPr id="1003" name="Google Shape;100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04" name="Google Shape;100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4" name="Google Shape;101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49"/>
          <p:cNvGrpSpPr/>
          <p:nvPr/>
        </p:nvGrpSpPr>
        <p:grpSpPr>
          <a:xfrm>
            <a:off x="2993392" y="614644"/>
            <a:ext cx="369868" cy="445629"/>
            <a:chOff x="3554761" y="1011374"/>
            <a:chExt cx="597525" cy="719918"/>
          </a:xfrm>
        </p:grpSpPr>
        <p:sp>
          <p:nvSpPr>
            <p:cNvPr id="1021" name="Google Shape;102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49"/>
          <p:cNvGrpSpPr/>
          <p:nvPr/>
        </p:nvGrpSpPr>
        <p:grpSpPr>
          <a:xfrm>
            <a:off x="3603122" y="614432"/>
            <a:ext cx="370755" cy="445841"/>
            <a:chOff x="4539787" y="1011032"/>
            <a:chExt cx="598958" cy="720261"/>
          </a:xfrm>
        </p:grpSpPr>
        <p:sp>
          <p:nvSpPr>
            <p:cNvPr id="1026" name="Google Shape;102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49"/>
          <p:cNvGrpSpPr/>
          <p:nvPr/>
        </p:nvGrpSpPr>
        <p:grpSpPr>
          <a:xfrm>
            <a:off x="4213740" y="614540"/>
            <a:ext cx="366917" cy="445733"/>
            <a:chOff x="5526246" y="1011207"/>
            <a:chExt cx="592758" cy="720086"/>
          </a:xfrm>
        </p:grpSpPr>
        <p:sp>
          <p:nvSpPr>
            <p:cNvPr id="1032" name="Google Shape;103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49"/>
          <p:cNvGrpSpPr/>
          <p:nvPr/>
        </p:nvGrpSpPr>
        <p:grpSpPr>
          <a:xfrm>
            <a:off x="1168508" y="614534"/>
            <a:ext cx="364294" cy="445740"/>
            <a:chOff x="606645" y="1011196"/>
            <a:chExt cx="588520" cy="720096"/>
          </a:xfrm>
        </p:grpSpPr>
        <p:sp>
          <p:nvSpPr>
            <p:cNvPr id="1039" name="Google Shape;103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49"/>
          <p:cNvGrpSpPr/>
          <p:nvPr/>
        </p:nvGrpSpPr>
        <p:grpSpPr>
          <a:xfrm>
            <a:off x="7622791" y="614511"/>
            <a:ext cx="298405" cy="445762"/>
            <a:chOff x="11033597" y="1011159"/>
            <a:chExt cx="482075" cy="720133"/>
          </a:xfrm>
        </p:grpSpPr>
        <p:sp>
          <p:nvSpPr>
            <p:cNvPr id="1044" name="Google Shape;104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8" name="Google Shape;1048;p49"/>
          <p:cNvGrpSpPr/>
          <p:nvPr/>
        </p:nvGrpSpPr>
        <p:grpSpPr>
          <a:xfrm>
            <a:off x="6221656" y="568818"/>
            <a:ext cx="460705" cy="491455"/>
            <a:chOff x="8770051" y="937343"/>
            <a:chExt cx="744273" cy="793950"/>
          </a:xfrm>
        </p:grpSpPr>
        <p:sp>
          <p:nvSpPr>
            <p:cNvPr id="1049" name="Google Shape;104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4" name="Google Shape;105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55" name="Google Shape;105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5" name="Google Shape;1065;p49"/>
          <p:cNvGrpSpPr/>
          <p:nvPr/>
        </p:nvGrpSpPr>
        <p:grpSpPr>
          <a:xfrm>
            <a:off x="4820520" y="568818"/>
            <a:ext cx="460705" cy="491455"/>
            <a:chOff x="6506504" y="937343"/>
            <a:chExt cx="744273" cy="793950"/>
          </a:xfrm>
        </p:grpSpPr>
        <p:sp>
          <p:nvSpPr>
            <p:cNvPr id="1066" name="Google Shape;106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9" name="Google Shape;106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70" name="Google Shape;107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0" name="Google Shape;1080;p49"/>
          <p:cNvGrpSpPr/>
          <p:nvPr/>
        </p:nvGrpSpPr>
        <p:grpSpPr>
          <a:xfrm>
            <a:off x="5521088" y="568818"/>
            <a:ext cx="460705" cy="491455"/>
            <a:chOff x="7638277" y="937343"/>
            <a:chExt cx="744273" cy="793950"/>
          </a:xfrm>
        </p:grpSpPr>
        <p:sp>
          <p:nvSpPr>
            <p:cNvPr id="1081" name="Google Shape;108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5" name="Google Shape;108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86" name="Google Shape;108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6" name="Google Shape;1096;p49"/>
          <p:cNvGrpSpPr/>
          <p:nvPr/>
        </p:nvGrpSpPr>
        <p:grpSpPr>
          <a:xfrm>
            <a:off x="3061198" y="2758373"/>
            <a:ext cx="445779" cy="400764"/>
            <a:chOff x="3778727" y="4460423"/>
            <a:chExt cx="720160" cy="647438"/>
          </a:xfrm>
        </p:grpSpPr>
        <p:sp>
          <p:nvSpPr>
            <p:cNvPr id="1097" name="Google Shape;109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4" name="Google Shape;1104;p49"/>
          <p:cNvGrpSpPr/>
          <p:nvPr/>
        </p:nvGrpSpPr>
        <p:grpSpPr>
          <a:xfrm>
            <a:off x="1138083" y="2743448"/>
            <a:ext cx="445680" cy="430613"/>
            <a:chOff x="557494" y="4436312"/>
            <a:chExt cx="720000" cy="695660"/>
          </a:xfrm>
        </p:grpSpPr>
        <p:sp>
          <p:nvSpPr>
            <p:cNvPr id="1105" name="Google Shape;110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9"/>
          <p:cNvGrpSpPr/>
          <p:nvPr/>
        </p:nvGrpSpPr>
        <p:grpSpPr>
          <a:xfrm>
            <a:off x="4343305" y="2735859"/>
            <a:ext cx="445833" cy="445792"/>
            <a:chOff x="5926265" y="4424051"/>
            <a:chExt cx="720246" cy="720181"/>
          </a:xfrm>
        </p:grpSpPr>
        <p:sp>
          <p:nvSpPr>
            <p:cNvPr id="1110" name="Google Shape;111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1779066" y="2755413"/>
            <a:ext cx="445680" cy="406684"/>
            <a:chOff x="1631150" y="4455641"/>
            <a:chExt cx="720000" cy="657002"/>
          </a:xfrm>
        </p:grpSpPr>
        <p:sp>
          <p:nvSpPr>
            <p:cNvPr id="1115" name="Google Shape;111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9"/>
          <p:cNvGrpSpPr/>
          <p:nvPr/>
        </p:nvGrpSpPr>
        <p:grpSpPr>
          <a:xfrm>
            <a:off x="2420095" y="2754829"/>
            <a:ext cx="445680" cy="407853"/>
            <a:chOff x="2704878" y="4454697"/>
            <a:chExt cx="720000" cy="658889"/>
          </a:xfrm>
        </p:grpSpPr>
        <p:sp>
          <p:nvSpPr>
            <p:cNvPr id="1121" name="Google Shape;112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49"/>
          <p:cNvGrpSpPr/>
          <p:nvPr/>
        </p:nvGrpSpPr>
        <p:grpSpPr>
          <a:xfrm>
            <a:off x="3702366" y="2756787"/>
            <a:ext cx="445549" cy="403935"/>
            <a:chOff x="4852681" y="4457861"/>
            <a:chExt cx="719788" cy="652561"/>
          </a:xfrm>
        </p:grpSpPr>
        <p:sp>
          <p:nvSpPr>
            <p:cNvPr id="1128" name="Google Shape;112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49"/>
          <p:cNvGrpSpPr/>
          <p:nvPr/>
        </p:nvGrpSpPr>
        <p:grpSpPr>
          <a:xfrm>
            <a:off x="4984527" y="2747224"/>
            <a:ext cx="445818" cy="423063"/>
            <a:chOff x="7000306" y="4442411"/>
            <a:chExt cx="720224" cy="683463"/>
          </a:xfrm>
        </p:grpSpPr>
        <p:sp>
          <p:nvSpPr>
            <p:cNvPr id="1132" name="Google Shape;113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49"/>
          <p:cNvGrpSpPr/>
          <p:nvPr/>
        </p:nvGrpSpPr>
        <p:grpSpPr>
          <a:xfrm>
            <a:off x="5625735" y="2745021"/>
            <a:ext cx="445779" cy="427468"/>
            <a:chOff x="8074325" y="4438852"/>
            <a:chExt cx="720160" cy="690579"/>
          </a:xfrm>
        </p:grpSpPr>
        <p:sp>
          <p:nvSpPr>
            <p:cNvPr id="1138" name="Google Shape;113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49"/>
          <p:cNvGrpSpPr/>
          <p:nvPr/>
        </p:nvGrpSpPr>
        <p:grpSpPr>
          <a:xfrm>
            <a:off x="6908080" y="2758970"/>
            <a:ext cx="445629" cy="399565"/>
            <a:chOff x="9878975" y="4425243"/>
            <a:chExt cx="719918" cy="645502"/>
          </a:xfrm>
        </p:grpSpPr>
        <p:sp>
          <p:nvSpPr>
            <p:cNvPr id="1145" name="Google Shape;114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9"/>
          <p:cNvGrpSpPr/>
          <p:nvPr/>
        </p:nvGrpSpPr>
        <p:grpSpPr>
          <a:xfrm>
            <a:off x="7549097" y="2747771"/>
            <a:ext cx="445785" cy="421964"/>
            <a:chOff x="10914544" y="4407150"/>
            <a:chExt cx="720170" cy="681687"/>
          </a:xfrm>
        </p:grpSpPr>
        <p:sp>
          <p:nvSpPr>
            <p:cNvPr id="1149" name="Google Shape;114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9"/>
          <p:cNvGrpSpPr/>
          <p:nvPr/>
        </p:nvGrpSpPr>
        <p:grpSpPr>
          <a:xfrm>
            <a:off x="6266887" y="2755885"/>
            <a:ext cx="445805" cy="405735"/>
            <a:chOff x="8843122" y="4420259"/>
            <a:chExt cx="720202" cy="655469"/>
          </a:xfrm>
        </p:grpSpPr>
        <p:sp>
          <p:nvSpPr>
            <p:cNvPr id="1154" name="Google Shape;115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9"/>
          <p:cNvGrpSpPr/>
          <p:nvPr/>
        </p:nvGrpSpPr>
        <p:grpSpPr>
          <a:xfrm>
            <a:off x="3069757" y="2054447"/>
            <a:ext cx="445812" cy="394518"/>
            <a:chOff x="1510757" y="3225422"/>
            <a:chExt cx="720214" cy="637347"/>
          </a:xfrm>
        </p:grpSpPr>
        <p:sp>
          <p:nvSpPr>
            <p:cNvPr id="1161" name="Google Shape;116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49"/>
          <p:cNvGrpSpPr/>
          <p:nvPr/>
        </p:nvGrpSpPr>
        <p:grpSpPr>
          <a:xfrm>
            <a:off x="3761148" y="2071967"/>
            <a:ext cx="445767" cy="359478"/>
            <a:chOff x="2595501" y="3253725"/>
            <a:chExt cx="720141" cy="580739"/>
          </a:xfrm>
        </p:grpSpPr>
        <p:sp>
          <p:nvSpPr>
            <p:cNvPr id="1169" name="Google Shape;116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9"/>
          <p:cNvGrpSpPr/>
          <p:nvPr/>
        </p:nvGrpSpPr>
        <p:grpSpPr>
          <a:xfrm>
            <a:off x="5143819" y="2028935"/>
            <a:ext cx="443879" cy="445541"/>
            <a:chOff x="4764809" y="3184208"/>
            <a:chExt cx="717090" cy="719775"/>
          </a:xfrm>
        </p:grpSpPr>
        <p:sp>
          <p:nvSpPr>
            <p:cNvPr id="1174" name="Google Shape;117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4452495" y="2057900"/>
            <a:ext cx="445746" cy="387612"/>
            <a:chOff x="3680173" y="3231000"/>
            <a:chExt cx="720106" cy="626190"/>
          </a:xfrm>
        </p:grpSpPr>
        <p:sp>
          <p:nvSpPr>
            <p:cNvPr id="1178" name="Google Shape;117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9"/>
          <p:cNvGrpSpPr/>
          <p:nvPr/>
        </p:nvGrpSpPr>
        <p:grpSpPr>
          <a:xfrm>
            <a:off x="6524582" y="2028896"/>
            <a:ext cx="443283" cy="445620"/>
            <a:chOff x="6931035" y="3184144"/>
            <a:chExt cx="716128" cy="719903"/>
          </a:xfrm>
        </p:grpSpPr>
        <p:sp>
          <p:nvSpPr>
            <p:cNvPr id="1182" name="Google Shape;118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9"/>
          <p:cNvGrpSpPr/>
          <p:nvPr/>
        </p:nvGrpSpPr>
        <p:grpSpPr>
          <a:xfrm>
            <a:off x="5833276" y="2028848"/>
            <a:ext cx="445727" cy="445714"/>
            <a:chOff x="5846429" y="3184067"/>
            <a:chExt cx="720076" cy="720055"/>
          </a:xfrm>
        </p:grpSpPr>
        <p:sp>
          <p:nvSpPr>
            <p:cNvPr id="1187" name="Google Shape;118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49"/>
          <p:cNvGrpSpPr/>
          <p:nvPr/>
        </p:nvGrpSpPr>
        <p:grpSpPr>
          <a:xfrm>
            <a:off x="2520481" y="2028793"/>
            <a:ext cx="303698" cy="445825"/>
            <a:chOff x="655600" y="3183978"/>
            <a:chExt cx="490627" cy="720234"/>
          </a:xfrm>
        </p:grpSpPr>
        <p:sp>
          <p:nvSpPr>
            <p:cNvPr id="1192" name="Google Shape;119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49"/>
          <p:cNvGrpSpPr/>
          <p:nvPr/>
        </p:nvGrpSpPr>
        <p:grpSpPr>
          <a:xfrm>
            <a:off x="7213443" y="2028909"/>
            <a:ext cx="189785" cy="445592"/>
            <a:chOff x="8011692" y="3184166"/>
            <a:chExt cx="306600" cy="719859"/>
          </a:xfrm>
        </p:grpSpPr>
        <p:sp>
          <p:nvSpPr>
            <p:cNvPr id="1198" name="Google Shape;119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9"/>
          <p:cNvGrpSpPr/>
          <p:nvPr/>
        </p:nvGrpSpPr>
        <p:grpSpPr>
          <a:xfrm>
            <a:off x="7648230" y="2028659"/>
            <a:ext cx="246199" cy="445516"/>
            <a:chOff x="4556125" y="630237"/>
            <a:chExt cx="3081338" cy="5568950"/>
          </a:xfrm>
        </p:grpSpPr>
        <p:sp>
          <p:nvSpPr>
            <p:cNvPr id="1205" name="Google Shape;120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9"/>
          <p:cNvGrpSpPr/>
          <p:nvPr/>
        </p:nvGrpSpPr>
        <p:grpSpPr>
          <a:xfrm>
            <a:off x="1829253" y="2028859"/>
            <a:ext cx="445768" cy="445697"/>
            <a:chOff x="1674084" y="3214987"/>
            <a:chExt cx="720142" cy="720027"/>
          </a:xfrm>
        </p:grpSpPr>
        <p:sp>
          <p:nvSpPr>
            <p:cNvPr id="1213" name="Google Shape;121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9"/>
          <p:cNvGrpSpPr/>
          <p:nvPr/>
        </p:nvGrpSpPr>
        <p:grpSpPr>
          <a:xfrm>
            <a:off x="1138094" y="2028821"/>
            <a:ext cx="445578" cy="445773"/>
            <a:chOff x="557511" y="3214925"/>
            <a:chExt cx="719836" cy="720150"/>
          </a:xfrm>
        </p:grpSpPr>
        <p:sp>
          <p:nvSpPr>
            <p:cNvPr id="1226" name="Google Shape;122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1081977" y="3465156"/>
            <a:ext cx="445905" cy="400522"/>
            <a:chOff x="1147762" y="1131887"/>
            <a:chExt cx="5137150" cy="4619626"/>
          </a:xfrm>
        </p:grpSpPr>
        <p:sp>
          <p:nvSpPr>
            <p:cNvPr id="1231" name="Google Shape;123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9"/>
          <p:cNvGrpSpPr/>
          <p:nvPr/>
        </p:nvGrpSpPr>
        <p:grpSpPr>
          <a:xfrm>
            <a:off x="1879306" y="3458810"/>
            <a:ext cx="445901" cy="413282"/>
            <a:chOff x="1570037" y="1341437"/>
            <a:chExt cx="4943475" cy="4576762"/>
          </a:xfrm>
        </p:grpSpPr>
        <p:sp>
          <p:nvSpPr>
            <p:cNvPr id="1235" name="Google Shape;123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9"/>
          <p:cNvGrpSpPr/>
          <p:nvPr/>
        </p:nvGrpSpPr>
        <p:grpSpPr>
          <a:xfrm>
            <a:off x="4364629" y="3442911"/>
            <a:ext cx="441332" cy="445721"/>
            <a:chOff x="5770007" y="5489899"/>
            <a:chExt cx="712976" cy="720067"/>
          </a:xfrm>
        </p:grpSpPr>
        <p:sp>
          <p:nvSpPr>
            <p:cNvPr id="1242" name="Google Shape;124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49"/>
          <p:cNvGrpSpPr/>
          <p:nvPr/>
        </p:nvGrpSpPr>
        <p:grpSpPr>
          <a:xfrm>
            <a:off x="5157420" y="3465381"/>
            <a:ext cx="445651" cy="400824"/>
            <a:chOff x="7050768" y="5526199"/>
            <a:chExt cx="719953" cy="647534"/>
          </a:xfrm>
        </p:grpSpPr>
        <p:sp>
          <p:nvSpPr>
            <p:cNvPr id="1251" name="Google Shape;125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49"/>
          <p:cNvGrpSpPr/>
          <p:nvPr/>
        </p:nvGrpSpPr>
        <p:grpSpPr>
          <a:xfrm>
            <a:off x="6751936" y="3465451"/>
            <a:ext cx="445681" cy="400651"/>
            <a:chOff x="9626723" y="5526313"/>
            <a:chExt cx="720002" cy="647256"/>
          </a:xfrm>
        </p:grpSpPr>
        <p:sp>
          <p:nvSpPr>
            <p:cNvPr id="1264" name="Google Shape;126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7549176" y="3442888"/>
            <a:ext cx="445582" cy="445743"/>
            <a:chOff x="10914672" y="5489861"/>
            <a:chExt cx="719842" cy="720102"/>
          </a:xfrm>
        </p:grpSpPr>
        <p:sp>
          <p:nvSpPr>
            <p:cNvPr id="1277" name="Google Shape;127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5954636" y="3453152"/>
            <a:ext cx="445821" cy="425246"/>
            <a:chOff x="8338678" y="5506443"/>
            <a:chExt cx="720227" cy="686988"/>
          </a:xfrm>
        </p:grpSpPr>
        <p:sp>
          <p:nvSpPr>
            <p:cNvPr id="1290" name="Google Shape;129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9"/>
          <p:cNvGrpSpPr/>
          <p:nvPr/>
        </p:nvGrpSpPr>
        <p:grpSpPr>
          <a:xfrm>
            <a:off x="2676293" y="3507742"/>
            <a:ext cx="1336824" cy="316035"/>
            <a:chOff x="3042485" y="5594633"/>
            <a:chExt cx="2159652" cy="510557"/>
          </a:xfrm>
        </p:grpSpPr>
        <p:sp>
          <p:nvSpPr>
            <p:cNvPr id="1297" name="Google Shape;129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49"/>
          <p:cNvGrpSpPr/>
          <p:nvPr/>
        </p:nvGrpSpPr>
        <p:grpSpPr>
          <a:xfrm>
            <a:off x="6788033" y="4149858"/>
            <a:ext cx="373053" cy="445791"/>
            <a:chOff x="8095060" y="5664590"/>
            <a:chExt cx="497404" cy="594389"/>
          </a:xfrm>
        </p:grpSpPr>
        <p:grpSp>
          <p:nvGrpSpPr>
            <p:cNvPr id="1313" name="Google Shape;1313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14" name="Google Shape;1314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7" name="Google Shape;1317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18" name="Google Shape;1318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1" name="Google Shape;1321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22" name="Google Shape;1322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26" name="Google Shape;1326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9" name="Google Shape;1329;p49"/>
          <p:cNvGrpSpPr/>
          <p:nvPr/>
        </p:nvGrpSpPr>
        <p:grpSpPr>
          <a:xfrm>
            <a:off x="2870825" y="4149886"/>
            <a:ext cx="557162" cy="445734"/>
            <a:chOff x="4607809" y="5664627"/>
            <a:chExt cx="742883" cy="594312"/>
          </a:xfrm>
        </p:grpSpPr>
        <p:sp>
          <p:nvSpPr>
            <p:cNvPr id="1330" name="Google Shape;1330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3973890" y="4149943"/>
            <a:ext cx="1079865" cy="445620"/>
            <a:chOff x="2571250" y="5664711"/>
            <a:chExt cx="1439820" cy="594160"/>
          </a:xfrm>
        </p:grpSpPr>
        <p:sp>
          <p:nvSpPr>
            <p:cNvPr id="1339" name="Google Shape;1339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9"/>
          <p:cNvGrpSpPr/>
          <p:nvPr/>
        </p:nvGrpSpPr>
        <p:grpSpPr>
          <a:xfrm>
            <a:off x="5599659" y="4149735"/>
            <a:ext cx="642470" cy="446036"/>
            <a:chOff x="6332670" y="5663946"/>
            <a:chExt cx="856627" cy="594715"/>
          </a:xfrm>
        </p:grpSpPr>
        <p:grpSp>
          <p:nvGrpSpPr>
            <p:cNvPr id="1364" name="Google Shape;1364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65" name="Google Shape;136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7" name="Google Shape;1367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68" name="Google Shape;136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0" name="Google Shape;1370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71" name="Google Shape;137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3" name="Google Shape;1373;p49"/>
          <p:cNvSpPr txBox="1">
            <a:spLocks noGrp="1"/>
          </p:cNvSpPr>
          <p:nvPr>
            <p:ph type="title" idx="4294967295"/>
          </p:nvPr>
        </p:nvSpPr>
        <p:spPr>
          <a:xfrm>
            <a:off x="855300" y="1728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DIAGRAMS AND INFOGRAPHICS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374" name="Google Shape;1374;p4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1375" name="Google Shape;1375;p49"/>
          <p:cNvGrpSpPr/>
          <p:nvPr/>
        </p:nvGrpSpPr>
        <p:grpSpPr>
          <a:xfrm>
            <a:off x="1879183" y="4168803"/>
            <a:ext cx="445738" cy="442950"/>
            <a:chOff x="1442627" y="5710929"/>
            <a:chExt cx="594318" cy="590600"/>
          </a:xfrm>
        </p:grpSpPr>
        <p:sp>
          <p:nvSpPr>
            <p:cNvPr id="1376" name="Google Shape;1376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50"/>
          <p:cNvSpPr txBox="1"/>
          <p:nvPr/>
        </p:nvSpPr>
        <p:spPr>
          <a:xfrm>
            <a:off x="884300" y="609475"/>
            <a:ext cx="8032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Now you can use any emoji as an icon!</a:t>
            </a:r>
            <a:endParaRPr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1385" name="Google Shape;1385;p50"/>
          <p:cNvSpPr txBox="1"/>
          <p:nvPr/>
        </p:nvSpPr>
        <p:spPr>
          <a:xfrm>
            <a:off x="8843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BA3B21"/>
                </a:highlight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BA3B21"/>
              </a:highlight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1386" name="Google Shape;1386;p50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1" name="Google Shape;139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Google Shape;139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3" name="Google Shape;139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94" name="Google Shape;139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95" name="Google Shape;139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6" name="Google Shape;139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7" name="Google Shape;139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98" name="Google Shape;139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9" name="Google Shape;139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0" name="Google Shape;140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01" name="Google Shape;140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2" name="Google Shape;140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3" name="Google Shape;140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04" name="Google Shape;140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5" name="Google Shape;140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06" name="Google Shape;1406;p5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5"/>
            <a:ext cx="4434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7270660" y="3329856"/>
            <a:ext cx="332070" cy="3170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56" name="Google Shape;156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9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59" name="Google Shape;159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9"/>
          <p:cNvSpPr/>
          <p:nvPr/>
        </p:nvSpPr>
        <p:spPr>
          <a:xfrm rot="2466644">
            <a:off x="5592882" y="1825071"/>
            <a:ext cx="461391" cy="4405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 rot="-1609331">
            <a:off x="6267631" y="2102268"/>
            <a:ext cx="332013" cy="317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 rot="2925939">
            <a:off x="8280859" y="2353418"/>
            <a:ext cx="248651" cy="2374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 rot="-1609494">
            <a:off x="7246102" y="762887"/>
            <a:ext cx="224006" cy="2138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2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3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96974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Microsoft Office PowerPoint</Application>
  <PresentationFormat>Affichage à l'écran (16:9)</PresentationFormat>
  <Paragraphs>379</Paragraphs>
  <Slides>39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Encode Sans Condensed Thin</vt:lpstr>
      <vt:lpstr>Calibri</vt:lpstr>
      <vt:lpstr>Encode Sans</vt:lpstr>
      <vt:lpstr>Montserrat</vt:lpstr>
      <vt:lpstr>Laertes template</vt:lpstr>
      <vt:lpstr>QUIZ SUR LES FONTIOS MATHEMATIQUES</vt:lpstr>
      <vt:lpstr>INSTRUCTIONS FOR USE</vt:lpstr>
      <vt:lpstr>HELLO!</vt:lpstr>
      <vt:lpstr>1. 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FUNNEL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TEAM PRESENTATION</vt:lpstr>
      <vt:lpstr>COMPETITOR MATRIX</vt:lpstr>
      <vt:lpstr>WEEKLY PLANNER</vt:lpstr>
      <vt:lpstr>Présentation PowerPoint</vt:lpstr>
      <vt:lpstr>DIAGRAMS AND INFOGRAPHICS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SUR LES FONTIOS MATHEMATIQUES</dc:title>
  <cp:lastModifiedBy>Utilisateur Windows</cp:lastModifiedBy>
  <cp:revision>1</cp:revision>
  <dcterms:modified xsi:type="dcterms:W3CDTF">2022-03-30T12:47:10Z</dcterms:modified>
</cp:coreProperties>
</file>