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 smtClean="0"/>
              <a:t>QUIZ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5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Problèmes </a:t>
            </a:r>
            <a:r>
              <a:rPr lang="fr-FR" dirty="0" smtClean="0"/>
              <a:t>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Nous avons eu une grosse difficulté qui nous a fait réfléchir pendant plusieurs heures</a:t>
            </a:r>
            <a:r>
              <a:rPr lang="fr-FR" sz="2000" dirty="0" smtClean="0"/>
              <a:t>. </a:t>
            </a:r>
            <a:r>
              <a:rPr lang="fr-FR" sz="2000" dirty="0"/>
              <a:t>Cette difficulté venait de la définition aléatoire de notre programme qui nous sert pour tirer aléatoirement un nombre entre 0 et 36. Notre problème était d’utiliser la variable « n » dans une autre définition du programme et donc on a dû utiliser le mot-clé « global » qui rend accessible la variable « n » dans tout le programme. </a:t>
            </a:r>
          </a:p>
          <a:p>
            <a:r>
              <a:rPr lang="fr-FR" sz="2000" dirty="0"/>
              <a:t>Nous ne connaissions pas la fonction global quand nous avons fais le script et par conséquent il était impossible pour nous d’utiliser la même variable dans plusieurs fonctions.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9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Ce projet nous a permis d’apprendre beaucoup de choses dans des domaines différents, que l’on ne savait pas au préalable donc un grand merci a nos professeurs.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44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du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réalisé sur </a:t>
            </a:r>
            <a:r>
              <a:rPr lang="fr-FR" dirty="0" err="1"/>
              <a:t>Thonny</a:t>
            </a:r>
            <a:r>
              <a:rPr lang="fr-FR" dirty="0"/>
              <a:t> en Python par </a:t>
            </a:r>
            <a:r>
              <a:rPr lang="fr-FR" dirty="0" err="1" smtClean="0"/>
              <a:t>Hammy</a:t>
            </a:r>
            <a:r>
              <a:rPr lang="fr-FR" dirty="0" smtClean="0"/>
              <a:t> de </a:t>
            </a:r>
            <a:r>
              <a:rPr lang="fr-FR" dirty="0"/>
              <a:t>la classe de première 2021-2022 en spécialité NSI.</a:t>
            </a:r>
          </a:p>
        </p:txBody>
      </p:sp>
    </p:spTree>
    <p:extLst>
      <p:ext uri="{BB962C8B-B14F-4D97-AF65-F5344CB8AC3E}">
        <p14:creationId xmlns:p14="http://schemas.microsoft.com/office/powerpoint/2010/main" val="40528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Explication des lignes de </a:t>
            </a:r>
            <a:r>
              <a:rPr lang="fr-FR" dirty="0" smtClean="0"/>
              <a:t>code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61" y="3577391"/>
            <a:ext cx="2705478" cy="571580"/>
          </a:xfrm>
        </p:spPr>
      </p:pic>
    </p:spTree>
    <p:extLst>
      <p:ext uri="{BB962C8B-B14F-4D97-AF65-F5344CB8AC3E}">
        <p14:creationId xmlns:p14="http://schemas.microsoft.com/office/powerpoint/2010/main" val="24566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77" y="3639313"/>
            <a:ext cx="2838846" cy="447737"/>
          </a:xfrm>
        </p:spPr>
      </p:pic>
    </p:spTree>
    <p:extLst>
      <p:ext uri="{BB962C8B-B14F-4D97-AF65-F5344CB8AC3E}">
        <p14:creationId xmlns:p14="http://schemas.microsoft.com/office/powerpoint/2010/main" val="23586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97" y="3058206"/>
            <a:ext cx="4525006" cy="1609950"/>
          </a:xfrm>
        </p:spPr>
      </p:pic>
    </p:spTree>
    <p:extLst>
      <p:ext uri="{BB962C8B-B14F-4D97-AF65-F5344CB8AC3E}">
        <p14:creationId xmlns:p14="http://schemas.microsoft.com/office/powerpoint/2010/main" val="2065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97" y="3553576"/>
            <a:ext cx="3439005" cy="619211"/>
          </a:xfrm>
        </p:spPr>
      </p:pic>
    </p:spTree>
    <p:extLst>
      <p:ext uri="{BB962C8B-B14F-4D97-AF65-F5344CB8AC3E}">
        <p14:creationId xmlns:p14="http://schemas.microsoft.com/office/powerpoint/2010/main" val="16119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34" y="3182049"/>
            <a:ext cx="3448531" cy="1362265"/>
          </a:xfrm>
        </p:spPr>
      </p:pic>
    </p:spTree>
    <p:extLst>
      <p:ext uri="{BB962C8B-B14F-4D97-AF65-F5344CB8AC3E}">
        <p14:creationId xmlns:p14="http://schemas.microsoft.com/office/powerpoint/2010/main" val="10418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55" y="2991522"/>
            <a:ext cx="3143689" cy="1743318"/>
          </a:xfrm>
        </p:spPr>
      </p:pic>
    </p:spTree>
    <p:extLst>
      <p:ext uri="{BB962C8B-B14F-4D97-AF65-F5344CB8AC3E}">
        <p14:creationId xmlns:p14="http://schemas.microsoft.com/office/powerpoint/2010/main" val="28080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32" y="2524732"/>
            <a:ext cx="6706536" cy="2676899"/>
          </a:xfrm>
        </p:spPr>
      </p:pic>
    </p:spTree>
    <p:extLst>
      <p:ext uri="{BB962C8B-B14F-4D97-AF65-F5344CB8AC3E}">
        <p14:creationId xmlns:p14="http://schemas.microsoft.com/office/powerpoint/2010/main" val="13301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165</Words>
  <Application>Microsoft Office PowerPoint</Application>
  <PresentationFormat>Affichage à l'écran (4:3)</PresentationFormat>
  <Paragraphs>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QUIZ</vt:lpstr>
      <vt:lpstr>Présentation du projet</vt:lpstr>
      <vt:lpstr>Explication des lignes de code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Problèmes rencontrés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Livenexx</dc:creator>
  <cp:lastModifiedBy>Utilisateur Windows</cp:lastModifiedBy>
  <cp:revision>4</cp:revision>
  <dcterms:created xsi:type="dcterms:W3CDTF">2006-08-16T00:00:00Z</dcterms:created>
  <dcterms:modified xsi:type="dcterms:W3CDTF">2022-03-24T14:38:50Z</dcterms:modified>
</cp:coreProperties>
</file>