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Encode Sans Condensed Thin" panose="020B0604020202020204" charset="0"/>
      <p:regular r:id="rId20"/>
      <p:bold r:id="rId21"/>
    </p:embeddedFont>
    <p:embeddedFont>
      <p:font typeface="Encode Sans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AhQSXFPYb6jSCnOvvKioTXz20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809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33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46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97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207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945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964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233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839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46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04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53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2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84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2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16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1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1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dirty="0"/>
              <a:t>QUIZZ SUR LES FONCTIONS MATHÉMATIQUES</a:t>
            </a:r>
            <a:endParaRPr dirty="0"/>
          </a:p>
        </p:txBody>
      </p:sp>
      <p:grpSp>
        <p:nvGrpSpPr>
          <p:cNvPr id="28" name="Google Shape;28;p1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29" name="Google Shape;29;p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/>
              <a:t>4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/>
              <a:t>Extraction des données contenues dans le fichier CSV</a:t>
            </a:r>
            <a:endParaRPr/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059" y="1615793"/>
            <a:ext cx="3448531" cy="136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/>
              <a:t>5</a:t>
            </a: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/>
              <a:t>Production des questions aléatoires à partir des données extraites</a:t>
            </a:r>
            <a:endParaRPr/>
          </a:p>
        </p:txBody>
      </p:sp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292" y="1425291"/>
            <a:ext cx="3143689" cy="1743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/>
              <a:t>6</a:t>
            </a:r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4294967295"/>
          </p:nvPr>
        </p:nvSpPr>
        <p:spPr>
          <a:xfrm>
            <a:off x="5763320" y="0"/>
            <a:ext cx="275368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Vérification des réponses des utilisateurs et incrémentation du score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5" y="1496850"/>
            <a:ext cx="5629275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/>
              <a:t>7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/>
              <a:t>Affichage du score final</a:t>
            </a: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75" y="1892137"/>
            <a:ext cx="3057525" cy="80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/>
              <a:t>8</a:t>
            </a:r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4294967295"/>
          </p:nvPr>
        </p:nvSpPr>
        <p:spPr>
          <a:xfrm>
            <a:off x="6836209" y="0"/>
            <a:ext cx="2225598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/>
              <a:t>Programme principale</a:t>
            </a: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34" y="568162"/>
            <a:ext cx="67341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CONCLUSION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PERSPECTIVE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ctrTitle" idx="4294967295"/>
          </p:nvPr>
        </p:nvSpPr>
        <p:spPr>
          <a:xfrm>
            <a:off x="2384425" y="1933575"/>
            <a:ext cx="4375150" cy="12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</a:pPr>
            <a:r>
              <a:rPr lang="fr-FR" sz="3600" b="1" i="0" u="none" strike="noStrike" cap="none" dirty="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MERCI DE VOTRE ATTENTION! </a:t>
            </a:r>
            <a:endParaRPr sz="3600" b="1" i="0" u="none" strike="noStrike" cap="none" dirty="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PRÉSENTATION</a:t>
            </a:r>
            <a:r>
              <a:rPr lang="fr-FR" b="0"/>
              <a:t> </a:t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41" name="Google Shape;41;p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CHOIX DU PROJET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OBJECTIF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APPRENTISSAGE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EXPLICATION DES LIGNES DE CODE</a:t>
            </a:r>
            <a:endParaRPr/>
          </a:p>
        </p:txBody>
      </p:sp>
      <p:grpSp>
        <p:nvGrpSpPr>
          <p:cNvPr id="70" name="Google Shape;70;p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71" name="Google Shape;71;p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/>
              <a:t>1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Importation des modules CSV et random</a:t>
            </a:r>
            <a:endParaRPr sz="2400"/>
          </a:p>
        </p:txBody>
      </p:sp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60" y="2015717"/>
            <a:ext cx="2705478" cy="5715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/>
              <a:t>2</a:t>
            </a:r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sz="2400"/>
              <a:t>Déclaration et initialisation des variables</a:t>
            </a:r>
            <a:endParaRPr sz="2400"/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232" y="2073081"/>
            <a:ext cx="2838846" cy="4477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/>
              <a:t>3</a:t>
            </a: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/>
              <a:t>Déclaration d’un dictionnaire qui stocke quatre clés correspondant à quatre valeurs pour quatre questions</a:t>
            </a:r>
            <a:endParaRPr sz="2400"/>
          </a:p>
        </p:txBody>
      </p:sp>
      <p:pic>
        <p:nvPicPr>
          <p:cNvPr id="96" name="Google Shape;9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533" y="1673062"/>
            <a:ext cx="28194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96974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88</Words>
  <Application>Microsoft Office PowerPoint</Application>
  <PresentationFormat>Affichage à l'écran (16:9)</PresentationFormat>
  <Paragraphs>25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Encode Sans Condensed Thin</vt:lpstr>
      <vt:lpstr>Arial</vt:lpstr>
      <vt:lpstr>Encode Sans</vt:lpstr>
      <vt:lpstr>Laertes template</vt:lpstr>
      <vt:lpstr>QUIZZ SUR LES FONCTIONS MATHÉMATIQUES</vt:lpstr>
      <vt:lpstr>PRÉSENTATION </vt:lpstr>
      <vt:lpstr>CHOIX DU PROJET</vt:lpstr>
      <vt:lpstr>OBJECTIF</vt:lpstr>
      <vt:lpstr>APPRENTISSAGE</vt:lpstr>
      <vt:lpstr>EXPLICATION DES LIGNES DE CODE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PERSPECTIVE</vt:lpstr>
      <vt:lpstr>MERCI DE VOTRE ATTENTION!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 SUR LES FONCTIONS MATHÉMATIQUES</dc:title>
  <cp:lastModifiedBy>Utilisateur Windows</cp:lastModifiedBy>
  <cp:revision>8</cp:revision>
  <dcterms:modified xsi:type="dcterms:W3CDTF">2022-04-29T22:53:49Z</dcterms:modified>
</cp:coreProperties>
</file>