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5" r:id="rId3"/>
    <p:sldId id="296" r:id="rId4"/>
    <p:sldId id="298" r:id="rId5"/>
    <p:sldId id="297" r:id="rId6"/>
    <p:sldId id="299" r:id="rId7"/>
    <p:sldId id="308" r:id="rId8"/>
    <p:sldId id="309" r:id="rId9"/>
    <p:sldId id="300" r:id="rId10"/>
    <p:sldId id="303" r:id="rId11"/>
    <p:sldId id="304" r:id="rId12"/>
    <p:sldId id="305" r:id="rId13"/>
    <p:sldId id="306" r:id="rId14"/>
    <p:sldId id="307" r:id="rId15"/>
  </p:sldIdLst>
  <p:sldSz cx="9144000" cy="5143500" type="screen16x9"/>
  <p:notesSz cx="6858000" cy="9144000"/>
  <p:embeddedFontLst>
    <p:embeddedFont>
      <p:font typeface="Encode Sans Condensed Thin" panose="020B0604020202020204" charset="0"/>
      <p:regular r:id="rId17"/>
      <p:bold r:id="rId18"/>
    </p:embeddedFont>
    <p:embeddedFont>
      <p:font typeface="Encode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C10CB1-0B8A-4461-BEDC-C1B61E8207B3}">
  <a:tblStyle styleId="{0EC10CB1-0B8A-4461-BEDC-C1B61E820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E2ADBB-B701-4FE1-8DC0-B7F9EDC07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82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5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1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1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31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3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0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14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212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8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QUIZ </a:t>
            </a:r>
            <a:r>
              <a:rPr lang="fr-FR" dirty="0"/>
              <a:t>SUR LES FONCTIONS MATHÉMATIQUES</a:t>
            </a:r>
            <a:endParaRPr dirty="0"/>
          </a:p>
        </p:txBody>
      </p:sp>
      <p:grpSp>
        <p:nvGrpSpPr>
          <p:cNvPr id="99" name="Google Shape;99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0" name="Google Shape;100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fr-FR" dirty="0" smtClean="0"/>
              <a:t>Affichage du score final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5" y="1987320"/>
            <a:ext cx="343900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6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6836209" y="0"/>
            <a:ext cx="2225598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fr-FR" dirty="0" smtClean="0"/>
              <a:t>Programme principale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4" y="568162"/>
            <a:ext cx="67341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Problèmes rencontrés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600" dirty="0"/>
              <a:t>Je n’ai pas mis de fonctions dans un premier temps, et il a été dur de les créer pour chaque partie du script et de les relier entres elles</a:t>
            </a:r>
            <a:r>
              <a:rPr lang="fr-FR" sz="1600" dirty="0" smtClean="0"/>
              <a:t>.</a:t>
            </a:r>
          </a:p>
          <a:p>
            <a:pPr lvl="0"/>
            <a:r>
              <a:rPr lang="fr-FR" sz="1600" dirty="0"/>
              <a:t>Je n’ai pas connu la fonction globale quand j’ai fait le script et par conséquent il était impossible pour moi d’utiliser la même variable dans plusieurs fonctions.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483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5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71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ctrTitle" idx="4294967295"/>
          </p:nvPr>
        </p:nvSpPr>
        <p:spPr>
          <a:xfrm>
            <a:off x="0" y="1933575"/>
            <a:ext cx="4375150" cy="1276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3600" dirty="0" smtClean="0">
                <a:solidFill>
                  <a:srgbClr val="F55C21"/>
                </a:solidFill>
              </a:rPr>
              <a:t>MERCI </a:t>
            </a:r>
            <a:r>
              <a:rPr lang="fr-FR" sz="3600" dirty="0">
                <a:solidFill>
                  <a:srgbClr val="F55C21"/>
                </a:solidFill>
              </a:rPr>
              <a:t>DE VOTRE ATTENTION! </a:t>
            </a:r>
            <a:endParaRPr sz="3600" dirty="0">
              <a:solidFill>
                <a:srgbClr val="F55C21"/>
              </a:solidFill>
            </a:endParaRPr>
          </a:p>
        </p:txBody>
      </p:sp>
      <p:grpSp>
        <p:nvGrpSpPr>
          <p:cNvPr id="320" name="Google Shape;320;p36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21" name="Google Shape;321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5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76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</a:t>
            </a:r>
            <a:r>
              <a:rPr lang="fr-FR" dirty="0"/>
              <a:t>ÉSENTATION DU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/>
              <a:t>Projet réalisé sur </a:t>
            </a:r>
            <a:r>
              <a:rPr lang="fr-FR" dirty="0" err="1"/>
              <a:t>Thonny</a:t>
            </a:r>
            <a:r>
              <a:rPr lang="fr-FR" dirty="0"/>
              <a:t> en Python par </a:t>
            </a:r>
            <a:r>
              <a:rPr lang="fr-FR" dirty="0" err="1"/>
              <a:t>Hammy</a:t>
            </a:r>
            <a:r>
              <a:rPr lang="fr-FR" dirty="0"/>
              <a:t> de la classe de première 2021-2022 en spécialité NSI.</a:t>
            </a:r>
          </a:p>
          <a:p>
            <a:pPr marL="762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5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EXPLICATION DES LIGNES DE CODE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1761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Importation des modules CSV et random</a:t>
            </a:r>
            <a:endParaRPr sz="2400" dirty="0"/>
          </a:p>
        </p:txBody>
      </p:sp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0" y="2015717"/>
            <a:ext cx="2705478" cy="571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1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Déclaration et initialisation des variables</a:t>
            </a:r>
            <a:endParaRPr sz="2400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2" y="2073081"/>
            <a:ext cx="2838846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7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 smtClean="0"/>
              <a:t>Extraction des </a:t>
            </a:r>
            <a:r>
              <a:rPr lang="fr-FR" dirty="0"/>
              <a:t>données contenues dans le fichier </a:t>
            </a:r>
            <a:r>
              <a:rPr lang="fr-FR" dirty="0" smtClean="0"/>
              <a:t>CSV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9" y="1615793"/>
            <a:ext cx="344853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fr-FR" dirty="0" smtClean="0"/>
              <a:t>Production des </a:t>
            </a:r>
            <a:r>
              <a:rPr lang="fr-FR" dirty="0"/>
              <a:t>questions aléatoires à partir des données extraites</a:t>
            </a:r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2" y="1425291"/>
            <a:ext cx="314368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fr-FR" dirty="0"/>
              <a:t>Vérification des réponses des utilisateurs et incrémentation du score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6" y="1506350"/>
            <a:ext cx="45148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1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96974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</Words>
  <Application>Microsoft Office PowerPoint</Application>
  <PresentationFormat>Affichage à l'écran (16:9)</PresentationFormat>
  <Paragraphs>24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Encode Sans Condensed Thin</vt:lpstr>
      <vt:lpstr>Encode Sans</vt:lpstr>
      <vt:lpstr>Laertes template</vt:lpstr>
      <vt:lpstr>QUIZ SUR LES FONCTIONS MATHÉMATIQUES</vt:lpstr>
      <vt:lpstr>INTRODUCTION</vt:lpstr>
      <vt:lpstr>PRÉSENTATION DU PROJET</vt:lpstr>
      <vt:lpstr>EXPLICATION DES LIGNES DE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Problèmes rencontrés</vt:lpstr>
      <vt:lpstr>CONCLUSION</vt:lpstr>
      <vt:lpstr>MERCI DE VOTRE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SUR LES FONTIOS MATHEMATIQUES</dc:title>
  <cp:lastModifiedBy>Utilisateur Windows</cp:lastModifiedBy>
  <cp:revision>12</cp:revision>
  <dcterms:modified xsi:type="dcterms:W3CDTF">2022-04-04T07:52:46Z</dcterms:modified>
</cp:coreProperties>
</file>