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95" r:id="rId3"/>
    <p:sldId id="296" r:id="rId4"/>
    <p:sldId id="298" r:id="rId5"/>
    <p:sldId id="297" r:id="rId6"/>
    <p:sldId id="299" r:id="rId7"/>
    <p:sldId id="308" r:id="rId8"/>
    <p:sldId id="309" r:id="rId9"/>
    <p:sldId id="300" r:id="rId10"/>
    <p:sldId id="303" r:id="rId11"/>
    <p:sldId id="304" r:id="rId12"/>
    <p:sldId id="305" r:id="rId13"/>
    <p:sldId id="306" r:id="rId14"/>
    <p:sldId id="307" r:id="rId15"/>
  </p:sldIdLst>
  <p:sldSz cx="9144000" cy="5143500" type="screen16x9"/>
  <p:notesSz cx="6858000" cy="9144000"/>
  <p:embeddedFontLst>
    <p:embeddedFont>
      <p:font typeface="Encode Sans" panose="020B0604020202020204" charset="0"/>
      <p:regular r:id="rId17"/>
      <p:bold r:id="rId18"/>
    </p:embeddedFont>
    <p:embeddedFont>
      <p:font typeface="Encode Sans Condensed Thin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C10CB1-0B8A-4461-BEDC-C1B61E8207B3}">
  <a:tblStyle styleId="{0EC10CB1-0B8A-4461-BEDC-C1B61E8207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E2ADBB-B701-4FE1-8DC0-B7F9EDC07F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2827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338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559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144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016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26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310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033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100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140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212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81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3493950"/>
            <a:ext cx="9144000" cy="164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747300" y="3493900"/>
            <a:ext cx="1649400" cy="164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4044100"/>
            <a:ext cx="9144000" cy="109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4022400" y="4044100"/>
            <a:ext cx="1099200" cy="1099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7272D"/>
              </a:buClr>
              <a:buSzPts val="1800"/>
              <a:buNone/>
              <a:defRPr sz="1800">
                <a:solidFill>
                  <a:srgbClr val="27272D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3527100" y="2474305"/>
            <a:ext cx="2089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diamond" w="med" len="med"/>
            <a:tailEnd type="diamond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11050" y="887200"/>
            <a:ext cx="9155050" cy="4256100"/>
            <a:chOff x="-11050" y="887200"/>
            <a:chExt cx="9155050" cy="4256100"/>
          </a:xfrm>
        </p:grpSpPr>
        <p:cxnSp>
          <p:nvCxnSpPr>
            <p:cNvPr id="29" name="Google Shape;29;p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30" name="Google Shape;30;p5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" name="Google Shape;33;p5"/>
          <p:cNvSpPr/>
          <p:nvPr/>
        </p:nvSpPr>
        <p:spPr>
          <a:xfrm>
            <a:off x="8046600" y="4593700"/>
            <a:ext cx="1097400" cy="54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046600" y="4593850"/>
            <a:ext cx="1097400" cy="54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0" y="4593700"/>
            <a:ext cx="9144000" cy="54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3473700" y="4593700"/>
            <a:ext cx="2196600" cy="54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"/>
              <a:buNone/>
              <a:defRPr sz="1800" b="1">
                <a:solidFill>
                  <a:schemeClr val="lt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Condensed Thin"/>
              <a:buChar char="▪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Encode Sans Condensed Thin"/>
              <a:buChar char="▫"/>
              <a:defRPr sz="2400">
                <a:solidFill>
                  <a:schemeClr val="lt1"/>
                </a:solidFill>
                <a:latin typeface="Encode Sans Condensed Thin"/>
                <a:ea typeface="Encode Sans Condensed Thin"/>
                <a:cs typeface="Encode Sans Condensed Thin"/>
                <a:sym typeface="Encode Sans Condensed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46650" y="4593850"/>
            <a:ext cx="10974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 algn="ctr">
              <a:buNone/>
              <a:defRPr sz="1300" b="1">
                <a:solidFill>
                  <a:schemeClr val="accent4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ctrTitle"/>
          </p:nvPr>
        </p:nvSpPr>
        <p:spPr>
          <a:xfrm>
            <a:off x="984050" y="0"/>
            <a:ext cx="7175700" cy="3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/>
              <a:t>QUIZZ </a:t>
            </a:r>
            <a:r>
              <a:rPr lang="fr-FR" dirty="0"/>
              <a:t>SUR LES FONCTIONS MATHÉMATIQUES</a:t>
            </a:r>
            <a:endParaRPr dirty="0"/>
          </a:p>
        </p:txBody>
      </p:sp>
      <p:grpSp>
        <p:nvGrpSpPr>
          <p:cNvPr id="99" name="Google Shape;99;p13"/>
          <p:cNvGrpSpPr/>
          <p:nvPr/>
        </p:nvGrpSpPr>
        <p:grpSpPr>
          <a:xfrm>
            <a:off x="4131085" y="3900717"/>
            <a:ext cx="881739" cy="835747"/>
            <a:chOff x="5300400" y="3670175"/>
            <a:chExt cx="421300" cy="399325"/>
          </a:xfrm>
        </p:grpSpPr>
        <p:sp>
          <p:nvSpPr>
            <p:cNvPr id="100" name="Google Shape;100;p13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</a:t>
            </a:r>
            <a:endParaRPr dirty="0"/>
          </a:p>
        </p:txBody>
      </p:sp>
      <p:sp>
        <p:nvSpPr>
          <p:cNvPr id="328" name="Google Shape;328;p33"/>
          <p:cNvSpPr txBox="1">
            <a:spLocks noGrp="1"/>
          </p:cNvSpPr>
          <p:nvPr>
            <p:ph type="body" idx="4294967295"/>
          </p:nvPr>
        </p:nvSpPr>
        <p:spPr>
          <a:xfrm>
            <a:off x="4718026" y="0"/>
            <a:ext cx="3798974" cy="45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buNone/>
            </a:pPr>
            <a:r>
              <a:rPr lang="fr-FR" dirty="0" smtClean="0"/>
              <a:t>Affichage du score final</a:t>
            </a:r>
            <a:endParaRPr lang="fr-FR" dirty="0"/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95" y="1987320"/>
            <a:ext cx="3439005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563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7</a:t>
            </a:r>
            <a:endParaRPr dirty="0"/>
          </a:p>
        </p:txBody>
      </p:sp>
      <p:sp>
        <p:nvSpPr>
          <p:cNvPr id="328" name="Google Shape;328;p33"/>
          <p:cNvSpPr txBox="1">
            <a:spLocks noGrp="1"/>
          </p:cNvSpPr>
          <p:nvPr>
            <p:ph type="body" idx="4294967295"/>
          </p:nvPr>
        </p:nvSpPr>
        <p:spPr>
          <a:xfrm>
            <a:off x="6836209" y="0"/>
            <a:ext cx="2225598" cy="45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buNone/>
            </a:pPr>
            <a:r>
              <a:rPr lang="fr-FR" dirty="0" smtClean="0"/>
              <a:t>Programme principale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34" y="568162"/>
            <a:ext cx="67341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8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49600" y="361375"/>
            <a:ext cx="7497000" cy="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Problèmes rencontrés</a:t>
            </a:r>
            <a:endParaRPr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49600" y="1200150"/>
            <a:ext cx="7497000" cy="29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600" dirty="0"/>
              <a:t>Je n’ai pas mis de fonctions dans un premier temps, et il a été dur de les créer pour chaque partie du script et de les relier entres elles</a:t>
            </a:r>
            <a:r>
              <a:rPr lang="fr-FR" sz="1600" dirty="0" smtClean="0"/>
              <a:t>.</a:t>
            </a:r>
          </a:p>
          <a:p>
            <a:pPr lvl="0"/>
            <a:r>
              <a:rPr lang="fr-FR" sz="1600" dirty="0"/>
              <a:t>Je n’ai pas connu la fonction globale quand j’ai fait le script et par conséquent il était impossible pour moi d’utiliser la même variable dans plusieurs fonctions.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548370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4" name="Google Shape;128;p1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5" name="Google Shape;129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0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1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3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9716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>
            <a:spLocks noGrp="1"/>
          </p:cNvSpPr>
          <p:nvPr>
            <p:ph type="ctrTitle" idx="4294967295"/>
          </p:nvPr>
        </p:nvSpPr>
        <p:spPr>
          <a:xfrm>
            <a:off x="0" y="1933575"/>
            <a:ext cx="4375150" cy="12763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sz="3600" dirty="0" smtClean="0">
                <a:solidFill>
                  <a:srgbClr val="F55C21"/>
                </a:solidFill>
              </a:rPr>
              <a:t>MERCI </a:t>
            </a:r>
            <a:r>
              <a:rPr lang="fr-FR" sz="3600" dirty="0">
                <a:solidFill>
                  <a:srgbClr val="F55C21"/>
                </a:solidFill>
              </a:rPr>
              <a:t>DE VOTRE ATTENTION! </a:t>
            </a:r>
            <a:endParaRPr sz="3600" dirty="0">
              <a:solidFill>
                <a:srgbClr val="F55C21"/>
              </a:solidFill>
            </a:endParaRPr>
          </a:p>
        </p:txBody>
      </p:sp>
      <p:grpSp>
        <p:nvGrpSpPr>
          <p:cNvPr id="320" name="Google Shape;320;p36"/>
          <p:cNvGrpSpPr/>
          <p:nvPr/>
        </p:nvGrpSpPr>
        <p:grpSpPr>
          <a:xfrm>
            <a:off x="5397193" y="1023197"/>
            <a:ext cx="2668517" cy="2466838"/>
            <a:chOff x="5975075" y="2327500"/>
            <a:chExt cx="420100" cy="388350"/>
          </a:xfrm>
        </p:grpSpPr>
        <p:sp>
          <p:nvSpPr>
            <p:cNvPr id="321" name="Google Shape;321;p3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F4F5C"/>
                </a:solidFill>
              </a:endParaRPr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4F4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F4F5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548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4" name="Google Shape;128;p1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5" name="Google Shape;129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0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1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3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0769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</a:t>
            </a:r>
            <a:r>
              <a:rPr lang="fr-FR" dirty="0"/>
              <a:t>ÉSENTATION DU PROJET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fr-FR" dirty="0"/>
              <a:t>Projet réalisé sur </a:t>
            </a:r>
            <a:r>
              <a:rPr lang="fr-FR" dirty="0" err="1"/>
              <a:t>Thonny</a:t>
            </a:r>
            <a:r>
              <a:rPr lang="fr-FR" dirty="0"/>
              <a:t> en Python par </a:t>
            </a:r>
            <a:r>
              <a:rPr lang="fr-FR" dirty="0" err="1"/>
              <a:t>Hammy</a:t>
            </a:r>
            <a:r>
              <a:rPr lang="fr-FR" dirty="0"/>
              <a:t> de la classe de première 2021-2022 en spécialité NSI.</a:t>
            </a:r>
          </a:p>
          <a:p>
            <a:pPr marL="762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7513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ctrTitle"/>
          </p:nvPr>
        </p:nvSpPr>
        <p:spPr>
          <a:xfrm>
            <a:off x="1735925" y="1126150"/>
            <a:ext cx="567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EXPLICATION DES LIGNES DE CODE</a:t>
            </a:r>
            <a:endParaRPr dirty="0"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1"/>
          </p:nvPr>
        </p:nvSpPr>
        <p:spPr>
          <a:xfrm>
            <a:off x="1735925" y="2665541"/>
            <a:ext cx="5672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4392102" y="4301022"/>
            <a:ext cx="359234" cy="585619"/>
            <a:chOff x="6730350" y="2315900"/>
            <a:chExt cx="257700" cy="420100"/>
          </a:xfrm>
        </p:grpSpPr>
        <p:sp>
          <p:nvSpPr>
            <p:cNvPr id="129" name="Google Shape;129;p16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71761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  <a:endParaRPr dirty="0"/>
          </a:p>
        </p:txBody>
      </p:sp>
      <p:sp>
        <p:nvSpPr>
          <p:cNvPr id="328" name="Google Shape;328;p33"/>
          <p:cNvSpPr txBox="1">
            <a:spLocks noGrp="1"/>
          </p:cNvSpPr>
          <p:nvPr>
            <p:ph type="body" idx="4294967295"/>
          </p:nvPr>
        </p:nvSpPr>
        <p:spPr>
          <a:xfrm>
            <a:off x="4023300" y="0"/>
            <a:ext cx="4493700" cy="45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Importation des modules CSV et random</a:t>
            </a:r>
            <a:endParaRPr sz="2400" dirty="0"/>
          </a:p>
        </p:txBody>
      </p:sp>
      <p:pic>
        <p:nvPicPr>
          <p:cNvPr id="10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60" y="2015717"/>
            <a:ext cx="2705478" cy="5715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3101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endParaRPr dirty="0"/>
          </a:p>
        </p:txBody>
      </p:sp>
      <p:sp>
        <p:nvSpPr>
          <p:cNvPr id="328" name="Google Shape;328;p33"/>
          <p:cNvSpPr txBox="1">
            <a:spLocks noGrp="1"/>
          </p:cNvSpPr>
          <p:nvPr>
            <p:ph type="body" idx="4294967295"/>
          </p:nvPr>
        </p:nvSpPr>
        <p:spPr>
          <a:xfrm>
            <a:off x="4023300" y="0"/>
            <a:ext cx="4493700" cy="45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 smtClean="0"/>
              <a:t>Déclaration et initialisation des variables</a:t>
            </a:r>
            <a:endParaRPr sz="2400" dirty="0"/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32" y="2073081"/>
            <a:ext cx="2838846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2724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</a:t>
            </a:r>
            <a:endParaRPr dirty="0"/>
          </a:p>
        </p:txBody>
      </p:sp>
      <p:sp>
        <p:nvSpPr>
          <p:cNvPr id="328" name="Google Shape;328;p33"/>
          <p:cNvSpPr txBox="1">
            <a:spLocks noGrp="1"/>
          </p:cNvSpPr>
          <p:nvPr>
            <p:ph type="body" idx="4294967295"/>
          </p:nvPr>
        </p:nvSpPr>
        <p:spPr>
          <a:xfrm>
            <a:off x="4718026" y="0"/>
            <a:ext cx="3798974" cy="45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fr-FR" dirty="0" smtClean="0"/>
              <a:t>Extraction des </a:t>
            </a:r>
            <a:r>
              <a:rPr lang="fr-FR" dirty="0"/>
              <a:t>données contenues dans le fichier </a:t>
            </a:r>
            <a:r>
              <a:rPr lang="fr-FR" dirty="0" smtClean="0"/>
              <a:t>CSV</a:t>
            </a:r>
            <a:endParaRPr lang="fr-FR" dirty="0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59" y="1615793"/>
            <a:ext cx="3448531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16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</a:t>
            </a:r>
            <a:endParaRPr dirty="0"/>
          </a:p>
        </p:txBody>
      </p:sp>
      <p:sp>
        <p:nvSpPr>
          <p:cNvPr id="328" name="Google Shape;328;p33"/>
          <p:cNvSpPr txBox="1">
            <a:spLocks noGrp="1"/>
          </p:cNvSpPr>
          <p:nvPr>
            <p:ph type="body" idx="4294967295"/>
          </p:nvPr>
        </p:nvSpPr>
        <p:spPr>
          <a:xfrm>
            <a:off x="4718026" y="0"/>
            <a:ext cx="3798974" cy="45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buNone/>
            </a:pPr>
            <a:r>
              <a:rPr lang="fr-FR" dirty="0" smtClean="0"/>
              <a:t>Production des </a:t>
            </a:r>
            <a:r>
              <a:rPr lang="fr-FR" dirty="0"/>
              <a:t>questions aléatoires à partir des données extraites</a:t>
            </a:r>
          </a:p>
        </p:txBody>
      </p:sp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2" y="1425291"/>
            <a:ext cx="314368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>
            <a:spLocks noGrp="1"/>
          </p:cNvSpPr>
          <p:nvPr>
            <p:ph type="sldNum" idx="12"/>
          </p:nvPr>
        </p:nvSpPr>
        <p:spPr>
          <a:xfrm>
            <a:off x="4023300" y="4593850"/>
            <a:ext cx="1097400" cy="54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</a:t>
            </a:r>
            <a:endParaRPr dirty="0"/>
          </a:p>
        </p:txBody>
      </p:sp>
      <p:sp>
        <p:nvSpPr>
          <p:cNvPr id="328" name="Google Shape;328;p33"/>
          <p:cNvSpPr txBox="1">
            <a:spLocks noGrp="1"/>
          </p:cNvSpPr>
          <p:nvPr>
            <p:ph type="body" idx="4294967295"/>
          </p:nvPr>
        </p:nvSpPr>
        <p:spPr>
          <a:xfrm>
            <a:off x="4718026" y="0"/>
            <a:ext cx="3798974" cy="45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>
              <a:buNone/>
            </a:pPr>
            <a:r>
              <a:rPr lang="fr-FR" dirty="0"/>
              <a:t>Vérification des réponses des utilisateurs et incrémentation du score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76" y="1506350"/>
            <a:ext cx="4514850" cy="1581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2114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ertes template">
  <a:themeElements>
    <a:clrScheme name="Custom 347">
      <a:dk1>
        <a:srgbClr val="000000"/>
      </a:dk1>
      <a:lt1>
        <a:srgbClr val="FFFFFF"/>
      </a:lt1>
      <a:dk2>
        <a:srgbClr val="696974"/>
      </a:dk2>
      <a:lt2>
        <a:srgbClr val="F3F3F3"/>
      </a:lt2>
      <a:accent1>
        <a:srgbClr val="F55C21"/>
      </a:accent1>
      <a:accent2>
        <a:srgbClr val="BA3B21"/>
      </a:accent2>
      <a:accent3>
        <a:srgbClr val="661201"/>
      </a:accent3>
      <a:accent4>
        <a:srgbClr val="27272D"/>
      </a:accent4>
      <a:accent5>
        <a:srgbClr val="4F4F5C"/>
      </a:accent5>
      <a:accent6>
        <a:srgbClr val="D4D3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150</Words>
  <Application>Microsoft Office PowerPoint</Application>
  <PresentationFormat>Affichage à l'écran (16:9)</PresentationFormat>
  <Paragraphs>24</Paragraphs>
  <Slides>14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Encode Sans</vt:lpstr>
      <vt:lpstr>Encode Sans Condensed Thin</vt:lpstr>
      <vt:lpstr>Laertes template</vt:lpstr>
      <vt:lpstr>QUIZZ SUR LES FONCTIONS MATHÉMATIQUES</vt:lpstr>
      <vt:lpstr>INTRODUCTION</vt:lpstr>
      <vt:lpstr>PRÉSENTATION DU PROJET</vt:lpstr>
      <vt:lpstr>EXPLICATION DES LIGNES DE CODE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Problèmes rencontrés</vt:lpstr>
      <vt:lpstr>CONCLUSION</vt:lpstr>
      <vt:lpstr>MERCI DE VOTRE ATTENTION!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SUR LES FONTIOS MATHEMATIQUES</dc:title>
  <cp:lastModifiedBy>Utilisateur Windows</cp:lastModifiedBy>
  <cp:revision>11</cp:revision>
  <dcterms:modified xsi:type="dcterms:W3CDTF">2022-04-03T14:23:50Z</dcterms:modified>
</cp:coreProperties>
</file>