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2"/>
  </p:sldMasterIdLst>
  <p:notesMasterIdLst>
    <p:notesMasterId r:id="rId16"/>
  </p:notesMasterIdLst>
  <p:sldIdLst>
    <p:sldId id="282" r:id="rId3"/>
    <p:sldId id="257" r:id="rId4"/>
    <p:sldId id="258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81" r:id="rId1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5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90" autoAdjust="0"/>
  </p:normalViewPr>
  <p:slideViewPr>
    <p:cSldViewPr>
      <p:cViewPr>
        <p:scale>
          <a:sx n="66" d="100"/>
          <a:sy n="66" d="100"/>
        </p:scale>
        <p:origin x="150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E22515-47C8-43D8-9D19-D97C12010DF2}" type="doc">
      <dgm:prSet loTypeId="urn:microsoft.com/office/officeart/2005/8/layout/radial5" loCatId="cycle" qsTypeId="urn:microsoft.com/office/officeart/2005/8/quickstyle/3d1" qsCatId="3D" csTypeId="urn:microsoft.com/office/officeart/2005/8/colors/accent0_1" csCatId="mainScheme" phldr="1"/>
      <dgm:spPr/>
      <dgm:t>
        <a:bodyPr/>
        <a:lstStyle/>
        <a:p>
          <a:endParaRPr lang="id-ID"/>
        </a:p>
      </dgm:t>
    </dgm:pt>
    <dgm:pt modelId="{98D1636A-7CA3-41A7-97D6-2E0D62B07107}">
      <dgm:prSet custT="1"/>
      <dgm:spPr/>
      <dgm:t>
        <a:bodyPr/>
        <a:lstStyle/>
        <a:p>
          <a:pPr rtl="0"/>
          <a:r>
            <a:rPr lang="id-ID" sz="1200" noProof="0" smtClean="0"/>
            <a:t>Latar Belakang</a:t>
          </a:r>
          <a:endParaRPr lang="id-ID" sz="1200" noProof="0" dirty="0"/>
        </a:p>
      </dgm:t>
    </dgm:pt>
    <dgm:pt modelId="{904E8871-DBA7-435F-8501-F469EE876789}" type="parTrans" cxnId="{97ED624B-D810-4878-9AED-582B29786BAA}">
      <dgm:prSet/>
      <dgm:spPr/>
      <dgm:t>
        <a:bodyPr/>
        <a:lstStyle/>
        <a:p>
          <a:endParaRPr lang="id-ID">
            <a:solidFill>
              <a:schemeClr val="bg1"/>
            </a:solidFill>
          </a:endParaRPr>
        </a:p>
      </dgm:t>
    </dgm:pt>
    <dgm:pt modelId="{D5D638D7-D33A-4F68-B482-CBE4AC0BCFB9}" type="sibTrans" cxnId="{97ED624B-D810-4878-9AED-582B29786BAA}">
      <dgm:prSet/>
      <dgm:spPr/>
      <dgm:t>
        <a:bodyPr/>
        <a:lstStyle/>
        <a:p>
          <a:endParaRPr lang="id-ID">
            <a:solidFill>
              <a:schemeClr val="bg1"/>
            </a:solidFill>
          </a:endParaRPr>
        </a:p>
      </dgm:t>
    </dgm:pt>
    <dgm:pt modelId="{AEB9D099-26EA-4BAE-BCA7-2F35FC41FB6E}">
      <dgm:prSet custT="1"/>
      <dgm:spPr/>
      <dgm:t>
        <a:bodyPr/>
        <a:lstStyle/>
        <a:p>
          <a:pPr rtl="0"/>
          <a:r>
            <a:rPr lang="en-US" sz="1200" noProof="0" dirty="0" err="1" smtClean="0"/>
            <a:t>Tema</a:t>
          </a:r>
          <a:r>
            <a:rPr lang="en-US" sz="1200" noProof="0" dirty="0" smtClean="0"/>
            <a:t> </a:t>
          </a:r>
          <a:r>
            <a:rPr lang="en-US" sz="1200" noProof="0" dirty="0" err="1" smtClean="0"/>
            <a:t>Sentral</a:t>
          </a:r>
          <a:r>
            <a:rPr lang="en-US" sz="1200" noProof="0" dirty="0" smtClean="0"/>
            <a:t> </a:t>
          </a:r>
          <a:r>
            <a:rPr lang="en-US" sz="1200" noProof="0" dirty="0" err="1" smtClean="0"/>
            <a:t>Masalah</a:t>
          </a:r>
          <a:endParaRPr lang="id-ID" sz="1200" noProof="0" dirty="0"/>
        </a:p>
      </dgm:t>
    </dgm:pt>
    <dgm:pt modelId="{E7C79A5A-A25A-4AA4-85CA-857D61901371}" type="parTrans" cxnId="{A561F639-57EE-4A67-989F-12A441936770}">
      <dgm:prSet/>
      <dgm:spPr/>
      <dgm:t>
        <a:bodyPr/>
        <a:lstStyle/>
        <a:p>
          <a:endParaRPr lang="id-ID">
            <a:solidFill>
              <a:schemeClr val="bg1"/>
            </a:solidFill>
          </a:endParaRPr>
        </a:p>
      </dgm:t>
    </dgm:pt>
    <dgm:pt modelId="{CD1345E2-765B-45CD-A698-BC94F5F7266E}" type="sibTrans" cxnId="{A561F639-57EE-4A67-989F-12A441936770}">
      <dgm:prSet/>
      <dgm:spPr/>
      <dgm:t>
        <a:bodyPr/>
        <a:lstStyle/>
        <a:p>
          <a:endParaRPr lang="id-ID">
            <a:solidFill>
              <a:schemeClr val="bg1"/>
            </a:solidFill>
          </a:endParaRPr>
        </a:p>
      </dgm:t>
    </dgm:pt>
    <dgm:pt modelId="{CF676219-5737-4E8E-BA77-929596F59DFD}">
      <dgm:prSet custT="1"/>
      <dgm:spPr/>
      <dgm:t>
        <a:bodyPr/>
        <a:lstStyle/>
        <a:p>
          <a:pPr rtl="0"/>
          <a:r>
            <a:rPr lang="en-US" sz="1200" noProof="0" dirty="0" err="1" smtClean="0"/>
            <a:t>Identifikasi</a:t>
          </a:r>
          <a:r>
            <a:rPr lang="en-US" sz="1200" noProof="0" dirty="0" smtClean="0"/>
            <a:t> </a:t>
          </a:r>
          <a:r>
            <a:rPr lang="en-US" sz="1200" noProof="0" dirty="0" err="1" smtClean="0"/>
            <a:t>Masalah</a:t>
          </a:r>
          <a:endParaRPr lang="id-ID" sz="1200" noProof="0" dirty="0"/>
        </a:p>
      </dgm:t>
    </dgm:pt>
    <dgm:pt modelId="{72FEC3C3-CE2F-4561-A5ED-54DF6A560081}" type="parTrans" cxnId="{41074010-4D7C-40CC-8C23-809C9B207910}">
      <dgm:prSet/>
      <dgm:spPr/>
      <dgm:t>
        <a:bodyPr/>
        <a:lstStyle/>
        <a:p>
          <a:endParaRPr lang="id-ID">
            <a:solidFill>
              <a:schemeClr val="bg1"/>
            </a:solidFill>
          </a:endParaRPr>
        </a:p>
      </dgm:t>
    </dgm:pt>
    <dgm:pt modelId="{65E24727-3406-400C-9FC8-862A7C047631}" type="sibTrans" cxnId="{41074010-4D7C-40CC-8C23-809C9B207910}">
      <dgm:prSet/>
      <dgm:spPr/>
      <dgm:t>
        <a:bodyPr/>
        <a:lstStyle/>
        <a:p>
          <a:endParaRPr lang="id-ID">
            <a:solidFill>
              <a:schemeClr val="bg1"/>
            </a:solidFill>
          </a:endParaRPr>
        </a:p>
      </dgm:t>
    </dgm:pt>
    <dgm:pt modelId="{486A49B3-5016-4A8F-B90D-1F9F85DCEC24}">
      <dgm:prSet custT="1"/>
      <dgm:spPr/>
      <dgm:t>
        <a:bodyPr/>
        <a:lstStyle/>
        <a:p>
          <a:pPr rtl="0"/>
          <a:r>
            <a:rPr lang="en-US" sz="1200" noProof="0" smtClean="0"/>
            <a:t>Tujuan Peneltian</a:t>
          </a:r>
          <a:endParaRPr lang="id-ID" sz="1200" noProof="0" dirty="0"/>
        </a:p>
      </dgm:t>
    </dgm:pt>
    <dgm:pt modelId="{A0007B2E-02BE-4B09-BD4B-D2C0521D4917}" type="parTrans" cxnId="{93766329-00F5-4BAF-99C4-CF68BA3418F8}">
      <dgm:prSet/>
      <dgm:spPr/>
      <dgm:t>
        <a:bodyPr/>
        <a:lstStyle/>
        <a:p>
          <a:endParaRPr lang="id-ID">
            <a:solidFill>
              <a:schemeClr val="bg1"/>
            </a:solidFill>
          </a:endParaRPr>
        </a:p>
      </dgm:t>
    </dgm:pt>
    <dgm:pt modelId="{09EF905B-BC42-4043-9B6C-83F7E156FA4F}" type="sibTrans" cxnId="{93766329-00F5-4BAF-99C4-CF68BA3418F8}">
      <dgm:prSet/>
      <dgm:spPr/>
      <dgm:t>
        <a:bodyPr/>
        <a:lstStyle/>
        <a:p>
          <a:endParaRPr lang="id-ID">
            <a:solidFill>
              <a:schemeClr val="bg1"/>
            </a:solidFill>
          </a:endParaRPr>
        </a:p>
      </dgm:t>
    </dgm:pt>
    <dgm:pt modelId="{CB2587AB-8F6F-4271-B3CD-161D632D28B4}">
      <dgm:prSet custT="1"/>
      <dgm:spPr/>
      <dgm:t>
        <a:bodyPr/>
        <a:lstStyle/>
        <a:p>
          <a:pPr rtl="0"/>
          <a:r>
            <a:rPr lang="en-US" sz="1200" noProof="0" dirty="0" err="1" smtClean="0"/>
            <a:t>Metodologi</a:t>
          </a:r>
          <a:r>
            <a:rPr lang="en-US" sz="1200" noProof="0" dirty="0" smtClean="0"/>
            <a:t> </a:t>
          </a:r>
          <a:r>
            <a:rPr lang="en-US" sz="1200" noProof="0" dirty="0" err="1" smtClean="0"/>
            <a:t>Peneltian</a:t>
          </a:r>
          <a:endParaRPr lang="id-ID" sz="1200" noProof="0" dirty="0"/>
        </a:p>
      </dgm:t>
    </dgm:pt>
    <dgm:pt modelId="{31CA11A5-429B-47D4-B23A-D8CC3B1BB5B3}" type="parTrans" cxnId="{0BC97AF9-B307-4696-966C-BAE183FCD37F}">
      <dgm:prSet/>
      <dgm:spPr/>
      <dgm:t>
        <a:bodyPr/>
        <a:lstStyle/>
        <a:p>
          <a:endParaRPr lang="id-ID">
            <a:solidFill>
              <a:schemeClr val="bg1"/>
            </a:solidFill>
          </a:endParaRPr>
        </a:p>
      </dgm:t>
    </dgm:pt>
    <dgm:pt modelId="{043DFE0C-C1DA-4752-A42F-18F107AFDBCF}" type="sibTrans" cxnId="{0BC97AF9-B307-4696-966C-BAE183FCD37F}">
      <dgm:prSet/>
      <dgm:spPr/>
      <dgm:t>
        <a:bodyPr/>
        <a:lstStyle/>
        <a:p>
          <a:endParaRPr lang="id-ID">
            <a:solidFill>
              <a:schemeClr val="bg1"/>
            </a:solidFill>
          </a:endParaRPr>
        </a:p>
      </dgm:t>
    </dgm:pt>
    <dgm:pt modelId="{826171B9-FD7F-46E6-BF68-D76CB5E05A23}">
      <dgm:prSet custT="1"/>
      <dgm:spPr/>
      <dgm:t>
        <a:bodyPr/>
        <a:lstStyle/>
        <a:p>
          <a:pPr rtl="0"/>
          <a:r>
            <a:rPr lang="en-US" sz="1200" b="0" cap="none" spc="0" noProof="0" dirty="0" err="1" smtClean="0">
              <a:ln w="0"/>
              <a:effectLst/>
            </a:rPr>
            <a:t>Daftar</a:t>
          </a:r>
          <a:r>
            <a:rPr lang="en-US" sz="1200" b="0" cap="none" spc="0" noProof="0" dirty="0" smtClean="0">
              <a:ln w="0"/>
              <a:effectLst/>
            </a:rPr>
            <a:t> Isi</a:t>
          </a:r>
          <a:endParaRPr lang="id-ID" sz="1200" b="0" cap="none" spc="0" noProof="0" dirty="0">
            <a:ln w="0"/>
            <a:effectLst/>
          </a:endParaRPr>
        </a:p>
      </dgm:t>
    </dgm:pt>
    <dgm:pt modelId="{E8342C3A-1C3D-4038-BEC2-793552B3F709}" type="parTrans" cxnId="{CA252F11-4D9C-4D87-9BB1-874D27B0A849}">
      <dgm:prSet/>
      <dgm:spPr/>
      <dgm:t>
        <a:bodyPr/>
        <a:lstStyle/>
        <a:p>
          <a:endParaRPr lang="id-ID">
            <a:solidFill>
              <a:schemeClr val="bg1"/>
            </a:solidFill>
          </a:endParaRPr>
        </a:p>
      </dgm:t>
    </dgm:pt>
    <dgm:pt modelId="{7EEFD89B-D8E5-4538-8CBB-B2601DD0D9C4}" type="sibTrans" cxnId="{CA252F11-4D9C-4D87-9BB1-874D27B0A849}">
      <dgm:prSet/>
      <dgm:spPr/>
      <dgm:t>
        <a:bodyPr/>
        <a:lstStyle/>
        <a:p>
          <a:endParaRPr lang="id-ID">
            <a:solidFill>
              <a:schemeClr val="bg1"/>
            </a:solidFill>
          </a:endParaRPr>
        </a:p>
      </dgm:t>
    </dgm:pt>
    <dgm:pt modelId="{E851F067-F2DE-4CCF-B4D8-26CFE0DDCBD2}">
      <dgm:prSet custT="1"/>
      <dgm:spPr/>
      <dgm:t>
        <a:bodyPr/>
        <a:lstStyle/>
        <a:p>
          <a:pPr rtl="0"/>
          <a:r>
            <a:rPr lang="en-US" sz="1200" noProof="0" dirty="0" err="1" smtClean="0"/>
            <a:t>Komponen</a:t>
          </a:r>
          <a:r>
            <a:rPr lang="en-US" sz="1200" noProof="0" dirty="0" smtClean="0"/>
            <a:t> </a:t>
          </a:r>
          <a:r>
            <a:rPr lang="en-US" sz="1200" noProof="0" dirty="0" err="1" smtClean="0"/>
            <a:t>utama</a:t>
          </a:r>
          <a:r>
            <a:rPr lang="en-US" sz="1200" noProof="0" dirty="0" smtClean="0"/>
            <a:t> </a:t>
          </a:r>
          <a:r>
            <a:rPr lang="en-US" sz="1200" noProof="0" dirty="0" err="1" smtClean="0"/>
            <a:t>pati</a:t>
          </a:r>
          <a:endParaRPr lang="id-ID" sz="1200" noProof="0" dirty="0"/>
        </a:p>
      </dgm:t>
    </dgm:pt>
    <dgm:pt modelId="{EC8D2D27-30B5-4BC1-AE61-ABFCA3194D7E}" type="parTrans" cxnId="{2C764570-5BEE-4916-A75C-6E20BD329D4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DE790C2-F76E-4D9B-BC1B-716AF31785C9}" type="sibTrans" cxnId="{2C764570-5BEE-4916-A75C-6E20BD329D4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D94D245-4CD9-48BA-8C7C-E2CD402B41FC}">
      <dgm:prSet custT="1"/>
      <dgm:spPr/>
      <dgm:t>
        <a:bodyPr/>
        <a:lstStyle/>
        <a:p>
          <a:pPr rtl="0"/>
          <a:r>
            <a:rPr lang="en-US" sz="1200" noProof="0" smtClean="0"/>
            <a:t>Perubahan pada pati</a:t>
          </a:r>
          <a:endParaRPr lang="id-ID" sz="1200" noProof="0" dirty="0"/>
        </a:p>
      </dgm:t>
    </dgm:pt>
    <dgm:pt modelId="{ACB45892-AED6-4E58-B48A-99658BC81B7E}" type="parTrans" cxnId="{842B4FF7-82C8-4375-A2BB-161AE1A8A02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8C38B65-A0BA-49C0-A879-2B6B8FC88755}" type="sibTrans" cxnId="{842B4FF7-82C8-4375-A2BB-161AE1A8A02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0A50CE2-19D9-4B4D-A728-429C5DD5A52C}">
      <dgm:prSet custT="1"/>
      <dgm:spPr/>
      <dgm:t>
        <a:bodyPr/>
        <a:lstStyle/>
        <a:p>
          <a:pPr rtl="0"/>
          <a:r>
            <a:rPr lang="en-US" sz="1200" noProof="0" smtClean="0"/>
            <a:t>Variasi percobaan</a:t>
          </a:r>
          <a:endParaRPr lang="id-ID" sz="1200" noProof="0" dirty="0"/>
        </a:p>
      </dgm:t>
    </dgm:pt>
    <dgm:pt modelId="{5E42422D-E529-420D-9EB1-5346B0BC4ECA}" type="parTrans" cxnId="{1731F4EB-15B3-4405-BA58-77423B3FF9A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9AF60C4-A7E6-499B-A100-042ED13FD772}" type="sibTrans" cxnId="{1731F4EB-15B3-4405-BA58-77423B3FF9A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E78A20F-BCDB-46B8-AA52-FCC95DF825D1}">
      <dgm:prSet custT="1"/>
      <dgm:spPr/>
      <dgm:t>
        <a:bodyPr/>
        <a:lstStyle/>
        <a:p>
          <a:pPr rtl="0"/>
          <a:r>
            <a:rPr lang="en-US" sz="1200" noProof="0" dirty="0" err="1" smtClean="0"/>
            <a:t>Analisa</a:t>
          </a:r>
          <a:endParaRPr lang="id-ID" sz="1200" noProof="0" dirty="0"/>
        </a:p>
      </dgm:t>
    </dgm:pt>
    <dgm:pt modelId="{3B4B2CD6-6D34-4ADC-AAA9-2AF0C5046458}" type="parTrans" cxnId="{7FB6A747-2032-42B4-827B-294B73B2936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31FE104-A651-4868-8E01-E9CD7A5F8405}" type="sibTrans" cxnId="{7FB6A747-2032-42B4-827B-294B73B2936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366BA22-00C5-4C07-86CE-195E9F712F04}" type="pres">
      <dgm:prSet presAssocID="{DAE22515-47C8-43D8-9D19-D97C12010DF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99F38B-9277-4CDA-B7AD-46CE3C90497A}" type="pres">
      <dgm:prSet presAssocID="{826171B9-FD7F-46E6-BF68-D76CB5E05A23}" presName="centerShape" presStyleLbl="node0" presStyleIdx="0" presStyleCnt="1" custScaleX="119178" custScaleY="113111"/>
      <dgm:spPr/>
      <dgm:t>
        <a:bodyPr/>
        <a:lstStyle/>
        <a:p>
          <a:endParaRPr lang="en-US"/>
        </a:p>
      </dgm:t>
    </dgm:pt>
    <dgm:pt modelId="{35C02311-655E-4CE5-8B19-EA79519249D9}" type="pres">
      <dgm:prSet presAssocID="{904E8871-DBA7-435F-8501-F469EE876789}" presName="parTrans" presStyleLbl="sibTrans2D1" presStyleIdx="0" presStyleCnt="9"/>
      <dgm:spPr/>
      <dgm:t>
        <a:bodyPr/>
        <a:lstStyle/>
        <a:p>
          <a:endParaRPr lang="en-US"/>
        </a:p>
      </dgm:t>
    </dgm:pt>
    <dgm:pt modelId="{83259E07-99EF-4AC8-96E2-986252B00AE5}" type="pres">
      <dgm:prSet presAssocID="{904E8871-DBA7-435F-8501-F469EE876789}" presName="connectorText" presStyleLbl="sibTrans2D1" presStyleIdx="0" presStyleCnt="9"/>
      <dgm:spPr/>
      <dgm:t>
        <a:bodyPr/>
        <a:lstStyle/>
        <a:p>
          <a:endParaRPr lang="en-US"/>
        </a:p>
      </dgm:t>
    </dgm:pt>
    <dgm:pt modelId="{A21A14F8-0DEB-465D-82DB-D214F8B7BD4C}" type="pres">
      <dgm:prSet presAssocID="{98D1636A-7CA3-41A7-97D6-2E0D62B07107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76B2A0-66A1-4270-BB2C-CE25B9F9BAD4}" type="pres">
      <dgm:prSet presAssocID="{E7C79A5A-A25A-4AA4-85CA-857D61901371}" presName="parTrans" presStyleLbl="sibTrans2D1" presStyleIdx="1" presStyleCnt="9"/>
      <dgm:spPr/>
      <dgm:t>
        <a:bodyPr/>
        <a:lstStyle/>
        <a:p>
          <a:endParaRPr lang="en-US"/>
        </a:p>
      </dgm:t>
    </dgm:pt>
    <dgm:pt modelId="{C45D104D-9BE6-41F3-8135-55D67B6CCD38}" type="pres">
      <dgm:prSet presAssocID="{E7C79A5A-A25A-4AA4-85CA-857D61901371}" presName="connectorText" presStyleLbl="sibTrans2D1" presStyleIdx="1" presStyleCnt="9"/>
      <dgm:spPr/>
      <dgm:t>
        <a:bodyPr/>
        <a:lstStyle/>
        <a:p>
          <a:endParaRPr lang="en-US"/>
        </a:p>
      </dgm:t>
    </dgm:pt>
    <dgm:pt modelId="{61B6CBB2-1CA7-4A10-B65D-6F457E2A4DD4}" type="pres">
      <dgm:prSet presAssocID="{AEB9D099-26EA-4BAE-BCA7-2F35FC41FB6E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9DE5D6-F893-45EF-A61E-370BA9FBA744}" type="pres">
      <dgm:prSet presAssocID="{72FEC3C3-CE2F-4561-A5ED-54DF6A560081}" presName="parTrans" presStyleLbl="sibTrans2D1" presStyleIdx="2" presStyleCnt="9"/>
      <dgm:spPr/>
      <dgm:t>
        <a:bodyPr/>
        <a:lstStyle/>
        <a:p>
          <a:endParaRPr lang="en-US"/>
        </a:p>
      </dgm:t>
    </dgm:pt>
    <dgm:pt modelId="{578BE4DD-8771-4B26-8053-5D36891B88DD}" type="pres">
      <dgm:prSet presAssocID="{72FEC3C3-CE2F-4561-A5ED-54DF6A560081}" presName="connectorText" presStyleLbl="sibTrans2D1" presStyleIdx="2" presStyleCnt="9"/>
      <dgm:spPr/>
      <dgm:t>
        <a:bodyPr/>
        <a:lstStyle/>
        <a:p>
          <a:endParaRPr lang="en-US"/>
        </a:p>
      </dgm:t>
    </dgm:pt>
    <dgm:pt modelId="{C493ED7A-6550-4A46-9095-45D7DE7267BD}" type="pres">
      <dgm:prSet presAssocID="{CF676219-5737-4E8E-BA77-929596F59DFD}" presName="node" presStyleLbl="node1" presStyleIdx="2" presStyleCnt="9" custScaleX="1228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C2433-7BEC-40DC-866D-CD8094C51B0A}" type="pres">
      <dgm:prSet presAssocID="{A0007B2E-02BE-4B09-BD4B-D2C0521D4917}" presName="parTrans" presStyleLbl="sibTrans2D1" presStyleIdx="3" presStyleCnt="9"/>
      <dgm:spPr/>
      <dgm:t>
        <a:bodyPr/>
        <a:lstStyle/>
        <a:p>
          <a:endParaRPr lang="en-US"/>
        </a:p>
      </dgm:t>
    </dgm:pt>
    <dgm:pt modelId="{E3CACAA5-FEC4-415A-8A26-688CEABC2E6B}" type="pres">
      <dgm:prSet presAssocID="{A0007B2E-02BE-4B09-BD4B-D2C0521D4917}" presName="connectorText" presStyleLbl="sibTrans2D1" presStyleIdx="3" presStyleCnt="9"/>
      <dgm:spPr/>
      <dgm:t>
        <a:bodyPr/>
        <a:lstStyle/>
        <a:p>
          <a:endParaRPr lang="en-US"/>
        </a:p>
      </dgm:t>
    </dgm:pt>
    <dgm:pt modelId="{7E3ACBB3-6D1D-46A8-82D7-783EA6B54BF7}" type="pres">
      <dgm:prSet presAssocID="{486A49B3-5016-4A8F-B90D-1F9F85DCEC24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CD0EDA-8484-497E-8F4C-DB1C10C83298}" type="pres">
      <dgm:prSet presAssocID="{31CA11A5-429B-47D4-B23A-D8CC3B1BB5B3}" presName="parTrans" presStyleLbl="sibTrans2D1" presStyleIdx="4" presStyleCnt="9"/>
      <dgm:spPr/>
      <dgm:t>
        <a:bodyPr/>
        <a:lstStyle/>
        <a:p>
          <a:endParaRPr lang="en-US"/>
        </a:p>
      </dgm:t>
    </dgm:pt>
    <dgm:pt modelId="{AF1ADBF3-EAF2-42CD-9DD3-E8C877B162BF}" type="pres">
      <dgm:prSet presAssocID="{31CA11A5-429B-47D4-B23A-D8CC3B1BB5B3}" presName="connectorText" presStyleLbl="sibTrans2D1" presStyleIdx="4" presStyleCnt="9"/>
      <dgm:spPr/>
      <dgm:t>
        <a:bodyPr/>
        <a:lstStyle/>
        <a:p>
          <a:endParaRPr lang="en-US"/>
        </a:p>
      </dgm:t>
    </dgm:pt>
    <dgm:pt modelId="{5B974F7E-5B02-4462-86ED-15852CD6AB4D}" type="pres">
      <dgm:prSet presAssocID="{CB2587AB-8F6F-4271-B3CD-161D632D28B4}" presName="node" presStyleLbl="node1" presStyleIdx="4" presStyleCnt="9" custScaleX="1077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9AAB7B-0185-4235-8C3E-FB6EE8EC8AE5}" type="pres">
      <dgm:prSet presAssocID="{EC8D2D27-30B5-4BC1-AE61-ABFCA3194D7E}" presName="parTrans" presStyleLbl="sibTrans2D1" presStyleIdx="5" presStyleCnt="9"/>
      <dgm:spPr/>
      <dgm:t>
        <a:bodyPr/>
        <a:lstStyle/>
        <a:p>
          <a:endParaRPr lang="en-US"/>
        </a:p>
      </dgm:t>
    </dgm:pt>
    <dgm:pt modelId="{909F9E96-0F6C-45E1-89B2-3B0EAF08A041}" type="pres">
      <dgm:prSet presAssocID="{EC8D2D27-30B5-4BC1-AE61-ABFCA3194D7E}" presName="connectorText" presStyleLbl="sibTrans2D1" presStyleIdx="5" presStyleCnt="9"/>
      <dgm:spPr/>
      <dgm:t>
        <a:bodyPr/>
        <a:lstStyle/>
        <a:p>
          <a:endParaRPr lang="en-US"/>
        </a:p>
      </dgm:t>
    </dgm:pt>
    <dgm:pt modelId="{7210A56D-5906-43C0-B370-B99B122C869F}" type="pres">
      <dgm:prSet presAssocID="{E851F067-F2DE-4CCF-B4D8-26CFE0DDCBD2}" presName="node" presStyleLbl="node1" presStyleIdx="5" presStyleCnt="9" custScaleX="1181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3C6BF1-B4D4-47A4-A47A-7B3120FCB6E2}" type="pres">
      <dgm:prSet presAssocID="{ACB45892-AED6-4E58-B48A-99658BC81B7E}" presName="parTrans" presStyleLbl="sibTrans2D1" presStyleIdx="6" presStyleCnt="9"/>
      <dgm:spPr/>
      <dgm:t>
        <a:bodyPr/>
        <a:lstStyle/>
        <a:p>
          <a:endParaRPr lang="en-US"/>
        </a:p>
      </dgm:t>
    </dgm:pt>
    <dgm:pt modelId="{CFA156B6-87AC-4AE8-95CD-DA04198E3731}" type="pres">
      <dgm:prSet presAssocID="{ACB45892-AED6-4E58-B48A-99658BC81B7E}" presName="connectorText" presStyleLbl="sibTrans2D1" presStyleIdx="6" presStyleCnt="9"/>
      <dgm:spPr/>
      <dgm:t>
        <a:bodyPr/>
        <a:lstStyle/>
        <a:p>
          <a:endParaRPr lang="en-US"/>
        </a:p>
      </dgm:t>
    </dgm:pt>
    <dgm:pt modelId="{6435914A-BA5F-4CBC-ADDB-E36EBEF141C6}" type="pres">
      <dgm:prSet presAssocID="{7D94D245-4CD9-48BA-8C7C-E2CD402B41FC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62AC86-CE15-47B9-9C82-1513404C5C7E}" type="pres">
      <dgm:prSet presAssocID="{5E42422D-E529-420D-9EB1-5346B0BC4ECA}" presName="parTrans" presStyleLbl="sibTrans2D1" presStyleIdx="7" presStyleCnt="9"/>
      <dgm:spPr/>
      <dgm:t>
        <a:bodyPr/>
        <a:lstStyle/>
        <a:p>
          <a:endParaRPr lang="en-US"/>
        </a:p>
      </dgm:t>
    </dgm:pt>
    <dgm:pt modelId="{360AAE8C-4491-44B0-9A81-C2EC31E713A5}" type="pres">
      <dgm:prSet presAssocID="{5E42422D-E529-420D-9EB1-5346B0BC4ECA}" presName="connectorText" presStyleLbl="sibTrans2D1" presStyleIdx="7" presStyleCnt="9"/>
      <dgm:spPr/>
      <dgm:t>
        <a:bodyPr/>
        <a:lstStyle/>
        <a:p>
          <a:endParaRPr lang="en-US"/>
        </a:p>
      </dgm:t>
    </dgm:pt>
    <dgm:pt modelId="{51051472-E3D4-4E62-B504-AFB97D2B4E3E}" type="pres">
      <dgm:prSet presAssocID="{60A50CE2-19D9-4B4D-A728-429C5DD5A52C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38E4A2-DE2A-4433-86C2-3CE9939B0866}" type="pres">
      <dgm:prSet presAssocID="{3B4B2CD6-6D34-4ADC-AAA9-2AF0C5046458}" presName="parTrans" presStyleLbl="sibTrans2D1" presStyleIdx="8" presStyleCnt="9"/>
      <dgm:spPr/>
      <dgm:t>
        <a:bodyPr/>
        <a:lstStyle/>
        <a:p>
          <a:endParaRPr lang="en-US"/>
        </a:p>
      </dgm:t>
    </dgm:pt>
    <dgm:pt modelId="{F62A4FFA-899B-48DF-8135-3A24EE6064CE}" type="pres">
      <dgm:prSet presAssocID="{3B4B2CD6-6D34-4ADC-AAA9-2AF0C5046458}" presName="connectorText" presStyleLbl="sibTrans2D1" presStyleIdx="8" presStyleCnt="9"/>
      <dgm:spPr/>
      <dgm:t>
        <a:bodyPr/>
        <a:lstStyle/>
        <a:p>
          <a:endParaRPr lang="en-US"/>
        </a:p>
      </dgm:t>
    </dgm:pt>
    <dgm:pt modelId="{CA511403-16B5-459A-8D8D-ED2344B0AC72}" type="pres">
      <dgm:prSet presAssocID="{BE78A20F-BCDB-46B8-AA52-FCC95DF825D1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417390-D428-48BF-A7CC-31FC1C935959}" type="presOf" srcId="{CF676219-5737-4E8E-BA77-929596F59DFD}" destId="{C493ED7A-6550-4A46-9095-45D7DE7267BD}" srcOrd="0" destOrd="0" presId="urn:microsoft.com/office/officeart/2005/8/layout/radial5"/>
    <dgm:cxn modelId="{93766329-00F5-4BAF-99C4-CF68BA3418F8}" srcId="{826171B9-FD7F-46E6-BF68-D76CB5E05A23}" destId="{486A49B3-5016-4A8F-B90D-1F9F85DCEC24}" srcOrd="3" destOrd="0" parTransId="{A0007B2E-02BE-4B09-BD4B-D2C0521D4917}" sibTransId="{09EF905B-BC42-4043-9B6C-83F7E156FA4F}"/>
    <dgm:cxn modelId="{C285D504-4B01-4C16-AF4C-227F4102E853}" type="presOf" srcId="{486A49B3-5016-4A8F-B90D-1F9F85DCEC24}" destId="{7E3ACBB3-6D1D-46A8-82D7-783EA6B54BF7}" srcOrd="0" destOrd="0" presId="urn:microsoft.com/office/officeart/2005/8/layout/radial5"/>
    <dgm:cxn modelId="{93BD62F5-98B2-4F87-B314-E63570F38F69}" type="presOf" srcId="{E7C79A5A-A25A-4AA4-85CA-857D61901371}" destId="{C45D104D-9BE6-41F3-8135-55D67B6CCD38}" srcOrd="1" destOrd="0" presId="urn:microsoft.com/office/officeart/2005/8/layout/radial5"/>
    <dgm:cxn modelId="{A561F639-57EE-4A67-989F-12A441936770}" srcId="{826171B9-FD7F-46E6-BF68-D76CB5E05A23}" destId="{AEB9D099-26EA-4BAE-BCA7-2F35FC41FB6E}" srcOrd="1" destOrd="0" parTransId="{E7C79A5A-A25A-4AA4-85CA-857D61901371}" sibTransId="{CD1345E2-765B-45CD-A698-BC94F5F7266E}"/>
    <dgm:cxn modelId="{BC781584-1D54-4E5B-AE85-023B81F04AE8}" type="presOf" srcId="{EC8D2D27-30B5-4BC1-AE61-ABFCA3194D7E}" destId="{809AAB7B-0185-4235-8C3E-FB6EE8EC8AE5}" srcOrd="0" destOrd="0" presId="urn:microsoft.com/office/officeart/2005/8/layout/radial5"/>
    <dgm:cxn modelId="{37AD53CC-EDC4-4F83-8993-1ACEA6D89C6D}" type="presOf" srcId="{3B4B2CD6-6D34-4ADC-AAA9-2AF0C5046458}" destId="{F62A4FFA-899B-48DF-8135-3A24EE6064CE}" srcOrd="1" destOrd="0" presId="urn:microsoft.com/office/officeart/2005/8/layout/radial5"/>
    <dgm:cxn modelId="{EC930696-552C-4D3A-A7BC-702CB98CF3FD}" type="presOf" srcId="{5E42422D-E529-420D-9EB1-5346B0BC4ECA}" destId="{360AAE8C-4491-44B0-9A81-C2EC31E713A5}" srcOrd="1" destOrd="0" presId="urn:microsoft.com/office/officeart/2005/8/layout/radial5"/>
    <dgm:cxn modelId="{1731F4EB-15B3-4405-BA58-77423B3FF9AB}" srcId="{826171B9-FD7F-46E6-BF68-D76CB5E05A23}" destId="{60A50CE2-19D9-4B4D-A728-429C5DD5A52C}" srcOrd="7" destOrd="0" parTransId="{5E42422D-E529-420D-9EB1-5346B0BC4ECA}" sibTransId="{09AF60C4-A7E6-499B-A100-042ED13FD772}"/>
    <dgm:cxn modelId="{004DF408-CE0E-4821-AE8A-C442BDCE952A}" type="presOf" srcId="{AEB9D099-26EA-4BAE-BCA7-2F35FC41FB6E}" destId="{61B6CBB2-1CA7-4A10-B65D-6F457E2A4DD4}" srcOrd="0" destOrd="0" presId="urn:microsoft.com/office/officeart/2005/8/layout/radial5"/>
    <dgm:cxn modelId="{6387608B-7350-4B8C-ABFC-BC299A577E09}" type="presOf" srcId="{904E8871-DBA7-435F-8501-F469EE876789}" destId="{83259E07-99EF-4AC8-96E2-986252B00AE5}" srcOrd="1" destOrd="0" presId="urn:microsoft.com/office/officeart/2005/8/layout/radial5"/>
    <dgm:cxn modelId="{43C93374-635E-46AF-9174-E7409DADBD00}" type="presOf" srcId="{60A50CE2-19D9-4B4D-A728-429C5DD5A52C}" destId="{51051472-E3D4-4E62-B504-AFB97D2B4E3E}" srcOrd="0" destOrd="0" presId="urn:microsoft.com/office/officeart/2005/8/layout/radial5"/>
    <dgm:cxn modelId="{B794BDD5-A544-486E-894C-C1FBF4DB1F4E}" type="presOf" srcId="{A0007B2E-02BE-4B09-BD4B-D2C0521D4917}" destId="{E3CACAA5-FEC4-415A-8A26-688CEABC2E6B}" srcOrd="1" destOrd="0" presId="urn:microsoft.com/office/officeart/2005/8/layout/radial5"/>
    <dgm:cxn modelId="{4B2BFB0B-5FAF-4969-93BF-09D72BA3A2B6}" type="presOf" srcId="{72FEC3C3-CE2F-4561-A5ED-54DF6A560081}" destId="{578BE4DD-8771-4B26-8053-5D36891B88DD}" srcOrd="1" destOrd="0" presId="urn:microsoft.com/office/officeart/2005/8/layout/radial5"/>
    <dgm:cxn modelId="{B76F2042-74E6-4582-BED7-2BB01286827B}" type="presOf" srcId="{98D1636A-7CA3-41A7-97D6-2E0D62B07107}" destId="{A21A14F8-0DEB-465D-82DB-D214F8B7BD4C}" srcOrd="0" destOrd="0" presId="urn:microsoft.com/office/officeart/2005/8/layout/radial5"/>
    <dgm:cxn modelId="{41074010-4D7C-40CC-8C23-809C9B207910}" srcId="{826171B9-FD7F-46E6-BF68-D76CB5E05A23}" destId="{CF676219-5737-4E8E-BA77-929596F59DFD}" srcOrd="2" destOrd="0" parTransId="{72FEC3C3-CE2F-4561-A5ED-54DF6A560081}" sibTransId="{65E24727-3406-400C-9FC8-862A7C047631}"/>
    <dgm:cxn modelId="{1941E0AD-61DE-412D-AF48-02B2A791899A}" type="presOf" srcId="{E851F067-F2DE-4CCF-B4D8-26CFE0DDCBD2}" destId="{7210A56D-5906-43C0-B370-B99B122C869F}" srcOrd="0" destOrd="0" presId="urn:microsoft.com/office/officeart/2005/8/layout/radial5"/>
    <dgm:cxn modelId="{0BC97AF9-B307-4696-966C-BAE183FCD37F}" srcId="{826171B9-FD7F-46E6-BF68-D76CB5E05A23}" destId="{CB2587AB-8F6F-4271-B3CD-161D632D28B4}" srcOrd="4" destOrd="0" parTransId="{31CA11A5-429B-47D4-B23A-D8CC3B1BB5B3}" sibTransId="{043DFE0C-C1DA-4752-A42F-18F107AFDBCF}"/>
    <dgm:cxn modelId="{0C40A1EB-6EFA-48D0-BCBA-693B0C1A0D38}" type="presOf" srcId="{ACB45892-AED6-4E58-B48A-99658BC81B7E}" destId="{CFA156B6-87AC-4AE8-95CD-DA04198E3731}" srcOrd="1" destOrd="0" presId="urn:microsoft.com/office/officeart/2005/8/layout/radial5"/>
    <dgm:cxn modelId="{83FC9F4A-F2E6-4C1E-86B5-CAF545C07FD6}" type="presOf" srcId="{31CA11A5-429B-47D4-B23A-D8CC3B1BB5B3}" destId="{AF1ADBF3-EAF2-42CD-9DD3-E8C877B162BF}" srcOrd="1" destOrd="0" presId="urn:microsoft.com/office/officeart/2005/8/layout/radial5"/>
    <dgm:cxn modelId="{97ED624B-D810-4878-9AED-582B29786BAA}" srcId="{826171B9-FD7F-46E6-BF68-D76CB5E05A23}" destId="{98D1636A-7CA3-41A7-97D6-2E0D62B07107}" srcOrd="0" destOrd="0" parTransId="{904E8871-DBA7-435F-8501-F469EE876789}" sibTransId="{D5D638D7-D33A-4F68-B482-CBE4AC0BCFB9}"/>
    <dgm:cxn modelId="{EA1D9B8B-80C0-4868-8E16-3AC7016DD0E8}" type="presOf" srcId="{BE78A20F-BCDB-46B8-AA52-FCC95DF825D1}" destId="{CA511403-16B5-459A-8D8D-ED2344B0AC72}" srcOrd="0" destOrd="0" presId="urn:microsoft.com/office/officeart/2005/8/layout/radial5"/>
    <dgm:cxn modelId="{842B4FF7-82C8-4375-A2BB-161AE1A8A026}" srcId="{826171B9-FD7F-46E6-BF68-D76CB5E05A23}" destId="{7D94D245-4CD9-48BA-8C7C-E2CD402B41FC}" srcOrd="6" destOrd="0" parTransId="{ACB45892-AED6-4E58-B48A-99658BC81B7E}" sibTransId="{A8C38B65-A0BA-49C0-A879-2B6B8FC88755}"/>
    <dgm:cxn modelId="{B3C16245-5011-48F0-A73C-739BCA434EF9}" type="presOf" srcId="{31CA11A5-429B-47D4-B23A-D8CC3B1BB5B3}" destId="{B1CD0EDA-8484-497E-8F4C-DB1C10C83298}" srcOrd="0" destOrd="0" presId="urn:microsoft.com/office/officeart/2005/8/layout/radial5"/>
    <dgm:cxn modelId="{41C067DE-7967-461D-A369-2AF432F9A270}" type="presOf" srcId="{7D94D245-4CD9-48BA-8C7C-E2CD402B41FC}" destId="{6435914A-BA5F-4CBC-ADDB-E36EBEF141C6}" srcOrd="0" destOrd="0" presId="urn:microsoft.com/office/officeart/2005/8/layout/radial5"/>
    <dgm:cxn modelId="{1ED05125-B895-442F-A4D8-DA78C12D3F47}" type="presOf" srcId="{904E8871-DBA7-435F-8501-F469EE876789}" destId="{35C02311-655E-4CE5-8B19-EA79519249D9}" srcOrd="0" destOrd="0" presId="urn:microsoft.com/office/officeart/2005/8/layout/radial5"/>
    <dgm:cxn modelId="{2EE8C0A4-66A4-4508-8E9C-7C567D612C35}" type="presOf" srcId="{A0007B2E-02BE-4B09-BD4B-D2C0521D4917}" destId="{08EC2433-7BEC-40DC-866D-CD8094C51B0A}" srcOrd="0" destOrd="0" presId="urn:microsoft.com/office/officeart/2005/8/layout/radial5"/>
    <dgm:cxn modelId="{2C764570-5BEE-4916-A75C-6E20BD329D4C}" srcId="{826171B9-FD7F-46E6-BF68-D76CB5E05A23}" destId="{E851F067-F2DE-4CCF-B4D8-26CFE0DDCBD2}" srcOrd="5" destOrd="0" parTransId="{EC8D2D27-30B5-4BC1-AE61-ABFCA3194D7E}" sibTransId="{FDE790C2-F76E-4D9B-BC1B-716AF31785C9}"/>
    <dgm:cxn modelId="{27C98475-BE30-4549-B5C9-E6CD75E61DBA}" type="presOf" srcId="{3B4B2CD6-6D34-4ADC-AAA9-2AF0C5046458}" destId="{7438E4A2-DE2A-4433-86C2-3CE9939B0866}" srcOrd="0" destOrd="0" presId="urn:microsoft.com/office/officeart/2005/8/layout/radial5"/>
    <dgm:cxn modelId="{CA252F11-4D9C-4D87-9BB1-874D27B0A849}" srcId="{DAE22515-47C8-43D8-9D19-D97C12010DF2}" destId="{826171B9-FD7F-46E6-BF68-D76CB5E05A23}" srcOrd="0" destOrd="0" parTransId="{E8342C3A-1C3D-4038-BEC2-793552B3F709}" sibTransId="{7EEFD89B-D8E5-4538-8CBB-B2601DD0D9C4}"/>
    <dgm:cxn modelId="{304F9F7B-4392-4E35-AAD3-D801CE950CD1}" type="presOf" srcId="{826171B9-FD7F-46E6-BF68-D76CB5E05A23}" destId="{1199F38B-9277-4CDA-B7AD-46CE3C90497A}" srcOrd="0" destOrd="0" presId="urn:microsoft.com/office/officeart/2005/8/layout/radial5"/>
    <dgm:cxn modelId="{147ED1F1-056F-4B11-93FE-3011DB46577E}" type="presOf" srcId="{DAE22515-47C8-43D8-9D19-D97C12010DF2}" destId="{9366BA22-00C5-4C07-86CE-195E9F712F04}" srcOrd="0" destOrd="0" presId="urn:microsoft.com/office/officeart/2005/8/layout/radial5"/>
    <dgm:cxn modelId="{579B20E3-4756-4881-8882-25EF0368A5D4}" type="presOf" srcId="{EC8D2D27-30B5-4BC1-AE61-ABFCA3194D7E}" destId="{909F9E96-0F6C-45E1-89B2-3B0EAF08A041}" srcOrd="1" destOrd="0" presId="urn:microsoft.com/office/officeart/2005/8/layout/radial5"/>
    <dgm:cxn modelId="{46826802-A5EE-4BB4-A56C-AFFCA3DA0FDF}" type="presOf" srcId="{72FEC3C3-CE2F-4561-A5ED-54DF6A560081}" destId="{359DE5D6-F893-45EF-A61E-370BA9FBA744}" srcOrd="0" destOrd="0" presId="urn:microsoft.com/office/officeart/2005/8/layout/radial5"/>
    <dgm:cxn modelId="{61E83528-F03D-434C-8C82-A1693D4AE8A6}" type="presOf" srcId="{ACB45892-AED6-4E58-B48A-99658BC81B7E}" destId="{F83C6BF1-B4D4-47A4-A47A-7B3120FCB6E2}" srcOrd="0" destOrd="0" presId="urn:microsoft.com/office/officeart/2005/8/layout/radial5"/>
    <dgm:cxn modelId="{917856E6-9D00-44B3-8693-89607501C72F}" type="presOf" srcId="{CB2587AB-8F6F-4271-B3CD-161D632D28B4}" destId="{5B974F7E-5B02-4462-86ED-15852CD6AB4D}" srcOrd="0" destOrd="0" presId="urn:microsoft.com/office/officeart/2005/8/layout/radial5"/>
    <dgm:cxn modelId="{7FB6A747-2032-42B4-827B-294B73B2936B}" srcId="{826171B9-FD7F-46E6-BF68-D76CB5E05A23}" destId="{BE78A20F-BCDB-46B8-AA52-FCC95DF825D1}" srcOrd="8" destOrd="0" parTransId="{3B4B2CD6-6D34-4ADC-AAA9-2AF0C5046458}" sibTransId="{931FE104-A651-4868-8E01-E9CD7A5F8405}"/>
    <dgm:cxn modelId="{035423E3-7FBD-4CDC-85D9-0812478DA376}" type="presOf" srcId="{E7C79A5A-A25A-4AA4-85CA-857D61901371}" destId="{D076B2A0-66A1-4270-BB2C-CE25B9F9BAD4}" srcOrd="0" destOrd="0" presId="urn:microsoft.com/office/officeart/2005/8/layout/radial5"/>
    <dgm:cxn modelId="{A71BD7BC-5477-4031-A0D3-553F370E754D}" type="presOf" srcId="{5E42422D-E529-420D-9EB1-5346B0BC4ECA}" destId="{F962AC86-CE15-47B9-9C82-1513404C5C7E}" srcOrd="0" destOrd="0" presId="urn:microsoft.com/office/officeart/2005/8/layout/radial5"/>
    <dgm:cxn modelId="{185F7FF0-797E-4653-8A05-55B6494D036C}" type="presParOf" srcId="{9366BA22-00C5-4C07-86CE-195E9F712F04}" destId="{1199F38B-9277-4CDA-B7AD-46CE3C90497A}" srcOrd="0" destOrd="0" presId="urn:microsoft.com/office/officeart/2005/8/layout/radial5"/>
    <dgm:cxn modelId="{7567BFC4-32CF-43D0-9E28-E706CF2B8D74}" type="presParOf" srcId="{9366BA22-00C5-4C07-86CE-195E9F712F04}" destId="{35C02311-655E-4CE5-8B19-EA79519249D9}" srcOrd="1" destOrd="0" presId="urn:microsoft.com/office/officeart/2005/8/layout/radial5"/>
    <dgm:cxn modelId="{B069E387-CC1E-4DA9-90A6-1551956989E4}" type="presParOf" srcId="{35C02311-655E-4CE5-8B19-EA79519249D9}" destId="{83259E07-99EF-4AC8-96E2-986252B00AE5}" srcOrd="0" destOrd="0" presId="urn:microsoft.com/office/officeart/2005/8/layout/radial5"/>
    <dgm:cxn modelId="{E3253931-03E0-4FB9-BF45-0F25E9A4DEAB}" type="presParOf" srcId="{9366BA22-00C5-4C07-86CE-195E9F712F04}" destId="{A21A14F8-0DEB-465D-82DB-D214F8B7BD4C}" srcOrd="2" destOrd="0" presId="urn:microsoft.com/office/officeart/2005/8/layout/radial5"/>
    <dgm:cxn modelId="{1CED725E-040B-444D-B261-4340AB5BF562}" type="presParOf" srcId="{9366BA22-00C5-4C07-86CE-195E9F712F04}" destId="{D076B2A0-66A1-4270-BB2C-CE25B9F9BAD4}" srcOrd="3" destOrd="0" presId="urn:microsoft.com/office/officeart/2005/8/layout/radial5"/>
    <dgm:cxn modelId="{F13CA778-E7BD-49C9-9362-05F66D3C6EDD}" type="presParOf" srcId="{D076B2A0-66A1-4270-BB2C-CE25B9F9BAD4}" destId="{C45D104D-9BE6-41F3-8135-55D67B6CCD38}" srcOrd="0" destOrd="0" presId="urn:microsoft.com/office/officeart/2005/8/layout/radial5"/>
    <dgm:cxn modelId="{A0004E58-6D57-4F39-A03B-D9787ABD37B9}" type="presParOf" srcId="{9366BA22-00C5-4C07-86CE-195E9F712F04}" destId="{61B6CBB2-1CA7-4A10-B65D-6F457E2A4DD4}" srcOrd="4" destOrd="0" presId="urn:microsoft.com/office/officeart/2005/8/layout/radial5"/>
    <dgm:cxn modelId="{9531F83F-17EB-4F24-A769-2B57F34F2E29}" type="presParOf" srcId="{9366BA22-00C5-4C07-86CE-195E9F712F04}" destId="{359DE5D6-F893-45EF-A61E-370BA9FBA744}" srcOrd="5" destOrd="0" presId="urn:microsoft.com/office/officeart/2005/8/layout/radial5"/>
    <dgm:cxn modelId="{CBC2841E-7F23-4D8D-8E6B-D7F54B37B596}" type="presParOf" srcId="{359DE5D6-F893-45EF-A61E-370BA9FBA744}" destId="{578BE4DD-8771-4B26-8053-5D36891B88DD}" srcOrd="0" destOrd="0" presId="urn:microsoft.com/office/officeart/2005/8/layout/radial5"/>
    <dgm:cxn modelId="{9BE0BBAF-8C93-4830-90E0-14987DC0739F}" type="presParOf" srcId="{9366BA22-00C5-4C07-86CE-195E9F712F04}" destId="{C493ED7A-6550-4A46-9095-45D7DE7267BD}" srcOrd="6" destOrd="0" presId="urn:microsoft.com/office/officeart/2005/8/layout/radial5"/>
    <dgm:cxn modelId="{3B2E1F16-3E97-4EAA-8558-DDC42EECF345}" type="presParOf" srcId="{9366BA22-00C5-4C07-86CE-195E9F712F04}" destId="{08EC2433-7BEC-40DC-866D-CD8094C51B0A}" srcOrd="7" destOrd="0" presId="urn:microsoft.com/office/officeart/2005/8/layout/radial5"/>
    <dgm:cxn modelId="{66A925BB-519D-4563-BDB2-738CCC34E9D2}" type="presParOf" srcId="{08EC2433-7BEC-40DC-866D-CD8094C51B0A}" destId="{E3CACAA5-FEC4-415A-8A26-688CEABC2E6B}" srcOrd="0" destOrd="0" presId="urn:microsoft.com/office/officeart/2005/8/layout/radial5"/>
    <dgm:cxn modelId="{914DFCEC-B460-48F9-B9FE-ABAE9A9CB068}" type="presParOf" srcId="{9366BA22-00C5-4C07-86CE-195E9F712F04}" destId="{7E3ACBB3-6D1D-46A8-82D7-783EA6B54BF7}" srcOrd="8" destOrd="0" presId="urn:microsoft.com/office/officeart/2005/8/layout/radial5"/>
    <dgm:cxn modelId="{22C4CC40-EE37-4DA3-B6BC-4013DE00E478}" type="presParOf" srcId="{9366BA22-00C5-4C07-86CE-195E9F712F04}" destId="{B1CD0EDA-8484-497E-8F4C-DB1C10C83298}" srcOrd="9" destOrd="0" presId="urn:microsoft.com/office/officeart/2005/8/layout/radial5"/>
    <dgm:cxn modelId="{43C9007C-BA33-4CDA-89BC-B73A88AD8F5C}" type="presParOf" srcId="{B1CD0EDA-8484-497E-8F4C-DB1C10C83298}" destId="{AF1ADBF3-EAF2-42CD-9DD3-E8C877B162BF}" srcOrd="0" destOrd="0" presId="urn:microsoft.com/office/officeart/2005/8/layout/radial5"/>
    <dgm:cxn modelId="{7D5A2936-4DDA-4B4F-8006-C94B82D16DE0}" type="presParOf" srcId="{9366BA22-00C5-4C07-86CE-195E9F712F04}" destId="{5B974F7E-5B02-4462-86ED-15852CD6AB4D}" srcOrd="10" destOrd="0" presId="urn:microsoft.com/office/officeart/2005/8/layout/radial5"/>
    <dgm:cxn modelId="{687D9AC2-569A-4375-AF19-96B0DFBCD94C}" type="presParOf" srcId="{9366BA22-00C5-4C07-86CE-195E9F712F04}" destId="{809AAB7B-0185-4235-8C3E-FB6EE8EC8AE5}" srcOrd="11" destOrd="0" presId="urn:microsoft.com/office/officeart/2005/8/layout/radial5"/>
    <dgm:cxn modelId="{D6FF9D88-57DE-400B-8C65-E4F7293CF910}" type="presParOf" srcId="{809AAB7B-0185-4235-8C3E-FB6EE8EC8AE5}" destId="{909F9E96-0F6C-45E1-89B2-3B0EAF08A041}" srcOrd="0" destOrd="0" presId="urn:microsoft.com/office/officeart/2005/8/layout/radial5"/>
    <dgm:cxn modelId="{723929FE-FEF8-4D44-A108-A9547E829403}" type="presParOf" srcId="{9366BA22-00C5-4C07-86CE-195E9F712F04}" destId="{7210A56D-5906-43C0-B370-B99B122C869F}" srcOrd="12" destOrd="0" presId="urn:microsoft.com/office/officeart/2005/8/layout/radial5"/>
    <dgm:cxn modelId="{9154136C-B30C-45B9-A3E0-219248941782}" type="presParOf" srcId="{9366BA22-00C5-4C07-86CE-195E9F712F04}" destId="{F83C6BF1-B4D4-47A4-A47A-7B3120FCB6E2}" srcOrd="13" destOrd="0" presId="urn:microsoft.com/office/officeart/2005/8/layout/radial5"/>
    <dgm:cxn modelId="{00F27944-5717-4B4F-8D0E-2F23800866A2}" type="presParOf" srcId="{F83C6BF1-B4D4-47A4-A47A-7B3120FCB6E2}" destId="{CFA156B6-87AC-4AE8-95CD-DA04198E3731}" srcOrd="0" destOrd="0" presId="urn:microsoft.com/office/officeart/2005/8/layout/radial5"/>
    <dgm:cxn modelId="{F96038D2-65CB-499A-B0BE-621BE23DEFCC}" type="presParOf" srcId="{9366BA22-00C5-4C07-86CE-195E9F712F04}" destId="{6435914A-BA5F-4CBC-ADDB-E36EBEF141C6}" srcOrd="14" destOrd="0" presId="urn:microsoft.com/office/officeart/2005/8/layout/radial5"/>
    <dgm:cxn modelId="{F9F18B19-D485-4FB9-A433-6CA399FAFAF3}" type="presParOf" srcId="{9366BA22-00C5-4C07-86CE-195E9F712F04}" destId="{F962AC86-CE15-47B9-9C82-1513404C5C7E}" srcOrd="15" destOrd="0" presId="urn:microsoft.com/office/officeart/2005/8/layout/radial5"/>
    <dgm:cxn modelId="{34B783FC-5C58-4D98-869E-EEAD8425B302}" type="presParOf" srcId="{F962AC86-CE15-47B9-9C82-1513404C5C7E}" destId="{360AAE8C-4491-44B0-9A81-C2EC31E713A5}" srcOrd="0" destOrd="0" presId="urn:microsoft.com/office/officeart/2005/8/layout/radial5"/>
    <dgm:cxn modelId="{2AF782F9-D68A-443F-888E-582EEF7399FE}" type="presParOf" srcId="{9366BA22-00C5-4C07-86CE-195E9F712F04}" destId="{51051472-E3D4-4E62-B504-AFB97D2B4E3E}" srcOrd="16" destOrd="0" presId="urn:microsoft.com/office/officeart/2005/8/layout/radial5"/>
    <dgm:cxn modelId="{0E4D4678-AC70-41D5-8AC2-C46B88754EF6}" type="presParOf" srcId="{9366BA22-00C5-4C07-86CE-195E9F712F04}" destId="{7438E4A2-DE2A-4433-86C2-3CE9939B0866}" srcOrd="17" destOrd="0" presId="urn:microsoft.com/office/officeart/2005/8/layout/radial5"/>
    <dgm:cxn modelId="{39819FDF-6A1F-4B1B-A0E3-071E4A04E3A3}" type="presParOf" srcId="{7438E4A2-DE2A-4433-86C2-3CE9939B0866}" destId="{F62A4FFA-899B-48DF-8135-3A24EE6064CE}" srcOrd="0" destOrd="0" presId="urn:microsoft.com/office/officeart/2005/8/layout/radial5"/>
    <dgm:cxn modelId="{881A9938-204B-41E7-AF37-121C807E10F4}" type="presParOf" srcId="{9366BA22-00C5-4C07-86CE-195E9F712F04}" destId="{CA511403-16B5-459A-8D8D-ED2344B0AC72}" srcOrd="1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9F38B-9277-4CDA-B7AD-46CE3C90497A}">
      <dsp:nvSpPr>
        <dsp:cNvPr id="0" name=""/>
        <dsp:cNvSpPr/>
      </dsp:nvSpPr>
      <dsp:spPr>
        <a:xfrm>
          <a:off x="1920649" y="1989867"/>
          <a:ext cx="972387" cy="92288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cap="none" spc="0" noProof="0" dirty="0" err="1" smtClean="0">
              <a:ln w="0"/>
              <a:effectLst/>
            </a:rPr>
            <a:t>Daftar</a:t>
          </a:r>
          <a:r>
            <a:rPr lang="en-US" sz="1200" b="0" kern="1200" cap="none" spc="0" noProof="0" dirty="0" smtClean="0">
              <a:ln w="0"/>
              <a:effectLst/>
            </a:rPr>
            <a:t> Isi</a:t>
          </a:r>
          <a:endParaRPr lang="id-ID" sz="1200" b="0" kern="1200" cap="none" spc="0" noProof="0" dirty="0">
            <a:ln w="0"/>
            <a:effectLst/>
          </a:endParaRPr>
        </a:p>
      </dsp:txBody>
      <dsp:txXfrm>
        <a:off x="2063052" y="2125021"/>
        <a:ext cx="687581" cy="652578"/>
      </dsp:txXfrm>
    </dsp:sp>
    <dsp:sp modelId="{35C02311-655E-4CE5-8B19-EA79519249D9}">
      <dsp:nvSpPr>
        <dsp:cNvPr id="0" name=""/>
        <dsp:cNvSpPr/>
      </dsp:nvSpPr>
      <dsp:spPr>
        <a:xfrm rot="16200000">
          <a:off x="2152354" y="1308941"/>
          <a:ext cx="508978" cy="4303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dk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800" kern="1200">
            <a:solidFill>
              <a:schemeClr val="bg1"/>
            </a:solidFill>
          </a:endParaRPr>
        </a:p>
      </dsp:txBody>
      <dsp:txXfrm>
        <a:off x="2216903" y="1459555"/>
        <a:ext cx="379881" cy="258195"/>
      </dsp:txXfrm>
    </dsp:sp>
    <dsp:sp modelId="{A21A14F8-0DEB-465D-82DB-D214F8B7BD4C}">
      <dsp:nvSpPr>
        <dsp:cNvPr id="0" name=""/>
        <dsp:cNvSpPr/>
      </dsp:nvSpPr>
      <dsp:spPr>
        <a:xfrm>
          <a:off x="1900578" y="16999"/>
          <a:ext cx="1012530" cy="101253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200" kern="1200" noProof="0" smtClean="0"/>
            <a:t>Latar Belakang</a:t>
          </a:r>
          <a:endParaRPr lang="id-ID" sz="1200" kern="1200" noProof="0" dirty="0"/>
        </a:p>
      </dsp:txBody>
      <dsp:txXfrm>
        <a:off x="2048860" y="165281"/>
        <a:ext cx="715966" cy="715966"/>
      </dsp:txXfrm>
    </dsp:sp>
    <dsp:sp modelId="{D076B2A0-66A1-4270-BB2C-CE25B9F9BAD4}">
      <dsp:nvSpPr>
        <dsp:cNvPr id="0" name=""/>
        <dsp:cNvSpPr/>
      </dsp:nvSpPr>
      <dsp:spPr>
        <a:xfrm rot="18600000">
          <a:off x="2754168" y="1522016"/>
          <a:ext cx="503806" cy="4303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dk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800" kern="1200">
            <a:solidFill>
              <a:schemeClr val="bg1"/>
            </a:solidFill>
          </a:endParaRPr>
        </a:p>
      </dsp:txBody>
      <dsp:txXfrm>
        <a:off x="2777226" y="1657528"/>
        <a:ext cx="374709" cy="258195"/>
      </dsp:txXfrm>
    </dsp:sp>
    <dsp:sp modelId="{61B6CBB2-1CA7-4A10-B65D-6F457E2A4DD4}">
      <dsp:nvSpPr>
        <dsp:cNvPr id="0" name=""/>
        <dsp:cNvSpPr/>
      </dsp:nvSpPr>
      <dsp:spPr>
        <a:xfrm>
          <a:off x="3139902" y="468076"/>
          <a:ext cx="1012530" cy="101253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dirty="0" err="1" smtClean="0"/>
            <a:t>Tema</a:t>
          </a:r>
          <a:r>
            <a:rPr lang="en-US" sz="1200" kern="1200" noProof="0" dirty="0" smtClean="0"/>
            <a:t> </a:t>
          </a:r>
          <a:r>
            <a:rPr lang="en-US" sz="1200" kern="1200" noProof="0" dirty="0" err="1" smtClean="0"/>
            <a:t>Sentral</a:t>
          </a:r>
          <a:r>
            <a:rPr lang="en-US" sz="1200" kern="1200" noProof="0" dirty="0" smtClean="0"/>
            <a:t> </a:t>
          </a:r>
          <a:r>
            <a:rPr lang="en-US" sz="1200" kern="1200" noProof="0" dirty="0" err="1" smtClean="0"/>
            <a:t>Masalah</a:t>
          </a:r>
          <a:endParaRPr lang="id-ID" sz="1200" kern="1200" noProof="0" dirty="0"/>
        </a:p>
      </dsp:txBody>
      <dsp:txXfrm>
        <a:off x="3288184" y="616358"/>
        <a:ext cx="715966" cy="715966"/>
      </dsp:txXfrm>
    </dsp:sp>
    <dsp:sp modelId="{359DE5D6-F893-45EF-A61E-370BA9FBA744}">
      <dsp:nvSpPr>
        <dsp:cNvPr id="0" name=""/>
        <dsp:cNvSpPr/>
      </dsp:nvSpPr>
      <dsp:spPr>
        <a:xfrm rot="21000000">
          <a:off x="3060400" y="2082332"/>
          <a:ext cx="437552" cy="4303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dk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800" kern="1200">
            <a:solidFill>
              <a:schemeClr val="bg1"/>
            </a:solidFill>
          </a:endParaRPr>
        </a:p>
      </dsp:txBody>
      <dsp:txXfrm>
        <a:off x="3061381" y="2179606"/>
        <a:ext cx="308455" cy="258195"/>
      </dsp:txXfrm>
    </dsp:sp>
    <dsp:sp modelId="{C493ED7A-6550-4A46-9095-45D7DE7267BD}">
      <dsp:nvSpPr>
        <dsp:cNvPr id="0" name=""/>
        <dsp:cNvSpPr/>
      </dsp:nvSpPr>
      <dsp:spPr>
        <a:xfrm>
          <a:off x="3683798" y="1610243"/>
          <a:ext cx="1243599" cy="101253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dirty="0" err="1" smtClean="0"/>
            <a:t>Identifikasi</a:t>
          </a:r>
          <a:r>
            <a:rPr lang="en-US" sz="1200" kern="1200" noProof="0" dirty="0" smtClean="0"/>
            <a:t> </a:t>
          </a:r>
          <a:r>
            <a:rPr lang="en-US" sz="1200" kern="1200" noProof="0" dirty="0" err="1" smtClean="0"/>
            <a:t>Masalah</a:t>
          </a:r>
          <a:endParaRPr lang="id-ID" sz="1200" kern="1200" noProof="0" dirty="0"/>
        </a:p>
      </dsp:txBody>
      <dsp:txXfrm>
        <a:off x="3865919" y="1758525"/>
        <a:ext cx="879357" cy="715966"/>
      </dsp:txXfrm>
    </dsp:sp>
    <dsp:sp modelId="{08EC2433-7BEC-40DC-866D-CD8094C51B0A}">
      <dsp:nvSpPr>
        <dsp:cNvPr id="0" name=""/>
        <dsp:cNvSpPr/>
      </dsp:nvSpPr>
      <dsp:spPr>
        <a:xfrm rot="1800000">
          <a:off x="2968272" y="2704435"/>
          <a:ext cx="499337" cy="4303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dk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800" kern="1200">
            <a:solidFill>
              <a:schemeClr val="bg1"/>
            </a:solidFill>
          </a:endParaRPr>
        </a:p>
      </dsp:txBody>
      <dsp:txXfrm>
        <a:off x="2976920" y="2758226"/>
        <a:ext cx="370240" cy="258195"/>
      </dsp:txXfrm>
    </dsp:sp>
    <dsp:sp modelId="{7E3ACBB3-6D1D-46A8-82D7-783EA6B54BF7}">
      <dsp:nvSpPr>
        <dsp:cNvPr id="0" name=""/>
        <dsp:cNvSpPr/>
      </dsp:nvSpPr>
      <dsp:spPr>
        <a:xfrm>
          <a:off x="3570315" y="2909068"/>
          <a:ext cx="1012530" cy="101253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Tujuan Peneltian</a:t>
          </a:r>
          <a:endParaRPr lang="id-ID" sz="1200" kern="1200" noProof="0" dirty="0"/>
        </a:p>
      </dsp:txBody>
      <dsp:txXfrm>
        <a:off x="3718597" y="3057350"/>
        <a:ext cx="715966" cy="715966"/>
      </dsp:txXfrm>
    </dsp:sp>
    <dsp:sp modelId="{B1CD0EDA-8484-497E-8F4C-DB1C10C83298}">
      <dsp:nvSpPr>
        <dsp:cNvPr id="0" name=""/>
        <dsp:cNvSpPr/>
      </dsp:nvSpPr>
      <dsp:spPr>
        <a:xfrm rot="4200000">
          <a:off x="2471081" y="3106849"/>
          <a:ext cx="505343" cy="4303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dk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800" kern="1200">
            <a:solidFill>
              <a:schemeClr val="bg1"/>
            </a:solidFill>
          </a:endParaRPr>
        </a:p>
      </dsp:txBody>
      <dsp:txXfrm>
        <a:off x="2513553" y="3132258"/>
        <a:ext cx="376246" cy="258195"/>
      </dsp:txXfrm>
    </dsp:sp>
    <dsp:sp modelId="{5B974F7E-5B02-4462-86ED-15852CD6AB4D}">
      <dsp:nvSpPr>
        <dsp:cNvPr id="0" name=""/>
        <dsp:cNvSpPr/>
      </dsp:nvSpPr>
      <dsp:spPr>
        <a:xfrm>
          <a:off x="2520758" y="3756815"/>
          <a:ext cx="1091031" cy="101253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dirty="0" err="1" smtClean="0"/>
            <a:t>Metodologi</a:t>
          </a:r>
          <a:r>
            <a:rPr lang="en-US" sz="1200" kern="1200" noProof="0" dirty="0" smtClean="0"/>
            <a:t> </a:t>
          </a:r>
          <a:r>
            <a:rPr lang="en-US" sz="1200" kern="1200" noProof="0" dirty="0" err="1" smtClean="0"/>
            <a:t>Peneltian</a:t>
          </a:r>
          <a:endParaRPr lang="id-ID" sz="1200" kern="1200" noProof="0" dirty="0"/>
        </a:p>
      </dsp:txBody>
      <dsp:txXfrm>
        <a:off x="2680536" y="3905097"/>
        <a:ext cx="771475" cy="715966"/>
      </dsp:txXfrm>
    </dsp:sp>
    <dsp:sp modelId="{809AAB7B-0185-4235-8C3E-FB6EE8EC8AE5}">
      <dsp:nvSpPr>
        <dsp:cNvPr id="0" name=""/>
        <dsp:cNvSpPr/>
      </dsp:nvSpPr>
      <dsp:spPr>
        <a:xfrm rot="6600000">
          <a:off x="1839181" y="3104819"/>
          <a:ext cx="502982" cy="4303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dk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>
            <a:solidFill>
              <a:schemeClr val="bg1"/>
            </a:solidFill>
          </a:endParaRPr>
        </a:p>
      </dsp:txBody>
      <dsp:txXfrm rot="10800000">
        <a:off x="1925806" y="3130228"/>
        <a:ext cx="373885" cy="258195"/>
      </dsp:txXfrm>
    </dsp:sp>
    <dsp:sp modelId="{7210A56D-5906-43C0-B370-B99B122C869F}">
      <dsp:nvSpPr>
        <dsp:cNvPr id="0" name=""/>
        <dsp:cNvSpPr/>
      </dsp:nvSpPr>
      <dsp:spPr>
        <a:xfrm>
          <a:off x="1149281" y="3756815"/>
          <a:ext cx="1196264" cy="101253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dirty="0" err="1" smtClean="0"/>
            <a:t>Komponen</a:t>
          </a:r>
          <a:r>
            <a:rPr lang="en-US" sz="1200" kern="1200" noProof="0" dirty="0" smtClean="0"/>
            <a:t> </a:t>
          </a:r>
          <a:r>
            <a:rPr lang="en-US" sz="1200" kern="1200" noProof="0" dirty="0" err="1" smtClean="0"/>
            <a:t>utama</a:t>
          </a:r>
          <a:r>
            <a:rPr lang="en-US" sz="1200" kern="1200" noProof="0" dirty="0" smtClean="0"/>
            <a:t> </a:t>
          </a:r>
          <a:r>
            <a:rPr lang="en-US" sz="1200" kern="1200" noProof="0" dirty="0" err="1" smtClean="0"/>
            <a:t>pati</a:t>
          </a:r>
          <a:endParaRPr lang="id-ID" sz="1200" kern="1200" noProof="0" dirty="0"/>
        </a:p>
      </dsp:txBody>
      <dsp:txXfrm>
        <a:off x="1324470" y="3905097"/>
        <a:ext cx="845886" cy="715966"/>
      </dsp:txXfrm>
    </dsp:sp>
    <dsp:sp modelId="{F83C6BF1-B4D4-47A4-A47A-7B3120FCB6E2}">
      <dsp:nvSpPr>
        <dsp:cNvPr id="0" name=""/>
        <dsp:cNvSpPr/>
      </dsp:nvSpPr>
      <dsp:spPr>
        <a:xfrm rot="9000000">
          <a:off x="1346076" y="2704435"/>
          <a:ext cx="499337" cy="4303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dk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>
            <a:solidFill>
              <a:schemeClr val="bg1"/>
            </a:solidFill>
          </a:endParaRPr>
        </a:p>
      </dsp:txBody>
      <dsp:txXfrm rot="10800000">
        <a:off x="1466525" y="2758226"/>
        <a:ext cx="370240" cy="258195"/>
      </dsp:txXfrm>
    </dsp:sp>
    <dsp:sp modelId="{6435914A-BA5F-4CBC-ADDB-E36EBEF141C6}">
      <dsp:nvSpPr>
        <dsp:cNvPr id="0" name=""/>
        <dsp:cNvSpPr/>
      </dsp:nvSpPr>
      <dsp:spPr>
        <a:xfrm>
          <a:off x="230841" y="2909068"/>
          <a:ext cx="1012530" cy="101253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Perubahan pada pati</a:t>
          </a:r>
          <a:endParaRPr lang="id-ID" sz="1200" kern="1200" noProof="0" dirty="0"/>
        </a:p>
      </dsp:txBody>
      <dsp:txXfrm>
        <a:off x="379123" y="3057350"/>
        <a:ext cx="715966" cy="715966"/>
      </dsp:txXfrm>
    </dsp:sp>
    <dsp:sp modelId="{F962AC86-CE15-47B9-9C82-1513404C5C7E}">
      <dsp:nvSpPr>
        <dsp:cNvPr id="0" name=""/>
        <dsp:cNvSpPr/>
      </dsp:nvSpPr>
      <dsp:spPr>
        <a:xfrm rot="11400000">
          <a:off x="1233434" y="2072998"/>
          <a:ext cx="496287" cy="4303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dk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>
            <a:solidFill>
              <a:schemeClr val="bg1"/>
            </a:solidFill>
          </a:endParaRPr>
        </a:p>
      </dsp:txBody>
      <dsp:txXfrm rot="10800000">
        <a:off x="1361550" y="2170272"/>
        <a:ext cx="367190" cy="258195"/>
      </dsp:txXfrm>
    </dsp:sp>
    <dsp:sp modelId="{51051472-E3D4-4E62-B504-AFB97D2B4E3E}">
      <dsp:nvSpPr>
        <dsp:cNvPr id="0" name=""/>
        <dsp:cNvSpPr/>
      </dsp:nvSpPr>
      <dsp:spPr>
        <a:xfrm>
          <a:off x="1824" y="1610243"/>
          <a:ext cx="1012530" cy="101253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Variasi percobaan</a:t>
          </a:r>
          <a:endParaRPr lang="id-ID" sz="1200" kern="1200" noProof="0" dirty="0"/>
        </a:p>
      </dsp:txBody>
      <dsp:txXfrm>
        <a:off x="150106" y="1758525"/>
        <a:ext cx="715966" cy="715966"/>
      </dsp:txXfrm>
    </dsp:sp>
    <dsp:sp modelId="{7438E4A2-DE2A-4433-86C2-3CE9939B0866}">
      <dsp:nvSpPr>
        <dsp:cNvPr id="0" name=""/>
        <dsp:cNvSpPr/>
      </dsp:nvSpPr>
      <dsp:spPr>
        <a:xfrm rot="13800000">
          <a:off x="1555712" y="1522016"/>
          <a:ext cx="503806" cy="4303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dk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>
            <a:solidFill>
              <a:schemeClr val="bg1"/>
            </a:solidFill>
          </a:endParaRPr>
        </a:p>
      </dsp:txBody>
      <dsp:txXfrm rot="10800000">
        <a:off x="1661751" y="1657528"/>
        <a:ext cx="374709" cy="258195"/>
      </dsp:txXfrm>
    </dsp:sp>
    <dsp:sp modelId="{CA511403-16B5-459A-8D8D-ED2344B0AC72}">
      <dsp:nvSpPr>
        <dsp:cNvPr id="0" name=""/>
        <dsp:cNvSpPr/>
      </dsp:nvSpPr>
      <dsp:spPr>
        <a:xfrm>
          <a:off x="661254" y="468076"/>
          <a:ext cx="1012530" cy="101253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dirty="0" err="1" smtClean="0"/>
            <a:t>Analisa</a:t>
          </a:r>
          <a:endParaRPr lang="id-ID" sz="1200" kern="1200" noProof="0" dirty="0"/>
        </a:p>
      </dsp:txBody>
      <dsp:txXfrm>
        <a:off x="809536" y="616358"/>
        <a:ext cx="715966" cy="715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880CF-C759-466A-A601-B776FFCD9BAA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79F92-F024-4021-B836-291463B5F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1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74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22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6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FC98B70-9E96-48E6-A2FB-A374E67FA86D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7864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27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43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7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99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3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80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0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79F92-F024-4021-B836-291463B5FC1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5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64E0-14A4-4A3B-9B2C-CA632740B63A}" type="datetimeFigureOut">
              <a:rPr lang="id-ID" smtClean="0"/>
              <a:pPr/>
              <a:t>12/10/2015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64E0-14A4-4A3B-9B2C-CA632740B63A}" type="datetimeFigureOut">
              <a:rPr lang="id-ID" smtClean="0"/>
              <a:pPr/>
              <a:t>12/10/2015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64E0-14A4-4A3B-9B2C-CA632740B63A}" type="datetimeFigureOut">
              <a:rPr lang="id-ID" smtClean="0"/>
              <a:pPr/>
              <a:t>12/10/2015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64E0-14A4-4A3B-9B2C-CA632740B63A}" type="datetimeFigureOut">
              <a:rPr lang="id-ID" smtClean="0"/>
              <a:pPr/>
              <a:t>12/10/2015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64E0-14A4-4A3B-9B2C-CA632740B63A}" type="datetimeFigureOut">
              <a:rPr lang="id-ID" smtClean="0"/>
              <a:pPr/>
              <a:t>12/10/2015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64E0-14A4-4A3B-9B2C-CA632740B63A}" type="datetimeFigureOut">
              <a:rPr lang="id-ID" smtClean="0"/>
              <a:pPr/>
              <a:t>12/10/2015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64E0-14A4-4A3B-9B2C-CA632740B63A}" type="datetimeFigureOut">
              <a:rPr lang="id-ID" smtClean="0"/>
              <a:pPr/>
              <a:t>12/10/2015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64E0-14A4-4A3B-9B2C-CA632740B63A}" type="datetimeFigureOut">
              <a:rPr lang="id-ID" smtClean="0"/>
              <a:pPr/>
              <a:t>12/10/2015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64E0-14A4-4A3B-9B2C-CA632740B63A}" type="datetimeFigureOut">
              <a:rPr lang="id-ID" smtClean="0"/>
              <a:pPr/>
              <a:t>12/10/2015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64E0-14A4-4A3B-9B2C-CA632740B63A}" type="datetimeFigureOut">
              <a:rPr lang="id-ID" smtClean="0"/>
              <a:pPr/>
              <a:t>12/10/2015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15E6-2EE3-43CB-B491-C2CF171DD81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46964E0-14A4-4A3B-9B2C-CA632740B63A}" type="datetimeFigureOut">
              <a:rPr lang="id-ID" smtClean="0"/>
              <a:pPr/>
              <a:t>12/10/2015</a:t>
            </a:fld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F2615E6-2EE3-43CB-B491-C2CF171DD81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46964E0-14A4-4A3B-9B2C-CA632740B63A}" type="datetimeFigureOut">
              <a:rPr lang="id-ID" smtClean="0"/>
              <a:pPr/>
              <a:t>12/10/2015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F2615E6-2EE3-43CB-B491-C2CF171DD812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entportal.unpar.ac.i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76698"/>
            <a:ext cx="9144000" cy="2714644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endParaRPr lang="en-US" sz="2000" b="1" dirty="0" smtClean="0">
              <a:latin typeface="Arial Rounded MT Bold" pitchFamily="34" charset="0"/>
            </a:endParaRPr>
          </a:p>
          <a:p>
            <a:pPr lvl="0" algn="r"/>
            <a:endParaRPr lang="en-US" sz="2000" b="1" dirty="0" smtClean="0">
              <a:latin typeface="Arial Rounded MT Bold" pitchFamily="34" charset="0"/>
            </a:endParaRPr>
          </a:p>
          <a:p>
            <a:pPr lvl="0" algn="r"/>
            <a:endParaRPr lang="en-US" sz="2000" b="1" dirty="0" smtClean="0">
              <a:latin typeface="Arial Rounded MT Bold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2844" y="5572140"/>
            <a:ext cx="4171950" cy="900113"/>
          </a:xfrm>
          <a:prstGeom prst="rect">
            <a:avLst/>
          </a:prstGeom>
        </p:spPr>
        <p:txBody>
          <a:bodyPr vert="horz" lIns="54864" tIns="91440" rtlCol="0">
            <a:normAutofit fontScale="92500" lnSpcReduction="10000"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agneto" pitchFamily="82" charset="0"/>
                <a:ea typeface="+mn-ea"/>
                <a:cs typeface="+mn-cs"/>
              </a:rPr>
              <a:t>oleh</a:t>
            </a:r>
            <a:endParaRPr kumimoji="0" lang="id-ID" sz="1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agneto" pitchFamily="82" charset="0"/>
              <a:ea typeface="+mn-ea"/>
              <a:cs typeface="+mn-cs"/>
            </a:endParaRPr>
          </a:p>
          <a:p>
            <a:r>
              <a:rPr lang="en-US" sz="2000" b="1" dirty="0" smtClean="0">
                <a:latin typeface="Cambria" pitchFamily="18" charset="0"/>
              </a:rPr>
              <a:t>   Herfan Heryandi</a:t>
            </a:r>
          </a:p>
          <a:p>
            <a:r>
              <a:rPr lang="en-US" sz="2000" b="1" dirty="0" smtClean="0">
                <a:latin typeface="Cambria" pitchFamily="18" charset="0"/>
              </a:rPr>
              <a:t>   2012730012</a:t>
            </a:r>
            <a:endParaRPr lang="id-ID" sz="2000" dirty="0" smtClean="0">
              <a:latin typeface="Cambria" pitchFamily="18" charset="0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9552" y="2071678"/>
            <a:ext cx="8533042" cy="2714644"/>
          </a:xfrm>
          <a:prstGeom prst="rect">
            <a:avLst/>
          </a:prstGeom>
        </p:spPr>
        <p:txBody>
          <a:bodyPr vert="horz" lIns="91440" rIns="45720" rtlCol="0" anchor="ctr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0">
              <a:spcBef>
                <a:spcPct val="0"/>
              </a:spcBef>
            </a:pPr>
            <a:r>
              <a:rPr kumimoji="0" lang="en-US" sz="3700" i="0" u="none" strike="noStrike" kern="1200" normalizeH="0" baseline="0" noProof="0" dirty="0" smtClean="0">
                <a:solidFill>
                  <a:schemeClr val="bg1"/>
                </a:solidFill>
                <a:uLnTx/>
                <a:uFillTx/>
                <a:latin typeface="Arial Rounded MT Bold" pitchFamily="34" charset="0"/>
                <a:ea typeface="+mj-ea"/>
                <a:cs typeface="+mj-cs"/>
              </a:rPr>
              <a:t>IT</a:t>
            </a:r>
            <a:r>
              <a:rPr kumimoji="0" lang="en-US" sz="3700" i="0" u="none" strike="noStrike" kern="1200" normalizeH="0" noProof="0" dirty="0" smtClean="0">
                <a:solidFill>
                  <a:schemeClr val="bg1"/>
                </a:solidFill>
                <a:uLnTx/>
                <a:uFillTx/>
                <a:latin typeface="Arial Rounded MT Bold" pitchFamily="34" charset="0"/>
                <a:ea typeface="+mj-ea"/>
                <a:cs typeface="+mj-cs"/>
              </a:rPr>
              <a:t> Student Portal:</a:t>
            </a:r>
          </a:p>
          <a:p>
            <a:pPr lvl="0">
              <a:spcBef>
                <a:spcPct val="0"/>
              </a:spcBef>
            </a:pPr>
            <a:r>
              <a:rPr kumimoji="0" lang="en-US" sz="3700" i="0" u="none" strike="noStrike" kern="1200" normalizeH="0" noProof="0" dirty="0" err="1" smtClean="0">
                <a:solidFill>
                  <a:schemeClr val="bg1"/>
                </a:solidFill>
                <a:uLnTx/>
                <a:uFillTx/>
                <a:latin typeface="Arial Rounded MT Bold" pitchFamily="34" charset="0"/>
                <a:ea typeface="+mj-ea"/>
                <a:cs typeface="+mj-cs"/>
              </a:rPr>
              <a:t>Pemanfaatan</a:t>
            </a:r>
            <a:r>
              <a:rPr kumimoji="0" lang="en-US" sz="3700" i="0" u="none" strike="noStrike" kern="1200" normalizeH="0" noProof="0" dirty="0" smtClean="0">
                <a:solidFill>
                  <a:schemeClr val="bg1"/>
                </a:solidFill>
                <a:uLnTx/>
                <a:uFillTx/>
                <a:latin typeface="Arial Rounded MT Bold" pitchFamily="34" charset="0"/>
                <a:ea typeface="+mj-ea"/>
                <a:cs typeface="+mj-cs"/>
              </a:rPr>
              <a:t> </a:t>
            </a:r>
            <a:r>
              <a:rPr kumimoji="0" lang="en-US" sz="3700" i="1" u="none" strike="noStrike" kern="1200" normalizeH="0" noProof="0" dirty="0" smtClean="0">
                <a:solidFill>
                  <a:schemeClr val="bg1"/>
                </a:solidFill>
                <a:uLnTx/>
                <a:uFillTx/>
                <a:latin typeface="Arial Rounded MT Bold" pitchFamily="34" charset="0"/>
                <a:ea typeface="+mj-ea"/>
                <a:cs typeface="+mj-cs"/>
              </a:rPr>
              <a:t>Web Scraping</a:t>
            </a:r>
            <a:r>
              <a:rPr kumimoji="0" lang="en-US" sz="3700" i="0" u="none" strike="noStrike" kern="1200" normalizeH="0" noProof="0" dirty="0" smtClean="0">
                <a:solidFill>
                  <a:schemeClr val="bg1"/>
                </a:solidFill>
                <a:uLnTx/>
                <a:uFillTx/>
                <a:latin typeface="Arial Rounded MT Bold" pitchFamily="34" charset="0"/>
                <a:ea typeface="+mj-ea"/>
                <a:cs typeface="+mj-cs"/>
              </a:rPr>
              <a:t> </a:t>
            </a:r>
          </a:p>
          <a:p>
            <a:pPr lvl="0">
              <a:spcBef>
                <a:spcPct val="0"/>
              </a:spcBef>
            </a:pPr>
            <a:r>
              <a:rPr kumimoji="0" lang="en-US" sz="3700" i="0" u="none" strike="noStrike" kern="1200" normalizeH="0" noProof="0" dirty="0" err="1" smtClean="0">
                <a:solidFill>
                  <a:schemeClr val="bg1"/>
                </a:solidFill>
                <a:uLnTx/>
                <a:uFillTx/>
                <a:latin typeface="Arial Rounded MT Bold" pitchFamily="34" charset="0"/>
                <a:ea typeface="+mj-ea"/>
                <a:cs typeface="+mj-cs"/>
              </a:rPr>
              <a:t>untuk</a:t>
            </a:r>
            <a:r>
              <a:rPr kumimoji="0" lang="en-US" sz="3700" i="0" u="none" strike="noStrike" kern="1200" normalizeH="0" noProof="0" dirty="0" smtClean="0">
                <a:solidFill>
                  <a:schemeClr val="bg1"/>
                </a:solidFill>
                <a:uLnTx/>
                <a:uFillTx/>
                <a:latin typeface="Arial Rounded MT Bold" pitchFamily="34" charset="0"/>
                <a:ea typeface="+mj-ea"/>
                <a:cs typeface="+mj-cs"/>
              </a:rPr>
              <a:t> </a:t>
            </a:r>
            <a:r>
              <a:rPr kumimoji="0" lang="en-US" sz="3700" i="0" u="none" strike="noStrike" kern="1200" normalizeH="0" noProof="0" dirty="0" err="1" smtClean="0">
                <a:solidFill>
                  <a:schemeClr val="bg1"/>
                </a:solidFill>
                <a:uLnTx/>
                <a:uFillTx/>
                <a:latin typeface="Arial Rounded MT Bold" pitchFamily="34" charset="0"/>
                <a:ea typeface="+mj-ea"/>
                <a:cs typeface="+mj-cs"/>
              </a:rPr>
              <a:t>Kustomisasi</a:t>
            </a:r>
            <a:r>
              <a:rPr kumimoji="0" lang="en-US" sz="3700" i="0" u="none" strike="noStrike" kern="1200" normalizeH="0" noProof="0" dirty="0" smtClean="0">
                <a:solidFill>
                  <a:schemeClr val="bg1"/>
                </a:solidFill>
                <a:uLnTx/>
                <a:uFillTx/>
                <a:latin typeface="Arial Rounded MT Bold" pitchFamily="34" charset="0"/>
                <a:ea typeface="+mj-ea"/>
                <a:cs typeface="+mj-cs"/>
              </a:rPr>
              <a:t> </a:t>
            </a:r>
          </a:p>
          <a:p>
            <a:pPr lvl="0">
              <a:spcBef>
                <a:spcPct val="0"/>
              </a:spcBef>
            </a:pPr>
            <a:r>
              <a:rPr kumimoji="0" lang="en-US" sz="3700" i="0" u="none" strike="noStrike" kern="1200" normalizeH="0" noProof="0" dirty="0" smtClean="0">
                <a:solidFill>
                  <a:schemeClr val="bg1"/>
                </a:solidFill>
                <a:uLnTx/>
                <a:uFillTx/>
                <a:latin typeface="Arial Rounded MT Bold" pitchFamily="34" charset="0"/>
                <a:ea typeface="+mj-ea"/>
                <a:cs typeface="+mj-cs"/>
              </a:rPr>
              <a:t>Portal </a:t>
            </a:r>
            <a:r>
              <a:rPr kumimoji="0" lang="en-US" sz="3700" i="0" u="none" strike="noStrike" kern="1200" normalizeH="0" noProof="0" dirty="0" err="1" smtClean="0">
                <a:solidFill>
                  <a:schemeClr val="bg1"/>
                </a:solidFill>
                <a:uLnTx/>
                <a:uFillTx/>
                <a:latin typeface="Arial Rounded MT Bold" pitchFamily="34" charset="0"/>
                <a:ea typeface="+mj-ea"/>
                <a:cs typeface="+mj-cs"/>
              </a:rPr>
              <a:t>Akademik</a:t>
            </a:r>
            <a:r>
              <a:rPr lang="en-US" sz="3700" dirty="0">
                <a:solidFill>
                  <a:schemeClr val="bg1"/>
                </a:solidFill>
                <a:latin typeface="Arial Rounded MT Bold" pitchFamily="34" charset="0"/>
                <a:ea typeface="+mj-ea"/>
                <a:cs typeface="+mj-cs"/>
              </a:rPr>
              <a:t> </a:t>
            </a:r>
            <a:r>
              <a:rPr kumimoji="0" lang="en-US" sz="3700" i="0" u="none" strike="noStrike" kern="1200" normalizeH="0" noProof="0" dirty="0" err="1" smtClean="0">
                <a:solidFill>
                  <a:schemeClr val="bg1"/>
                </a:solidFill>
                <a:uLnTx/>
                <a:uFillTx/>
                <a:latin typeface="Arial Rounded MT Bold" pitchFamily="34" charset="0"/>
                <a:ea typeface="+mj-ea"/>
                <a:cs typeface="+mj-cs"/>
              </a:rPr>
              <a:t>Mahasiswa</a:t>
            </a:r>
            <a:r>
              <a:rPr kumimoji="0" lang="en-US" sz="4400" i="0" u="none" strike="noStrike" kern="1200" normalizeH="0" noProof="0" dirty="0" smtClean="0">
                <a:solidFill>
                  <a:schemeClr val="bg1"/>
                </a:solidFill>
                <a:uLnTx/>
                <a:uFillTx/>
                <a:latin typeface="Arial Rounded MT Bold" pitchFamily="34" charset="0"/>
                <a:ea typeface="+mj-ea"/>
                <a:cs typeface="+mj-cs"/>
              </a:rPr>
              <a:t> </a:t>
            </a:r>
            <a:endParaRPr kumimoji="0" lang="id-ID" sz="4400" i="0" u="none" strike="noStrike" kern="1200" normalizeH="0" baseline="0" noProof="0" dirty="0" smtClean="0">
              <a:solidFill>
                <a:schemeClr val="bg1"/>
              </a:solidFill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143240" y="814940"/>
            <a:ext cx="5715040" cy="899548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95936" y="14108"/>
            <a:ext cx="5148064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Arial Rounded MT Bold" pitchFamily="34" charset="0"/>
              </a:rPr>
              <a:t>PRESENTASI  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Arial Rounded MT Bold" pitchFamily="34" charset="0"/>
              </a:rPr>
              <a:t>REVIEW SKRIPSI 1</a:t>
            </a:r>
            <a:endParaRPr lang="id-ID" sz="2800" dirty="0" smtClean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25648" y="5293657"/>
            <a:ext cx="44668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1600" b="1" dirty="0"/>
              <a:t>PROGRAM STUDI TEKNIK </a:t>
            </a:r>
            <a:r>
              <a:rPr lang="en-US" sz="1600" b="1" dirty="0" smtClean="0"/>
              <a:t>INFORMATIKA</a:t>
            </a:r>
            <a:endParaRPr lang="en-US" sz="1600" dirty="0"/>
          </a:p>
          <a:p>
            <a:pPr algn="r"/>
            <a:r>
              <a:rPr lang="id-ID" sz="1600" b="1" dirty="0"/>
              <a:t>FAKULTAS TEKNOLOGI </a:t>
            </a:r>
            <a:r>
              <a:rPr lang="id-ID" sz="1600" b="1" dirty="0" smtClean="0"/>
              <a:t>I</a:t>
            </a:r>
            <a:r>
              <a:rPr lang="en-US" sz="1600" b="1" dirty="0" smtClean="0"/>
              <a:t>NFORMASI DAN SAINS</a:t>
            </a:r>
            <a:endParaRPr lang="en-US" sz="1600" dirty="0"/>
          </a:p>
          <a:p>
            <a:pPr algn="r"/>
            <a:r>
              <a:rPr lang="id-ID" sz="1600" b="1" dirty="0"/>
              <a:t>UNIVERSITAS KATOLIK PARAHYANGAN</a:t>
            </a:r>
            <a:endParaRPr lang="en-US" sz="1600" dirty="0"/>
          </a:p>
          <a:p>
            <a:pPr algn="r"/>
            <a:r>
              <a:rPr lang="id-ID" sz="1600" b="1" dirty="0"/>
              <a:t>BANDUNG</a:t>
            </a:r>
            <a:endParaRPr lang="en-US" sz="1600" dirty="0"/>
          </a:p>
          <a:p>
            <a:pPr algn="r"/>
            <a:r>
              <a:rPr lang="id-ID" sz="1600" b="1" dirty="0" smtClean="0"/>
              <a:t>201</a:t>
            </a:r>
            <a:r>
              <a:rPr lang="en-US" sz="1600" b="1" dirty="0"/>
              <a:t>5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12" name="Picture 1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2513" y="5048532"/>
            <a:ext cx="1519555" cy="15525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8" grpId="0" build="p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ANALISIS KOMUNIKASI </a:t>
            </a:r>
            <a:b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PORTAL AKADEMIK MAHASISWA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5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ANALISIS USE CASE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6768752" cy="5122715"/>
          </a:xfrm>
        </p:spPr>
      </p:pic>
    </p:spTree>
    <p:extLst>
      <p:ext uri="{BB962C8B-B14F-4D97-AF65-F5344CB8AC3E}">
        <p14:creationId xmlns:p14="http://schemas.microsoft.com/office/powerpoint/2010/main" val="207143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ANALISIS KELAS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5"/>
            <a:ext cx="4211960" cy="5441776"/>
          </a:xfrm>
        </p:spPr>
      </p:pic>
    </p:spTree>
    <p:extLst>
      <p:ext uri="{BB962C8B-B14F-4D97-AF65-F5344CB8AC3E}">
        <p14:creationId xmlns:p14="http://schemas.microsoft.com/office/powerpoint/2010/main" val="29107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2071678"/>
            <a:ext cx="9144000" cy="250031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267744" y="2260006"/>
            <a:ext cx="4178454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Sekian</a:t>
            </a:r>
            <a:r>
              <a:rPr lang="en-US" sz="4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</a:p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&amp;</a:t>
            </a:r>
          </a:p>
          <a:p>
            <a:pPr algn="ctr"/>
            <a:r>
              <a:rPr lang="en-US" sz="4400" b="1" dirty="0" err="1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Terima</a:t>
            </a:r>
            <a:r>
              <a:rPr lang="en-US" sz="44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 </a:t>
            </a:r>
            <a:r>
              <a:rPr lang="en-US" sz="4400" b="1" dirty="0" err="1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Kasih</a:t>
            </a:r>
            <a:endParaRPr lang="en-US" sz="44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026" name="Picture 2" descr="https://encrypted-tbn1.gstatic.com/images?q=tbn:ANd9GcSaxMM_FOjV3Hb7KzVpaA5A7QhgroUPlof-vJpfcD5fEsIJhAR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5556">
            <a:off x="446199" y="760428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2.gstatic.com/images?q=tbn:ANd9GcS-XoLrZXCDWAGm4bnr3MNzVjPTw417dhpNJXCCrxemshtuzn4Fz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8220">
            <a:off x="6300192" y="3662354"/>
            <a:ext cx="25146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491880" y="0"/>
            <a:ext cx="5572164" cy="11429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072066" y="-83134"/>
            <a:ext cx="3157534" cy="1252538"/>
          </a:xfrm>
        </p:spPr>
        <p:txBody>
          <a:bodyPr>
            <a:normAutofit/>
          </a:bodyPr>
          <a:lstStyle/>
          <a:p>
            <a:r>
              <a:rPr lang="id-ID" sz="4000" dirty="0" smtClean="0">
                <a:solidFill>
                  <a:schemeClr val="bg1"/>
                </a:solidFill>
                <a:latin typeface="Cambria" pitchFamily="18" charset="0"/>
              </a:rPr>
              <a:t>Daftar Isi</a:t>
            </a:r>
            <a:endParaRPr lang="id-ID" sz="4000" dirty="0">
              <a:solidFill>
                <a:schemeClr val="bg1"/>
              </a:solidFill>
              <a:latin typeface="Cambria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09887407"/>
              </p:ext>
            </p:extLst>
          </p:nvPr>
        </p:nvGraphicFramePr>
        <p:xfrm>
          <a:off x="4243889" y="1313776"/>
          <a:ext cx="4929222" cy="4786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 descr="Blue River Sunyi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1520" y="238254"/>
            <a:ext cx="3999388" cy="621508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92095" y="748759"/>
            <a:ext cx="4000528" cy="125253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“The important thing is not to stop questioning</a:t>
            </a:r>
            <a:r>
              <a:rPr lang="en-US" sz="2000" i="1" dirty="0" smtClean="0">
                <a:latin typeface="Cambria" pitchFamily="18" charset="0"/>
                <a:ea typeface="+mj-ea"/>
                <a:cs typeface="+mj-cs"/>
              </a:rPr>
              <a:t>”</a:t>
            </a:r>
            <a:endParaRPr kumimoji="0" lang="id-ID" sz="200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 rot="739465">
            <a:off x="1986675" y="284232"/>
            <a:ext cx="1836418" cy="481535"/>
          </a:xfrm>
          <a:prstGeom prst="rect">
            <a:avLst/>
          </a:prstGeom>
          <a:blipFill>
            <a:blip r:embed="rId9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Ariston-Normal-Italic" pitchFamily="2" charset="0"/>
              </a:rPr>
              <a:t>Motto</a:t>
            </a:r>
            <a:endParaRPr lang="en-US" sz="3200" dirty="0">
              <a:effectLst>
                <a:glow rad="101600">
                  <a:schemeClr val="tx1">
                    <a:alpha val="40000"/>
                  </a:schemeClr>
                </a:glow>
              </a:effectLst>
              <a:latin typeface="Ariston-Normal-Italic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8728" y="1714488"/>
            <a:ext cx="1388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id-ID" sz="1400" i="1" dirty="0" smtClean="0">
                <a:solidFill>
                  <a:srgbClr val="C00000"/>
                </a:solidFill>
                <a:latin typeface="Cambria" pitchFamily="18" charset="0"/>
              </a:rPr>
              <a:t>- </a:t>
            </a:r>
            <a:r>
              <a:rPr lang="en-US" sz="1400" i="1" dirty="0" smtClean="0">
                <a:solidFill>
                  <a:srgbClr val="C00000"/>
                </a:solidFill>
                <a:latin typeface="Cambria" pitchFamily="18" charset="0"/>
              </a:rPr>
              <a:t>Albert Einstein</a:t>
            </a:r>
            <a:endParaRPr lang="id-ID" sz="1400" i="1" dirty="0" smtClean="0">
              <a:solidFill>
                <a:srgbClr val="C00000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99F38B-9277-4CDA-B7AD-46CE3C9049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1199F38B-9277-4CDA-B7AD-46CE3C9049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1199F38B-9277-4CDA-B7AD-46CE3C9049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C02311-655E-4CE5-8B19-EA7951924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35C02311-655E-4CE5-8B19-EA7951924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graphicEl>
                                              <a:dgm id="{35C02311-655E-4CE5-8B19-EA7951924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1A14F8-0DEB-465D-82DB-D214F8B7BD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graphicEl>
                                              <a:dgm id="{A21A14F8-0DEB-465D-82DB-D214F8B7BD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A21A14F8-0DEB-465D-82DB-D214F8B7BD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76B2A0-66A1-4270-BB2C-CE25B9F9B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graphicEl>
                                              <a:dgm id="{D076B2A0-66A1-4270-BB2C-CE25B9F9B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D076B2A0-66A1-4270-BB2C-CE25B9F9B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B6CBB2-1CA7-4A10-B65D-6F457E2A4D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graphicEl>
                                              <a:dgm id="{61B6CBB2-1CA7-4A10-B65D-6F457E2A4D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graphicEl>
                                              <a:dgm id="{61B6CBB2-1CA7-4A10-B65D-6F457E2A4D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9DE5D6-F893-45EF-A61E-370BA9FBA7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graphicEl>
                                              <a:dgm id="{359DE5D6-F893-45EF-A61E-370BA9FBA7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graphicEl>
                                              <a:dgm id="{359DE5D6-F893-45EF-A61E-370BA9FBA7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93ED7A-6550-4A46-9095-45D7DE7267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C493ED7A-6550-4A46-9095-45D7DE7267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>
                                            <p:graphicEl>
                                              <a:dgm id="{C493ED7A-6550-4A46-9095-45D7DE7267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EC2433-7BEC-40DC-866D-CD8094C51B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08EC2433-7BEC-40DC-866D-CD8094C51B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>
                                            <p:graphicEl>
                                              <a:dgm id="{08EC2433-7BEC-40DC-866D-CD8094C51B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3ACBB3-6D1D-46A8-82D7-783EA6B54B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">
                                            <p:graphicEl>
                                              <a:dgm id="{7E3ACBB3-6D1D-46A8-82D7-783EA6B54B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dgm id="{7E3ACBB3-6D1D-46A8-82D7-783EA6B54B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CD0EDA-8484-497E-8F4C-DB1C10C832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>
                                            <p:graphicEl>
                                              <a:dgm id="{B1CD0EDA-8484-497E-8F4C-DB1C10C832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">
                                            <p:graphicEl>
                                              <a:dgm id="{B1CD0EDA-8484-497E-8F4C-DB1C10C832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974F7E-5B02-4462-86ED-15852CD6AB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>
                                            <p:graphicEl>
                                              <a:dgm id="{5B974F7E-5B02-4462-86ED-15852CD6AB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>
                                            <p:graphicEl>
                                              <a:dgm id="{5B974F7E-5B02-4462-86ED-15852CD6AB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9AAB7B-0185-4235-8C3E-FB6EE8EC8A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">
                                            <p:graphicEl>
                                              <a:dgm id="{809AAB7B-0185-4235-8C3E-FB6EE8EC8A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">
                                            <p:graphicEl>
                                              <a:dgm id="{809AAB7B-0185-4235-8C3E-FB6EE8EC8A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210A56D-5906-43C0-B370-B99B122C86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">
                                            <p:graphicEl>
                                              <a:dgm id="{7210A56D-5906-43C0-B370-B99B122C86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">
                                            <p:graphicEl>
                                              <a:dgm id="{7210A56D-5906-43C0-B370-B99B122C86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3C6BF1-B4D4-47A4-A47A-7B3120FCB6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graphicEl>
                                              <a:dgm id="{F83C6BF1-B4D4-47A4-A47A-7B3120FCB6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">
                                            <p:graphicEl>
                                              <a:dgm id="{F83C6BF1-B4D4-47A4-A47A-7B3120FCB6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35914A-BA5F-4CBC-ADDB-E36EBEF141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">
                                            <p:graphicEl>
                                              <a:dgm id="{6435914A-BA5F-4CBC-ADDB-E36EBEF141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">
                                            <p:graphicEl>
                                              <a:dgm id="{6435914A-BA5F-4CBC-ADDB-E36EBEF141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62AC86-CE15-47B9-9C82-1513404C5C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">
                                            <p:graphicEl>
                                              <a:dgm id="{F962AC86-CE15-47B9-9C82-1513404C5C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">
                                            <p:graphicEl>
                                              <a:dgm id="{F962AC86-CE15-47B9-9C82-1513404C5C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051472-E3D4-4E62-B504-AFB97D2B4E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">
                                            <p:graphicEl>
                                              <a:dgm id="{51051472-E3D4-4E62-B504-AFB97D2B4E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">
                                            <p:graphicEl>
                                              <a:dgm id="{51051472-E3D4-4E62-B504-AFB97D2B4E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38E4A2-DE2A-4433-86C2-3CE9939B08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">
                                            <p:graphicEl>
                                              <a:dgm id="{7438E4A2-DE2A-4433-86C2-3CE9939B08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">
                                            <p:graphicEl>
                                              <a:dgm id="{7438E4A2-DE2A-4433-86C2-3CE9939B08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511403-16B5-459A-8D8D-ED2344B0AC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">
                                            <p:graphicEl>
                                              <a:dgm id="{CA511403-16B5-459A-8D8D-ED2344B0AC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">
                                            <p:graphicEl>
                                              <a:dgm id="{CA511403-16B5-459A-8D8D-ED2344B0AC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Graphic spid="4" grpId="0" uiExpand="1">
        <p:bldSub>
          <a:bldDgm bld="lvlOne"/>
        </p:bldSub>
      </p:bldGraphic>
      <p:bldP spid="11" grpId="0" uiExpand="1" build="p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LATAR BELAKANG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Portal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err="1" smtClean="0"/>
              <a:t>Mahasiswa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https://studentportal.unpar.ac.id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akademik</a:t>
            </a:r>
            <a:r>
              <a:rPr lang="en-US" dirty="0" smtClean="0"/>
              <a:t> Program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 smtClean="0"/>
          </a:p>
          <a:p>
            <a:pPr lvl="1"/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Prasyarat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  <a:p>
            <a:r>
              <a:rPr lang="en-US" dirty="0" smtClean="0"/>
              <a:t>SIA Model</a:t>
            </a:r>
          </a:p>
          <a:p>
            <a:pPr lvl="1"/>
            <a:r>
              <a:rPr lang="en-US" dirty="0" smtClean="0"/>
              <a:t>Bahasa Java</a:t>
            </a:r>
            <a:endParaRPr lang="en-US" dirty="0" smtClean="0"/>
          </a:p>
          <a:p>
            <a:r>
              <a:rPr lang="en-US" dirty="0" err="1" smtClean="0"/>
              <a:t>Jsoup</a:t>
            </a:r>
            <a:endParaRPr lang="en-US" dirty="0" smtClean="0"/>
          </a:p>
          <a:p>
            <a:pPr lvl="1"/>
            <a:r>
              <a:rPr lang="en-US" dirty="0" smtClean="0"/>
              <a:t>Library Java </a:t>
            </a:r>
          </a:p>
          <a:p>
            <a:r>
              <a:rPr lang="en-US" dirty="0" smtClean="0"/>
              <a:t>Chrome </a:t>
            </a:r>
            <a:r>
              <a:rPr lang="en-US" dirty="0" err="1" smtClean="0"/>
              <a:t>DevTools</a:t>
            </a:r>
            <a:endParaRPr lang="en-US" dirty="0" smtClean="0"/>
          </a:p>
          <a:p>
            <a:pPr lvl="1"/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endParaRPr lang="en-US" dirty="0" smtClean="0"/>
          </a:p>
          <a:p>
            <a:r>
              <a:rPr lang="en-US" dirty="0" smtClean="0"/>
              <a:t>Play Framework</a:t>
            </a:r>
          </a:p>
          <a:p>
            <a:pPr lvl="1"/>
            <a:r>
              <a:rPr lang="en-US" dirty="0" smtClean="0"/>
              <a:t>Web framework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ahasa</a:t>
            </a:r>
            <a:r>
              <a:rPr lang="en-US" dirty="0" smtClean="0"/>
              <a:t> Java </a:t>
            </a:r>
            <a:r>
              <a:rPr lang="en-US" dirty="0" err="1" smtClean="0"/>
              <a:t>dan</a:t>
            </a:r>
            <a:r>
              <a:rPr lang="en-US" dirty="0" smtClean="0"/>
              <a:t> Scala</a:t>
            </a:r>
          </a:p>
          <a:p>
            <a:pPr marL="118872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DASAR TEORI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soup</a:t>
            </a:r>
            <a:endParaRPr lang="en-US" dirty="0"/>
          </a:p>
          <a:p>
            <a:r>
              <a:rPr lang="en-US" dirty="0"/>
              <a:t>Chrome </a:t>
            </a:r>
            <a:r>
              <a:rPr lang="en-US" dirty="0" err="1"/>
              <a:t>DevTools</a:t>
            </a:r>
            <a:endParaRPr lang="en-US" dirty="0"/>
          </a:p>
          <a:p>
            <a:r>
              <a:rPr lang="en-US" dirty="0"/>
              <a:t>Play </a:t>
            </a:r>
            <a:r>
              <a:rPr lang="en-US" dirty="0" smtClean="0"/>
              <a:t>Framework</a:t>
            </a:r>
          </a:p>
          <a:p>
            <a:r>
              <a:rPr lang="en-US" dirty="0" smtClean="0"/>
              <a:t>SIA Models</a:t>
            </a:r>
          </a:p>
          <a:p>
            <a:r>
              <a:rPr lang="en-US" dirty="0" smtClean="0"/>
              <a:t>CSS Selector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6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ambria" pitchFamily="18" charset="0"/>
              </a:rPr>
              <a:t>jsou</a:t>
            </a:r>
            <a:r>
              <a:rPr lang="en-US" sz="3600" dirty="0" err="1">
                <a:solidFill>
                  <a:schemeClr val="bg1"/>
                </a:solidFill>
                <a:latin typeface="Cambria" pitchFamily="18" charset="0"/>
              </a:rPr>
              <a:t>p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6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3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66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ANALISIS PORTAL AKADEMIK MAHASISWA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8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ANALISIS KEBUTUHAN </a:t>
            </a:r>
            <a:b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</a:rPr>
              <a:t>IT STUDENT PORTAL</a:t>
            </a:r>
            <a:endParaRPr lang="id-ID" sz="36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2009-08-05T03:00:15Z</outs:dateTime>
      <outs:isPinned>true</outs:isPinned>
    </outs:relatedDate>
    <outs:relatedDate>
      <outs:type>2</outs:type>
      <outs:displayName>Created</outs:displayName>
      <outs:dateTime>2009-07-15T12:40:09Z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Sodik Mustar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User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FCD05478-C120-4F09-B19A-F018C941AD4A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960</TotalTime>
  <Words>159</Words>
  <Application>Microsoft Office PowerPoint</Application>
  <PresentationFormat>On-screen Show (4:3)</PresentationFormat>
  <Paragraphs>70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Ariston-Normal-Italic</vt:lpstr>
      <vt:lpstr>Arial</vt:lpstr>
      <vt:lpstr>Arial Rounded MT Bold</vt:lpstr>
      <vt:lpstr>Calibri</vt:lpstr>
      <vt:lpstr>Cambria</vt:lpstr>
      <vt:lpstr>Corbel</vt:lpstr>
      <vt:lpstr>Magneto</vt:lpstr>
      <vt:lpstr>Wingdings</vt:lpstr>
      <vt:lpstr>Wingdings 2</vt:lpstr>
      <vt:lpstr>Wingdings 3</vt:lpstr>
      <vt:lpstr>Module</vt:lpstr>
      <vt:lpstr>PowerPoint Presentation</vt:lpstr>
      <vt:lpstr>Daftar Isi</vt:lpstr>
      <vt:lpstr>LATAR BELAKANG</vt:lpstr>
      <vt:lpstr>DASAR TEORI</vt:lpstr>
      <vt:lpstr>jsoup</vt:lpstr>
      <vt:lpstr>PowerPoint Presentation</vt:lpstr>
      <vt:lpstr>PowerPoint Presentation</vt:lpstr>
      <vt:lpstr>ANALISIS PORTAL AKADEMIK MAHASISWA</vt:lpstr>
      <vt:lpstr>ANALISIS KEBUTUHAN  IT STUDENT PORTAL</vt:lpstr>
      <vt:lpstr>ANALISIS KOMUNIKASI  PORTAL AKADEMIK MAHASISWA</vt:lpstr>
      <vt:lpstr>ANALISIS USE CASE</vt:lpstr>
      <vt:lpstr>ANALISIS KELAS</vt:lpstr>
      <vt:lpstr>PowerPoint Presentation</vt:lpstr>
    </vt:vector>
  </TitlesOfParts>
  <Company>POLTEKPOS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REALISASI PENYALURAN KREDIT PENDUKUNG PERUMAHAN TERHADAP PROFITABILITAS BANK  PADA PT. BTN (PERSERO) KANTOR CABANG BEKASI</dc:title>
  <dc:creator>Sodik Mustar</dc:creator>
  <cp:lastModifiedBy>Herfan Heryandi</cp:lastModifiedBy>
  <cp:revision>355</cp:revision>
  <dcterms:created xsi:type="dcterms:W3CDTF">2009-07-15T12:40:09Z</dcterms:created>
  <dcterms:modified xsi:type="dcterms:W3CDTF">2015-10-11T19:02:46Z</dcterms:modified>
</cp:coreProperties>
</file>