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76D71-9E31-4CE5-B9B6-951E497EA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«Учим Русский»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06D3FE-2629-49D3-8462-9698E7A8F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Гогоберидзе Андрей</a:t>
            </a:r>
          </a:p>
        </p:txBody>
      </p:sp>
    </p:spTree>
    <p:extLst>
      <p:ext uri="{BB962C8B-B14F-4D97-AF65-F5344CB8AC3E}">
        <p14:creationId xmlns:p14="http://schemas.microsoft.com/office/powerpoint/2010/main" val="109917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56602-55CD-4380-AABD-24B900D0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885B69-3AD9-4C04-B8A8-0F8B1BC1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913163"/>
          </a:xfrm>
        </p:spPr>
        <p:txBody>
          <a:bodyPr/>
          <a:lstStyle/>
          <a:p>
            <a:r>
              <a:rPr lang="ru-RU" dirty="0"/>
              <a:t>Создать веб-игру для обучения орфографии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AD892439-F36B-426B-BAD1-A9EE5F55CBC5}"/>
              </a:ext>
            </a:extLst>
          </p:cNvPr>
          <p:cNvSpPr/>
          <p:nvPr/>
        </p:nvSpPr>
        <p:spPr>
          <a:xfrm>
            <a:off x="4278385" y="2860646"/>
            <a:ext cx="830510" cy="99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DEADBD1-FAEC-4F70-B096-70762E88D4C4}"/>
              </a:ext>
            </a:extLst>
          </p:cNvPr>
          <p:cNvSpPr txBox="1">
            <a:spLocks/>
          </p:cNvSpPr>
          <p:nvPr/>
        </p:nvSpPr>
        <p:spPr>
          <a:xfrm>
            <a:off x="1141412" y="4103455"/>
            <a:ext cx="9905999" cy="176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Набор слов с пропусками</a:t>
            </a:r>
          </a:p>
          <a:p>
            <a:r>
              <a:rPr lang="ru-RU" dirty="0"/>
              <a:t>Ответы с описаниями</a:t>
            </a:r>
          </a:p>
          <a:p>
            <a:r>
              <a:rPr lang="ru-RU" dirty="0"/>
              <a:t>Очки и оценки</a:t>
            </a:r>
          </a:p>
        </p:txBody>
      </p:sp>
    </p:spTree>
    <p:extLst>
      <p:ext uri="{BB962C8B-B14F-4D97-AF65-F5344CB8AC3E}">
        <p14:creationId xmlns:p14="http://schemas.microsoft.com/office/powerpoint/2010/main" val="4740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F16F53-744D-4435-AF94-253FB8AD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616279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ru-RU" sz="8800" dirty="0"/>
              <a:t>А было ли такое?</a:t>
            </a:r>
          </a:p>
        </p:txBody>
      </p:sp>
    </p:spTree>
    <p:extLst>
      <p:ext uri="{BB962C8B-B14F-4D97-AF65-F5344CB8AC3E}">
        <p14:creationId xmlns:p14="http://schemas.microsoft.com/office/powerpoint/2010/main" val="4503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DC5E47-8DB2-446B-B122-9149EA80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29" y="431115"/>
            <a:ext cx="9985695" cy="57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1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D82A2B-DB97-4052-B775-CC64884732CD}"/>
              </a:ext>
            </a:extLst>
          </p:cNvPr>
          <p:cNvSpPr/>
          <p:nvPr/>
        </p:nvSpPr>
        <p:spPr>
          <a:xfrm>
            <a:off x="704676" y="721453"/>
            <a:ext cx="2810312" cy="1224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23CC1-56E8-4656-AA7E-625A2666B3A5}"/>
              </a:ext>
            </a:extLst>
          </p:cNvPr>
          <p:cNvSpPr txBox="1"/>
          <p:nvPr/>
        </p:nvSpPr>
        <p:spPr>
          <a:xfrm>
            <a:off x="763399" y="721453"/>
            <a:ext cx="2692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Алгоритм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31A0A-80B6-4A9F-810D-5AB5714319D5}"/>
              </a:ext>
            </a:extLst>
          </p:cNvPr>
          <p:cNvSpPr txBox="1"/>
          <p:nvPr/>
        </p:nvSpPr>
        <p:spPr>
          <a:xfrm>
            <a:off x="4706225" y="721453"/>
            <a:ext cx="2692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Макет на </a:t>
            </a:r>
            <a:r>
              <a:rPr lang="en-US" sz="2400" dirty="0"/>
              <a:t>HTML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A755-2E4C-4B17-AB9D-2937DEFCF8BF}"/>
              </a:ext>
            </a:extLst>
          </p:cNvPr>
          <p:cNvSpPr/>
          <p:nvPr/>
        </p:nvSpPr>
        <p:spPr>
          <a:xfrm>
            <a:off x="8833608" y="721453"/>
            <a:ext cx="2810312" cy="1224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0CFFF-4F7F-4A19-8123-279C778A5087}"/>
              </a:ext>
            </a:extLst>
          </p:cNvPr>
          <p:cNvSpPr txBox="1"/>
          <p:nvPr/>
        </p:nvSpPr>
        <p:spPr>
          <a:xfrm>
            <a:off x="8892331" y="721453"/>
            <a:ext cx="2692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Программа на </a:t>
            </a:r>
            <a:r>
              <a:rPr lang="en-US" sz="2400" dirty="0"/>
              <a:t>JS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9AB03E-47DD-4BA9-B5D5-2578AAE9A940}"/>
              </a:ext>
            </a:extLst>
          </p:cNvPr>
          <p:cNvSpPr/>
          <p:nvPr/>
        </p:nvSpPr>
        <p:spPr>
          <a:xfrm>
            <a:off x="4647502" y="721453"/>
            <a:ext cx="2810312" cy="1224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BE63724-9B20-4C6C-91FC-CD2ADB9E7EB6}"/>
              </a:ext>
            </a:extLst>
          </p:cNvPr>
          <p:cNvSpPr/>
          <p:nvPr/>
        </p:nvSpPr>
        <p:spPr>
          <a:xfrm>
            <a:off x="2109832" y="3418514"/>
            <a:ext cx="2810312" cy="1224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E6FE1-D4D1-4F16-B2B5-A5E166EF1609}"/>
              </a:ext>
            </a:extLst>
          </p:cNvPr>
          <p:cNvSpPr txBox="1"/>
          <p:nvPr/>
        </p:nvSpPr>
        <p:spPr>
          <a:xfrm>
            <a:off x="2168555" y="3418514"/>
            <a:ext cx="2692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sz="2400" dirty="0" err="1"/>
              <a:t>Дебаг</a:t>
            </a:r>
            <a:r>
              <a:rPr lang="ru-RU" sz="2400" dirty="0"/>
              <a:t>, тесты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09D90C7-1519-4A25-85F6-3ADD9354ADAB}"/>
              </a:ext>
            </a:extLst>
          </p:cNvPr>
          <p:cNvSpPr/>
          <p:nvPr/>
        </p:nvSpPr>
        <p:spPr>
          <a:xfrm>
            <a:off x="7487175" y="3418514"/>
            <a:ext cx="2810312" cy="1224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DB79-879C-4357-B98D-D57A2A3CE749}"/>
              </a:ext>
            </a:extLst>
          </p:cNvPr>
          <p:cNvSpPr txBox="1"/>
          <p:nvPr/>
        </p:nvSpPr>
        <p:spPr>
          <a:xfrm>
            <a:off x="7545898" y="3418514"/>
            <a:ext cx="2692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КРАСОТА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2E6FFD9-EC2F-4A0B-B29C-CD3635D1F70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7457814" y="1333850"/>
            <a:ext cx="1375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9754B2-2BD6-42F5-AD7B-3097EECDC5C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920144" y="4030911"/>
            <a:ext cx="2567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A11BDEC-FE14-43D1-879B-BEAEB3002900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514988" y="1333850"/>
            <a:ext cx="113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3046BD7-9F37-4BAB-94A2-CE0FF0FB8F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H="1">
            <a:off x="2109832" y="1333850"/>
            <a:ext cx="9534088" cy="2697061"/>
          </a:xfrm>
          <a:prstGeom prst="bentConnector5">
            <a:avLst>
              <a:gd name="adj1" fmla="val -2398"/>
              <a:gd name="adj2" fmla="val 50000"/>
              <a:gd name="adj3" fmla="val 102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3D44F-983E-4C26-89E5-FAE647F2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ru-RU" sz="8000" dirty="0"/>
              <a:t>Самое интересное</a:t>
            </a:r>
          </a:p>
        </p:txBody>
      </p:sp>
    </p:spTree>
    <p:extLst>
      <p:ext uri="{BB962C8B-B14F-4D97-AF65-F5344CB8AC3E}">
        <p14:creationId xmlns:p14="http://schemas.microsoft.com/office/powerpoint/2010/main" val="81720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276C36-8422-4C6E-97D7-E86A95DA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4DCD99-9D2D-4C67-B78A-428E7FF3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Больше слов</a:t>
            </a:r>
          </a:p>
          <a:p>
            <a:r>
              <a:rPr lang="ru-RU" dirty="0"/>
              <a:t>Разные вариации задач</a:t>
            </a:r>
          </a:p>
          <a:p>
            <a:r>
              <a:rPr lang="ru-RU" dirty="0"/>
              <a:t>Редизайн</a:t>
            </a:r>
          </a:p>
          <a:p>
            <a:r>
              <a:rPr lang="ru-RU" dirty="0"/>
              <a:t>Добавление новых функций, предметов…</a:t>
            </a:r>
          </a:p>
          <a:p>
            <a:r>
              <a:rPr lang="ru-RU" dirty="0"/>
              <a:t>Переработка проекта в движок для будущих викторин</a:t>
            </a:r>
          </a:p>
        </p:txBody>
      </p:sp>
    </p:spTree>
    <p:extLst>
      <p:ext uri="{BB962C8B-B14F-4D97-AF65-F5344CB8AC3E}">
        <p14:creationId xmlns:p14="http://schemas.microsoft.com/office/powerpoint/2010/main" val="144870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B9484C7-81EE-4FCE-9D2C-66EC9BAF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/>
              <a:t>Спасибо за внимание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E7592B-AFCE-4EEB-966A-82C7FACD8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2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</TotalTime>
  <Words>68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Проект «Учим Русский»</vt:lpstr>
      <vt:lpstr>Цель и задачи</vt:lpstr>
      <vt:lpstr>А было ли такое?</vt:lpstr>
      <vt:lpstr>Презентация PowerPoint</vt:lpstr>
      <vt:lpstr>Презентация PowerPoint</vt:lpstr>
      <vt:lpstr>Самое интересное</vt:lpstr>
      <vt:lpstr>Что дальше?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«Учим Русский»</dc:title>
  <dc:creator>Андрей Гогоберидзе</dc:creator>
  <cp:lastModifiedBy>Андрей Гогоберидзе</cp:lastModifiedBy>
  <cp:revision>1</cp:revision>
  <dcterms:created xsi:type="dcterms:W3CDTF">2021-01-18T13:44:06Z</dcterms:created>
  <dcterms:modified xsi:type="dcterms:W3CDTF">2021-01-18T14:00:32Z</dcterms:modified>
</cp:coreProperties>
</file>